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4" d="100"/>
          <a:sy n="34" d="100"/>
        </p:scale>
        <p:origin x="5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D1B20E-6CA4-FB09-BEF4-05FF1F36C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44F66A-1E53-1FEC-8CD0-109FF49D6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10A2AA-3E84-AE12-549C-9FC96D18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03926B-7874-E112-68D7-2025FC9D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4EC94-5263-7FC8-BB5D-3B96CAEE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33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BCFADC-9012-0E9A-D210-04B11E8B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E6400F-7F40-1882-E76A-451DEFA6F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A6E3E9-DDFB-3756-AFF0-6EF481A6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8C11A4-12E6-BD58-D999-F2D7A9E05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627658-7425-9550-6CD6-3ADE1571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62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5223F2-8ED0-F864-0A48-3E2AFC7FE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1237E8-D220-2B43-FEBE-9890319C8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0DF487-8B0F-CDB5-7E0C-CCAFBF21F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030ACB-E2AA-3262-6B9D-FFA3EE278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1623DC-A540-4750-F671-61FB4828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18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9D3847-2092-AF93-8450-6D92F7B9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F85E90-C6CF-912C-AEF4-FD2CB4A1A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925C74-33D8-BF28-5291-058DDFF8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D60D34-A118-2C95-D31C-64073E5FC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FD41C0-50A1-D904-99A0-6092070D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03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46AB2-0F2D-7258-F359-8C04726F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51B6FE-175F-D402-64BA-EC562D620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293819-24A0-24DC-8501-BC9B2354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3C1224-8772-D0BD-7903-CEC25DDE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849439-19C1-32AD-41D9-AD42EC73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22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22BFC5-A7A7-A484-547F-0F6C467B9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DE4D52-4C3C-2831-8672-DAEB8709D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EBA783-47C3-2514-11F6-5A9E8353F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6263EC-40B4-82CC-8C04-3BA2673C5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065617-3BD5-A89A-8419-008B23DE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C8F491-8A6D-7B9B-60C5-94B85233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50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00D60E-8684-E936-2B9C-B85716B9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1DA12C-0A81-95B8-BE60-B26E9423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1E407D-E4D6-65BC-B875-4219A2AAB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D9F379-A0CE-9E2F-F7E1-ECBA0B088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137CF9C-31EE-390C-ABF2-45E1D652A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F6AD8A6-F949-96DA-DCF3-02EA5A10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96D41A-ABF4-E830-DD0D-8644AD5E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C61FE5-FD90-4B8E-D752-91982242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35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995C6-B24A-E7A5-0FAC-05A76B5E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9A6BB0-F67A-505C-BDA6-62F3FB1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29B35B-3DC1-B941-DC2F-7E4A1FD4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EAF410-F08E-FF2F-522A-5D89D63F0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62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033316-2E1B-60C1-9E8F-540C4F53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5E8042-035E-E5D2-8023-6797FDD5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5E97ED-1AF5-3E9B-C881-17392B55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45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DB530-A2EE-C20B-8A75-124F6E23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DA0914-508A-4D56-82CF-83AE4089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FAACA6-A5B8-DBDA-C8DE-001D97441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DF4F52-D786-64A4-CDB8-CC0310AC4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6F4A29-5F14-DDE1-5940-E13F7BA8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DB1006-D800-65D6-B4D7-A01E3B01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7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15FA3E-80F8-427C-B083-51301461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F8390BD-82A3-2F48-7B7E-F7243CE18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46F547A-9A7D-F06F-6289-2200C84F2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0B4215-26F8-7E15-7EA9-93FD58CA2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DBAC6E-3F28-1A1A-55E9-D5A6F0A5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FA4F7C-82EF-5DE4-5CCD-9E1E89435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96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657273-B502-F383-F6D1-96A03879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0AD956-BA10-7869-D78B-192BC0548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B6A23B-5B5F-5DAF-A827-38FA18AEE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FF35-41EC-4F48-84CA-F711087904AC}" type="datetimeFigureOut">
              <a:rPr lang="fr-FR" smtClean="0"/>
              <a:t>04/04/2023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B3806F-EA0F-C57F-6A96-38515EAB3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1F6E64-AA79-2DC6-6C7D-B11405293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E58FC-E1A0-43A3-B68D-4AF4545345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34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F38EC4-9785-09B9-28DB-38404AA01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04" y="0"/>
            <a:ext cx="1165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2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F8B16-5DAB-D7EB-BA00-A97AEB364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EB3A32-8EA6-66C1-45DD-5873878FA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82E405-A430-5596-26E7-E0810521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7" y="0"/>
            <a:ext cx="12131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6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10F321-6160-53B9-00D1-5EB7DC11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D23E43-A182-58A0-107A-472498181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109D8B-29DA-5B0D-4640-0C67EC8DF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30"/>
            <a:ext cx="12192000" cy="67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5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D8CDB-C3CF-567F-D199-76B2C85C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E47A61-C48A-DBBB-75EC-7C0B87A7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B469D8-A91E-88C6-4D65-0B8C8A63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63"/>
            <a:ext cx="12192000" cy="67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5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91F47-BCD8-89E5-8B89-E248B061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5F5035-135B-D56F-FA61-81CE66974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635B97-6E28-E9D4-E9E1-A19578BC6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1" y="0"/>
            <a:ext cx="11979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8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D31E1A-DDBD-23BE-A0DB-67F21415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6D342F-44C7-A26A-5CA8-1E65D5F34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763B9D-8093-2887-9B4F-DA7196AEF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65" y="0"/>
            <a:ext cx="11814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03757-1992-1CC4-47CC-63AE35459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6E8696-674A-F88D-AD35-97034EE8B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9123C6-C97C-01D2-9AC0-8EB46DBB7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84" y="0"/>
            <a:ext cx="11475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0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8A499-D134-30AD-B988-B8B14A3A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911C04-19D1-BAD0-A58D-C0A46DC9E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E13658-7BD3-0F13-F064-A3D676BDD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04"/>
            <a:ext cx="12192000" cy="67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0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025D8EA-B92A-C695-D174-510E3A530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" y="0"/>
            <a:ext cx="12181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3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E4F8F3A-47C6-1ADC-66C6-2C34CF7AF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85"/>
            <a:ext cx="12192000" cy="669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E2E15-5F12-5045-A45E-AC6FB66DF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366035-6989-FC86-470B-E0ECF3A3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995B80-5F87-AA59-37DC-CAD4821FA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76"/>
            <a:ext cx="12192000" cy="650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9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3CEC0-6681-C625-7167-1F741955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08108F-5028-EF02-004E-9D4403B6E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67217E-8D60-244A-AF07-E6BF7A37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18"/>
            <a:ext cx="12192000" cy="65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8BDE2-0448-7702-EEF8-C0AE0445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5A8918-E6AD-DBF2-D217-424CBEA53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072C1C-3819-04B1-9422-B5066131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2"/>
            <a:ext cx="12192000" cy="683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8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E7498-A4A5-2C74-6150-26CE28FB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344232-A006-C3DB-C21F-AF7653F5C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87AA48-E217-8801-DB7B-862EAFDCC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6"/>
            <a:ext cx="12192000" cy="68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8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231E1-4935-F603-F35B-5BE8ED5D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3B2857-AC8D-2FBA-A153-C755A6B9F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14A598-22BB-74EE-551D-8FEBF9287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8"/>
            <a:ext cx="12192000" cy="68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306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Grand écran</PresentationFormat>
  <Paragraphs>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CDVO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SAVOURET MARINE</dc:creator>
  <cp:lastModifiedBy>SAVOURET MARINE</cp:lastModifiedBy>
  <cp:revision>1</cp:revision>
  <cp:lastPrinted>2023-04-04T07:22:21Z</cp:lastPrinted>
  <dcterms:created xsi:type="dcterms:W3CDTF">2023-04-04T07:18:10Z</dcterms:created>
  <dcterms:modified xsi:type="dcterms:W3CDTF">2023-04-04T07:25:07Z</dcterms:modified>
</cp:coreProperties>
</file>