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79" r:id="rId4"/>
    <p:sldId id="332" r:id="rId5"/>
    <p:sldId id="283" r:id="rId6"/>
    <p:sldId id="290" r:id="rId7"/>
    <p:sldId id="281" r:id="rId8"/>
    <p:sldId id="282" r:id="rId9"/>
    <p:sldId id="295" r:id="rId10"/>
    <p:sldId id="287" r:id="rId11"/>
    <p:sldId id="296" r:id="rId12"/>
    <p:sldId id="266" r:id="rId13"/>
    <p:sldId id="333" r:id="rId14"/>
    <p:sldId id="291" r:id="rId15"/>
    <p:sldId id="261" r:id="rId16"/>
    <p:sldId id="289" r:id="rId17"/>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43" autoAdjust="0"/>
  </p:normalViewPr>
  <p:slideViewPr>
    <p:cSldViewPr snapToGrid="0">
      <p:cViewPr varScale="1">
        <p:scale>
          <a:sx n="78" d="100"/>
          <a:sy n="78" d="100"/>
        </p:scale>
        <p:origin x="185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9.xml.rels><?xml version="1.0" encoding="UTF-8" standalone="yes"?>
<Relationships xmlns="http://schemas.openxmlformats.org/package/2006/relationships"><Relationship Id="rId2" Type="http://schemas.openxmlformats.org/officeDocument/2006/relationships/image" Target="../media/image66.svg"/><Relationship Id="rId1" Type="http://schemas.openxmlformats.org/officeDocument/2006/relationships/image" Target="../media/image6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9.xml.rels><?xml version="1.0" encoding="UTF-8" standalone="yes"?>
<Relationships xmlns="http://schemas.openxmlformats.org/package/2006/relationships"><Relationship Id="rId2" Type="http://schemas.openxmlformats.org/officeDocument/2006/relationships/image" Target="../media/image66.svg"/><Relationship Id="rId1"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D665C-116E-4F22-9068-4A2DC942024D}"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4DDB022-57ED-43FC-AFA5-B73288457115}">
      <dgm:prSet/>
      <dgm:spPr/>
      <dgm:t>
        <a:bodyPr/>
        <a:lstStyle/>
        <a:p>
          <a:r>
            <a:rPr lang="fr-FR" dirty="0"/>
            <a:t>Le bilan de l’année scolaire écoulée et résultats obtenus par rapport aux objectifs fixés</a:t>
          </a:r>
          <a:endParaRPr lang="en-US" dirty="0"/>
        </a:p>
      </dgm:t>
    </dgm:pt>
    <dgm:pt modelId="{7F1016F2-8252-4CF8-8AF8-5BD1A116FF4A}" type="parTrans" cxnId="{C25B66EB-A2DC-498D-8A26-71214B457BAC}">
      <dgm:prSet/>
      <dgm:spPr/>
      <dgm:t>
        <a:bodyPr/>
        <a:lstStyle/>
        <a:p>
          <a:endParaRPr lang="en-US"/>
        </a:p>
      </dgm:t>
    </dgm:pt>
    <dgm:pt modelId="{6CE86239-43FC-482F-94E2-F0FC58EE38D1}" type="sibTrans" cxnId="{C25B66EB-A2DC-498D-8A26-71214B457BAC}">
      <dgm:prSet/>
      <dgm:spPr/>
      <dgm:t>
        <a:bodyPr/>
        <a:lstStyle/>
        <a:p>
          <a:endParaRPr lang="en-US"/>
        </a:p>
      </dgm:t>
    </dgm:pt>
    <dgm:pt modelId="{D1908711-EF20-4284-8C80-4D45F0635616}">
      <dgm:prSet/>
      <dgm:spPr/>
      <dgm:t>
        <a:bodyPr/>
        <a:lstStyle/>
        <a:p>
          <a:r>
            <a:rPr lang="en-US" dirty="0"/>
            <a:t>La fixation </a:t>
          </a:r>
          <a:r>
            <a:rPr lang="en-US" dirty="0" err="1"/>
            <a:t>d’objectifs</a:t>
          </a:r>
          <a:r>
            <a:rPr lang="en-US" dirty="0"/>
            <a:t> pour </a:t>
          </a:r>
          <a:r>
            <a:rPr lang="en-US" dirty="0" err="1"/>
            <a:t>l’année</a:t>
          </a:r>
          <a:r>
            <a:rPr lang="en-US" dirty="0"/>
            <a:t> </a:t>
          </a:r>
          <a:r>
            <a:rPr lang="en-US" dirty="0" err="1"/>
            <a:t>scolaire</a:t>
          </a:r>
          <a:r>
            <a:rPr lang="en-US" dirty="0"/>
            <a:t> à </a:t>
          </a:r>
          <a:r>
            <a:rPr lang="en-US" dirty="0" err="1"/>
            <a:t>venir</a:t>
          </a:r>
          <a:r>
            <a:rPr lang="en-US" dirty="0"/>
            <a:t> </a:t>
          </a:r>
        </a:p>
      </dgm:t>
    </dgm:pt>
    <dgm:pt modelId="{EF068469-357A-44BF-A127-718FC7B246D3}" type="parTrans" cxnId="{874E58BF-D96D-415A-8B28-207BE2A8844F}">
      <dgm:prSet/>
      <dgm:spPr/>
      <dgm:t>
        <a:bodyPr/>
        <a:lstStyle/>
        <a:p>
          <a:endParaRPr lang="en-US"/>
        </a:p>
      </dgm:t>
    </dgm:pt>
    <dgm:pt modelId="{661D130D-0D58-4975-8302-9E6AA23C3E12}" type="sibTrans" cxnId="{874E58BF-D96D-415A-8B28-207BE2A8844F}">
      <dgm:prSet/>
      <dgm:spPr/>
      <dgm:t>
        <a:bodyPr/>
        <a:lstStyle/>
        <a:p>
          <a:endParaRPr lang="en-US"/>
        </a:p>
      </dgm:t>
    </dgm:pt>
    <dgm:pt modelId="{8F9FA8C2-68BF-4220-BA74-7E352A654459}">
      <dgm:prSet/>
      <dgm:spPr/>
      <dgm:t>
        <a:bodyPr/>
        <a:lstStyle/>
        <a:p>
          <a:r>
            <a:rPr lang="en-US" dirty="0" err="1"/>
            <a:t>L’analyse</a:t>
          </a:r>
          <a:r>
            <a:rPr lang="en-US" dirty="0"/>
            <a:t> des </a:t>
          </a:r>
          <a:r>
            <a:rPr lang="en-US" dirty="0" err="1"/>
            <a:t>compétences</a:t>
          </a:r>
          <a:r>
            <a:rPr lang="en-US" dirty="0"/>
            <a:t> </a:t>
          </a:r>
          <a:r>
            <a:rPr lang="en-US" dirty="0" err="1"/>
            <a:t>acquises</a:t>
          </a:r>
          <a:r>
            <a:rPr lang="en-US" dirty="0"/>
            <a:t> et des perspectives </a:t>
          </a:r>
          <a:r>
            <a:rPr lang="en-US" dirty="0" err="1"/>
            <a:t>d’amélioration</a:t>
          </a:r>
          <a:r>
            <a:rPr lang="en-US" dirty="0"/>
            <a:t> des </a:t>
          </a:r>
          <a:r>
            <a:rPr lang="en-US" dirty="0" err="1"/>
            <a:t>résultats</a:t>
          </a:r>
          <a:r>
            <a:rPr lang="en-US" dirty="0"/>
            <a:t> </a:t>
          </a:r>
          <a:r>
            <a:rPr lang="en-US" dirty="0" err="1"/>
            <a:t>professionnels</a:t>
          </a:r>
          <a:r>
            <a:rPr lang="en-US" dirty="0"/>
            <a:t> et des </a:t>
          </a:r>
          <a:r>
            <a:rPr lang="en-US" dirty="0" err="1"/>
            <a:t>compétences</a:t>
          </a:r>
          <a:r>
            <a:rPr lang="en-US" dirty="0"/>
            <a:t> de </a:t>
          </a:r>
          <a:r>
            <a:rPr lang="en-US" dirty="0" err="1"/>
            <a:t>l’agent</a:t>
          </a:r>
          <a:endParaRPr lang="en-US" dirty="0"/>
        </a:p>
      </dgm:t>
    </dgm:pt>
    <dgm:pt modelId="{15C71241-B26A-4DDC-B42C-6A703C8CE079}" type="parTrans" cxnId="{F6BF6211-6F3A-4CF0-A084-7676CB12421E}">
      <dgm:prSet/>
      <dgm:spPr/>
      <dgm:t>
        <a:bodyPr/>
        <a:lstStyle/>
        <a:p>
          <a:endParaRPr lang="en-US"/>
        </a:p>
      </dgm:t>
    </dgm:pt>
    <dgm:pt modelId="{C9FA7034-CBA4-4991-9942-0440CAF0377D}" type="sibTrans" cxnId="{F6BF6211-6F3A-4CF0-A084-7676CB12421E}">
      <dgm:prSet/>
      <dgm:spPr/>
      <dgm:t>
        <a:bodyPr/>
        <a:lstStyle/>
        <a:p>
          <a:endParaRPr lang="en-US"/>
        </a:p>
      </dgm:t>
    </dgm:pt>
    <dgm:pt modelId="{C5F87F92-670F-4B0F-854F-82C2E8557886}">
      <dgm:prSet/>
      <dgm:spPr/>
      <dgm:t>
        <a:bodyPr/>
        <a:lstStyle/>
        <a:p>
          <a:r>
            <a:rPr lang="en-US" dirty="0"/>
            <a:t>Un </a:t>
          </a:r>
          <a:r>
            <a:rPr lang="en-US" dirty="0" err="1"/>
            <a:t>échange</a:t>
          </a:r>
          <a:r>
            <a:rPr lang="en-US" dirty="0"/>
            <a:t> avec </a:t>
          </a:r>
          <a:r>
            <a:rPr lang="en-US" dirty="0" err="1"/>
            <a:t>l’agent</a:t>
          </a:r>
          <a:r>
            <a:rPr lang="en-US" dirty="0"/>
            <a:t> sur </a:t>
          </a:r>
          <a:r>
            <a:rPr lang="en-US" dirty="0" err="1"/>
            <a:t>ses</a:t>
          </a:r>
          <a:r>
            <a:rPr lang="en-US" dirty="0"/>
            <a:t> perspectives </a:t>
          </a:r>
          <a:r>
            <a:rPr lang="en-US" dirty="0" err="1"/>
            <a:t>d’évolution</a:t>
          </a:r>
          <a:r>
            <a:rPr lang="en-US" dirty="0"/>
            <a:t>, de </a:t>
          </a:r>
          <a:r>
            <a:rPr lang="en-US" dirty="0" err="1"/>
            <a:t>mobilité</a:t>
          </a:r>
          <a:r>
            <a:rPr lang="en-US" dirty="0"/>
            <a:t> et de </a:t>
          </a:r>
          <a:r>
            <a:rPr lang="en-US" dirty="0" err="1"/>
            <a:t>développement</a:t>
          </a:r>
          <a:r>
            <a:rPr lang="en-US" dirty="0"/>
            <a:t> de </a:t>
          </a:r>
          <a:r>
            <a:rPr lang="en-US" dirty="0" err="1"/>
            <a:t>ses</a:t>
          </a:r>
          <a:r>
            <a:rPr lang="en-US" dirty="0"/>
            <a:t> </a:t>
          </a:r>
          <a:r>
            <a:rPr lang="en-US" dirty="0" err="1"/>
            <a:t>compétences</a:t>
          </a:r>
          <a:endParaRPr lang="en-US" dirty="0"/>
        </a:p>
      </dgm:t>
    </dgm:pt>
    <dgm:pt modelId="{5E2D8AEB-4AC4-49C3-B092-DAA6E28BDD7A}" type="parTrans" cxnId="{3E0CD018-6ECF-43AD-A939-FFDBDBA34C90}">
      <dgm:prSet/>
      <dgm:spPr/>
      <dgm:t>
        <a:bodyPr/>
        <a:lstStyle/>
        <a:p>
          <a:endParaRPr lang="fr-FR"/>
        </a:p>
      </dgm:t>
    </dgm:pt>
    <dgm:pt modelId="{9DB45472-5072-4B4E-A0DF-C0E7C9672531}" type="sibTrans" cxnId="{3E0CD018-6ECF-43AD-A939-FFDBDBA34C90}">
      <dgm:prSet/>
      <dgm:spPr/>
      <dgm:t>
        <a:bodyPr/>
        <a:lstStyle/>
        <a:p>
          <a:endParaRPr lang="fr-FR"/>
        </a:p>
      </dgm:t>
    </dgm:pt>
    <dgm:pt modelId="{CF560437-F49E-4096-BB65-B0C60A761840}" type="pres">
      <dgm:prSet presAssocID="{2FBD665C-116E-4F22-9068-4A2DC942024D}" presName="root" presStyleCnt="0">
        <dgm:presLayoutVars>
          <dgm:dir/>
          <dgm:resizeHandles val="exact"/>
        </dgm:presLayoutVars>
      </dgm:prSet>
      <dgm:spPr/>
    </dgm:pt>
    <dgm:pt modelId="{ED1F9411-46A1-417A-84F4-CFD9584E085A}" type="pres">
      <dgm:prSet presAssocID="{84DDB022-57ED-43FC-AFA5-B73288457115}" presName="compNode" presStyleCnt="0"/>
      <dgm:spPr/>
    </dgm:pt>
    <dgm:pt modelId="{CCE4E8EE-8365-477C-85F8-D7808269CE96}" type="pres">
      <dgm:prSet presAssocID="{84DDB022-57ED-43FC-AFA5-B73288457115}" presName="bgRect" presStyleLbl="bgShp" presStyleIdx="0" presStyleCnt="4"/>
      <dgm:spPr/>
    </dgm:pt>
    <dgm:pt modelId="{5DCD09D9-5CED-4DE5-83AC-611469E0F113}" type="pres">
      <dgm:prSet presAssocID="{84DDB022-57ED-43FC-AFA5-B73288457115}" presName="iconRect" presStyleLbl="node1" presStyleIdx="0" presStyleCnt="4" custScaleX="144989" custScaleY="1445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ébut avec un remplissage uni"/>
        </a:ext>
      </dgm:extLst>
    </dgm:pt>
    <dgm:pt modelId="{6A618257-7778-4881-9F52-B0B6894878CA}" type="pres">
      <dgm:prSet presAssocID="{84DDB022-57ED-43FC-AFA5-B73288457115}" presName="spaceRect" presStyleCnt="0"/>
      <dgm:spPr/>
    </dgm:pt>
    <dgm:pt modelId="{772EC4B7-4B90-4973-827D-6A1D212A03C5}" type="pres">
      <dgm:prSet presAssocID="{84DDB022-57ED-43FC-AFA5-B73288457115}" presName="parTx" presStyleLbl="revTx" presStyleIdx="0" presStyleCnt="4">
        <dgm:presLayoutVars>
          <dgm:chMax val="0"/>
          <dgm:chPref val="0"/>
        </dgm:presLayoutVars>
      </dgm:prSet>
      <dgm:spPr/>
    </dgm:pt>
    <dgm:pt modelId="{E97A624F-0B61-461B-A8FA-4174AAD93BDC}" type="pres">
      <dgm:prSet presAssocID="{6CE86239-43FC-482F-94E2-F0FC58EE38D1}" presName="sibTrans" presStyleCnt="0"/>
      <dgm:spPr/>
    </dgm:pt>
    <dgm:pt modelId="{43FABB5D-97F8-470A-A061-8B149EC0F971}" type="pres">
      <dgm:prSet presAssocID="{D1908711-EF20-4284-8C80-4D45F0635616}" presName="compNode" presStyleCnt="0"/>
      <dgm:spPr/>
    </dgm:pt>
    <dgm:pt modelId="{B56C5D8C-C7F9-4E9A-9E12-40E07069C08F}" type="pres">
      <dgm:prSet presAssocID="{D1908711-EF20-4284-8C80-4D45F0635616}" presName="bgRect" presStyleLbl="bgShp" presStyleIdx="1" presStyleCnt="4" custLinFactNeighborX="-141" custLinFactNeighborY="9315"/>
      <dgm:spPr/>
    </dgm:pt>
    <dgm:pt modelId="{57A30F86-B43D-4DBA-BBC4-DF1B148F9FDA}" type="pres">
      <dgm:prSet presAssocID="{D1908711-EF20-4284-8C80-4D45F0635616}" presName="iconRect" presStyleLbl="node1" presStyleIdx="1" presStyleCnt="4" custScaleX="148042" custScaleY="1353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a:noFill/>
        </a:ln>
      </dgm:spPr>
      <dgm:extLst>
        <a:ext uri="{E40237B7-FDA0-4F09-8148-C483321AD2D9}">
          <dgm14:cNvPr xmlns:dgm14="http://schemas.microsoft.com/office/drawing/2010/diagram" id="0" name="" descr="Mille avec un remplissage uni"/>
        </a:ext>
      </dgm:extLst>
    </dgm:pt>
    <dgm:pt modelId="{1B2EC884-2E44-48EA-8D8B-062B5D71969A}" type="pres">
      <dgm:prSet presAssocID="{D1908711-EF20-4284-8C80-4D45F0635616}" presName="spaceRect" presStyleCnt="0"/>
      <dgm:spPr/>
    </dgm:pt>
    <dgm:pt modelId="{54F17E1C-B11D-418A-9EF9-A58FF6357824}" type="pres">
      <dgm:prSet presAssocID="{D1908711-EF20-4284-8C80-4D45F0635616}" presName="parTx" presStyleLbl="revTx" presStyleIdx="1" presStyleCnt="4">
        <dgm:presLayoutVars>
          <dgm:chMax val="0"/>
          <dgm:chPref val="0"/>
        </dgm:presLayoutVars>
      </dgm:prSet>
      <dgm:spPr/>
    </dgm:pt>
    <dgm:pt modelId="{BC43E98F-3242-4FCE-A348-601135CB005A}" type="pres">
      <dgm:prSet presAssocID="{661D130D-0D58-4975-8302-9E6AA23C3E12}" presName="sibTrans" presStyleCnt="0"/>
      <dgm:spPr/>
    </dgm:pt>
    <dgm:pt modelId="{C5A304A4-FFF3-4932-91C5-DB4E29A30A28}" type="pres">
      <dgm:prSet presAssocID="{8F9FA8C2-68BF-4220-BA74-7E352A654459}" presName="compNode" presStyleCnt="0"/>
      <dgm:spPr/>
    </dgm:pt>
    <dgm:pt modelId="{9622458B-0D05-4607-B924-827B03762213}" type="pres">
      <dgm:prSet presAssocID="{8F9FA8C2-68BF-4220-BA74-7E352A654459}" presName="bgRect" presStyleLbl="bgShp" presStyleIdx="2" presStyleCnt="4" custLinFactNeighborY="43"/>
      <dgm:spPr/>
    </dgm:pt>
    <dgm:pt modelId="{9B608E21-54F8-4266-B65A-7DB7177EA7DE}" type="pres">
      <dgm:prSet presAssocID="{8F9FA8C2-68BF-4220-BA74-7E352A654459}" presName="iconRect" presStyleLbl="node1" presStyleIdx="2" presStyleCnt="4" custScaleX="159556" custScaleY="129978" custLinFactNeighborX="-5757" custLinFactNeighborY="-291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a:ln>
          <a:noFill/>
        </a:ln>
      </dgm:spPr>
      <dgm:extLst>
        <a:ext uri="{E40237B7-FDA0-4F09-8148-C483321AD2D9}">
          <dgm14:cNvPr xmlns:dgm14="http://schemas.microsoft.com/office/drawing/2010/diagram" id="0" name="" descr="Public cible avec un remplissage uni"/>
        </a:ext>
      </dgm:extLst>
    </dgm:pt>
    <dgm:pt modelId="{513AA8B9-04C6-4EC6-B22B-B900CB995B27}" type="pres">
      <dgm:prSet presAssocID="{8F9FA8C2-68BF-4220-BA74-7E352A654459}" presName="spaceRect" presStyleCnt="0"/>
      <dgm:spPr/>
    </dgm:pt>
    <dgm:pt modelId="{EFDCFD21-317A-4E9E-BA35-C904ECA34F15}" type="pres">
      <dgm:prSet presAssocID="{8F9FA8C2-68BF-4220-BA74-7E352A654459}" presName="parTx" presStyleLbl="revTx" presStyleIdx="2" presStyleCnt="4">
        <dgm:presLayoutVars>
          <dgm:chMax val="0"/>
          <dgm:chPref val="0"/>
        </dgm:presLayoutVars>
      </dgm:prSet>
      <dgm:spPr/>
    </dgm:pt>
    <dgm:pt modelId="{964C428C-58EE-4924-82A2-26BD95BB3B07}" type="pres">
      <dgm:prSet presAssocID="{C9FA7034-CBA4-4991-9942-0440CAF0377D}" presName="sibTrans" presStyleCnt="0"/>
      <dgm:spPr/>
    </dgm:pt>
    <dgm:pt modelId="{90DF6C0A-98AD-4620-B242-AB5FBFE86B3D}" type="pres">
      <dgm:prSet presAssocID="{C5F87F92-670F-4B0F-854F-82C2E8557886}" presName="compNode" presStyleCnt="0"/>
      <dgm:spPr/>
    </dgm:pt>
    <dgm:pt modelId="{37ACC6B9-B8B0-44BA-83FC-DA60B68BA030}" type="pres">
      <dgm:prSet presAssocID="{C5F87F92-670F-4B0F-854F-82C2E8557886}" presName="bgRect" presStyleLbl="bgShp" presStyleIdx="3" presStyleCnt="4"/>
      <dgm:spPr/>
    </dgm:pt>
    <dgm:pt modelId="{15525EED-1854-49BF-9D5C-DCE33945F9E4}" type="pres">
      <dgm:prSet presAssocID="{C5F87F92-670F-4B0F-854F-82C2E8557886}" presName="iconRect" presStyleLbl="node1" presStyleIdx="3" presStyleCnt="4" custScaleX="155555" custScaleY="146340" custLinFactNeighborX="2259" custLinFactNeighborY="-122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a:noFill/>
        </a:ln>
      </dgm:spPr>
      <dgm:extLst>
        <a:ext uri="{E40237B7-FDA0-4F09-8148-C483321AD2D9}">
          <dgm14:cNvPr xmlns:dgm14="http://schemas.microsoft.com/office/drawing/2010/diagram" id="0" name="" descr="Fusée avec un remplissage uni"/>
        </a:ext>
      </dgm:extLst>
    </dgm:pt>
    <dgm:pt modelId="{A1CAE085-4B92-4CB7-B986-F0651F0D9ECD}" type="pres">
      <dgm:prSet presAssocID="{C5F87F92-670F-4B0F-854F-82C2E8557886}" presName="spaceRect" presStyleCnt="0"/>
      <dgm:spPr/>
    </dgm:pt>
    <dgm:pt modelId="{9A74FD2A-E693-4BC2-9BB6-EC7722488B04}" type="pres">
      <dgm:prSet presAssocID="{C5F87F92-670F-4B0F-854F-82C2E8557886}" presName="parTx" presStyleLbl="revTx" presStyleIdx="3" presStyleCnt="4">
        <dgm:presLayoutVars>
          <dgm:chMax val="0"/>
          <dgm:chPref val="0"/>
        </dgm:presLayoutVars>
      </dgm:prSet>
      <dgm:spPr/>
    </dgm:pt>
  </dgm:ptLst>
  <dgm:cxnLst>
    <dgm:cxn modelId="{60D1F30C-A4C8-42DA-8A1A-90D5EAC5090E}" type="presOf" srcId="{2FBD665C-116E-4F22-9068-4A2DC942024D}" destId="{CF560437-F49E-4096-BB65-B0C60A761840}" srcOrd="0" destOrd="0" presId="urn:microsoft.com/office/officeart/2018/2/layout/IconVerticalSolidList"/>
    <dgm:cxn modelId="{F6BF6211-6F3A-4CF0-A084-7676CB12421E}" srcId="{2FBD665C-116E-4F22-9068-4A2DC942024D}" destId="{8F9FA8C2-68BF-4220-BA74-7E352A654459}" srcOrd="2" destOrd="0" parTransId="{15C71241-B26A-4DDC-B42C-6A703C8CE079}" sibTransId="{C9FA7034-CBA4-4991-9942-0440CAF0377D}"/>
    <dgm:cxn modelId="{3E0CD018-6ECF-43AD-A939-FFDBDBA34C90}" srcId="{2FBD665C-116E-4F22-9068-4A2DC942024D}" destId="{C5F87F92-670F-4B0F-854F-82C2E8557886}" srcOrd="3" destOrd="0" parTransId="{5E2D8AEB-4AC4-49C3-B092-DAA6E28BDD7A}" sibTransId="{9DB45472-5072-4B4E-A0DF-C0E7C9672531}"/>
    <dgm:cxn modelId="{A6452019-D33B-407E-9C3A-A25BC9B395B9}" type="presOf" srcId="{8F9FA8C2-68BF-4220-BA74-7E352A654459}" destId="{EFDCFD21-317A-4E9E-BA35-C904ECA34F15}" srcOrd="0" destOrd="0" presId="urn:microsoft.com/office/officeart/2018/2/layout/IconVerticalSolidList"/>
    <dgm:cxn modelId="{82AECD3A-84D4-4F50-A485-492212C4EE69}" type="presOf" srcId="{D1908711-EF20-4284-8C80-4D45F0635616}" destId="{54F17E1C-B11D-418A-9EF9-A58FF6357824}" srcOrd="0" destOrd="0" presId="urn:microsoft.com/office/officeart/2018/2/layout/IconVerticalSolidList"/>
    <dgm:cxn modelId="{B037AE69-7172-4C81-8ABF-CFA4E08E1474}" type="presOf" srcId="{84DDB022-57ED-43FC-AFA5-B73288457115}" destId="{772EC4B7-4B90-4973-827D-6A1D212A03C5}" srcOrd="0" destOrd="0" presId="urn:microsoft.com/office/officeart/2018/2/layout/IconVerticalSolidList"/>
    <dgm:cxn modelId="{BA13374B-055E-46B8-84D9-E0414054E2B2}" type="presOf" srcId="{C5F87F92-670F-4B0F-854F-82C2E8557886}" destId="{9A74FD2A-E693-4BC2-9BB6-EC7722488B04}" srcOrd="0" destOrd="0" presId="urn:microsoft.com/office/officeart/2018/2/layout/IconVerticalSolidList"/>
    <dgm:cxn modelId="{874E58BF-D96D-415A-8B28-207BE2A8844F}" srcId="{2FBD665C-116E-4F22-9068-4A2DC942024D}" destId="{D1908711-EF20-4284-8C80-4D45F0635616}" srcOrd="1" destOrd="0" parTransId="{EF068469-357A-44BF-A127-718FC7B246D3}" sibTransId="{661D130D-0D58-4975-8302-9E6AA23C3E12}"/>
    <dgm:cxn modelId="{C25B66EB-A2DC-498D-8A26-71214B457BAC}" srcId="{2FBD665C-116E-4F22-9068-4A2DC942024D}" destId="{84DDB022-57ED-43FC-AFA5-B73288457115}" srcOrd="0" destOrd="0" parTransId="{7F1016F2-8252-4CF8-8AF8-5BD1A116FF4A}" sibTransId="{6CE86239-43FC-482F-94E2-F0FC58EE38D1}"/>
    <dgm:cxn modelId="{0A7DF9D2-965B-4C27-8E85-08727E826520}" type="presParOf" srcId="{CF560437-F49E-4096-BB65-B0C60A761840}" destId="{ED1F9411-46A1-417A-84F4-CFD9584E085A}" srcOrd="0" destOrd="0" presId="urn:microsoft.com/office/officeart/2018/2/layout/IconVerticalSolidList"/>
    <dgm:cxn modelId="{3E4B05E8-6E8C-4BE4-8AFA-2DA38B68F01C}" type="presParOf" srcId="{ED1F9411-46A1-417A-84F4-CFD9584E085A}" destId="{CCE4E8EE-8365-477C-85F8-D7808269CE96}" srcOrd="0" destOrd="0" presId="urn:microsoft.com/office/officeart/2018/2/layout/IconVerticalSolidList"/>
    <dgm:cxn modelId="{007CDE3D-6FFF-4F88-AFE2-936038A78EC0}" type="presParOf" srcId="{ED1F9411-46A1-417A-84F4-CFD9584E085A}" destId="{5DCD09D9-5CED-4DE5-83AC-611469E0F113}" srcOrd="1" destOrd="0" presId="urn:microsoft.com/office/officeart/2018/2/layout/IconVerticalSolidList"/>
    <dgm:cxn modelId="{892ACEB1-8E8A-4654-8E4D-E405BC5CC358}" type="presParOf" srcId="{ED1F9411-46A1-417A-84F4-CFD9584E085A}" destId="{6A618257-7778-4881-9F52-B0B6894878CA}" srcOrd="2" destOrd="0" presId="urn:microsoft.com/office/officeart/2018/2/layout/IconVerticalSolidList"/>
    <dgm:cxn modelId="{819E61B6-B159-4A4E-A9D2-5AE79AD86552}" type="presParOf" srcId="{ED1F9411-46A1-417A-84F4-CFD9584E085A}" destId="{772EC4B7-4B90-4973-827D-6A1D212A03C5}" srcOrd="3" destOrd="0" presId="urn:microsoft.com/office/officeart/2018/2/layout/IconVerticalSolidList"/>
    <dgm:cxn modelId="{62899A8B-D795-4369-B5D4-8E0993E4903A}" type="presParOf" srcId="{CF560437-F49E-4096-BB65-B0C60A761840}" destId="{E97A624F-0B61-461B-A8FA-4174AAD93BDC}" srcOrd="1" destOrd="0" presId="urn:microsoft.com/office/officeart/2018/2/layout/IconVerticalSolidList"/>
    <dgm:cxn modelId="{68C961E4-B3F5-4DFD-899E-9E292C3C2A67}" type="presParOf" srcId="{CF560437-F49E-4096-BB65-B0C60A761840}" destId="{43FABB5D-97F8-470A-A061-8B149EC0F971}" srcOrd="2" destOrd="0" presId="urn:microsoft.com/office/officeart/2018/2/layout/IconVerticalSolidList"/>
    <dgm:cxn modelId="{13F9B415-5C50-47B3-8686-5BC797F4E722}" type="presParOf" srcId="{43FABB5D-97F8-470A-A061-8B149EC0F971}" destId="{B56C5D8C-C7F9-4E9A-9E12-40E07069C08F}" srcOrd="0" destOrd="0" presId="urn:microsoft.com/office/officeart/2018/2/layout/IconVerticalSolidList"/>
    <dgm:cxn modelId="{2BF8D8D0-E417-45F7-BA51-FE89371F3B65}" type="presParOf" srcId="{43FABB5D-97F8-470A-A061-8B149EC0F971}" destId="{57A30F86-B43D-4DBA-BBC4-DF1B148F9FDA}" srcOrd="1" destOrd="0" presId="urn:microsoft.com/office/officeart/2018/2/layout/IconVerticalSolidList"/>
    <dgm:cxn modelId="{A2FBD11B-6E6D-4A6D-885E-8ADE9F4EC562}" type="presParOf" srcId="{43FABB5D-97F8-470A-A061-8B149EC0F971}" destId="{1B2EC884-2E44-48EA-8D8B-062B5D71969A}" srcOrd="2" destOrd="0" presId="urn:microsoft.com/office/officeart/2018/2/layout/IconVerticalSolidList"/>
    <dgm:cxn modelId="{9749185E-B7C6-45F2-B10F-FBDBEC718424}" type="presParOf" srcId="{43FABB5D-97F8-470A-A061-8B149EC0F971}" destId="{54F17E1C-B11D-418A-9EF9-A58FF6357824}" srcOrd="3" destOrd="0" presId="urn:microsoft.com/office/officeart/2018/2/layout/IconVerticalSolidList"/>
    <dgm:cxn modelId="{DAC60FA7-3120-482A-8546-208375383E3B}" type="presParOf" srcId="{CF560437-F49E-4096-BB65-B0C60A761840}" destId="{BC43E98F-3242-4FCE-A348-601135CB005A}" srcOrd="3" destOrd="0" presId="urn:microsoft.com/office/officeart/2018/2/layout/IconVerticalSolidList"/>
    <dgm:cxn modelId="{CE1FCC68-0AB5-45B1-9E5C-896CD56F289D}" type="presParOf" srcId="{CF560437-F49E-4096-BB65-B0C60A761840}" destId="{C5A304A4-FFF3-4932-91C5-DB4E29A30A28}" srcOrd="4" destOrd="0" presId="urn:microsoft.com/office/officeart/2018/2/layout/IconVerticalSolidList"/>
    <dgm:cxn modelId="{883F0E99-E774-41C9-8BAA-58191BB7CDF8}" type="presParOf" srcId="{C5A304A4-FFF3-4932-91C5-DB4E29A30A28}" destId="{9622458B-0D05-4607-B924-827B03762213}" srcOrd="0" destOrd="0" presId="urn:microsoft.com/office/officeart/2018/2/layout/IconVerticalSolidList"/>
    <dgm:cxn modelId="{03C81F23-DC40-41CB-BC74-FC2245448FC6}" type="presParOf" srcId="{C5A304A4-FFF3-4932-91C5-DB4E29A30A28}" destId="{9B608E21-54F8-4266-B65A-7DB7177EA7DE}" srcOrd="1" destOrd="0" presId="urn:microsoft.com/office/officeart/2018/2/layout/IconVerticalSolidList"/>
    <dgm:cxn modelId="{F16D8888-03B7-408C-86AA-0E58698715E8}" type="presParOf" srcId="{C5A304A4-FFF3-4932-91C5-DB4E29A30A28}" destId="{513AA8B9-04C6-4EC6-B22B-B900CB995B27}" srcOrd="2" destOrd="0" presId="urn:microsoft.com/office/officeart/2018/2/layout/IconVerticalSolidList"/>
    <dgm:cxn modelId="{9305A0B5-E7B1-4B99-98EA-8AD8D11A406D}" type="presParOf" srcId="{C5A304A4-FFF3-4932-91C5-DB4E29A30A28}" destId="{EFDCFD21-317A-4E9E-BA35-C904ECA34F15}" srcOrd="3" destOrd="0" presId="urn:microsoft.com/office/officeart/2018/2/layout/IconVerticalSolidList"/>
    <dgm:cxn modelId="{81C04C7C-F5C6-4232-8E2F-C538E26D9095}" type="presParOf" srcId="{CF560437-F49E-4096-BB65-B0C60A761840}" destId="{964C428C-58EE-4924-82A2-26BD95BB3B07}" srcOrd="5" destOrd="0" presId="urn:microsoft.com/office/officeart/2018/2/layout/IconVerticalSolidList"/>
    <dgm:cxn modelId="{C7E78226-CE40-45C7-9CF3-D2C5D66656E4}" type="presParOf" srcId="{CF560437-F49E-4096-BB65-B0C60A761840}" destId="{90DF6C0A-98AD-4620-B242-AB5FBFE86B3D}" srcOrd="6" destOrd="0" presId="urn:microsoft.com/office/officeart/2018/2/layout/IconVerticalSolidList"/>
    <dgm:cxn modelId="{EE564ECA-973B-4C3B-9DC7-C38056DB6712}" type="presParOf" srcId="{90DF6C0A-98AD-4620-B242-AB5FBFE86B3D}" destId="{37ACC6B9-B8B0-44BA-83FC-DA60B68BA030}" srcOrd="0" destOrd="0" presId="urn:microsoft.com/office/officeart/2018/2/layout/IconVerticalSolidList"/>
    <dgm:cxn modelId="{6C2088AB-B246-401B-B461-EF0CD2FF3FD1}" type="presParOf" srcId="{90DF6C0A-98AD-4620-B242-AB5FBFE86B3D}" destId="{15525EED-1854-49BF-9D5C-DCE33945F9E4}" srcOrd="1" destOrd="0" presId="urn:microsoft.com/office/officeart/2018/2/layout/IconVerticalSolidList"/>
    <dgm:cxn modelId="{692656C4-BD9E-4B19-AFEE-F45FCC77EC20}" type="presParOf" srcId="{90DF6C0A-98AD-4620-B242-AB5FBFE86B3D}" destId="{A1CAE085-4B92-4CB7-B986-F0651F0D9ECD}" srcOrd="2" destOrd="0" presId="urn:microsoft.com/office/officeart/2018/2/layout/IconVerticalSolidList"/>
    <dgm:cxn modelId="{37EAFB8C-406F-4463-A5CF-39E20E9A1243}" type="presParOf" srcId="{90DF6C0A-98AD-4620-B242-AB5FBFE86B3D}" destId="{9A74FD2A-E693-4BC2-9BB6-EC7722488B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6FA64-8009-402E-A52E-DB8DE6D5F65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197F6D1-6FD6-4824-8F24-1C2AE099F22E}">
      <dgm:prSet/>
      <dgm:spPr/>
      <dgm:t>
        <a:bodyPr/>
        <a:lstStyle/>
        <a:p>
          <a:pPr>
            <a:lnSpc>
              <a:spcPct val="100000"/>
            </a:lnSpc>
            <a:defRPr cap="all"/>
          </a:pPr>
          <a:r>
            <a:rPr lang="fr-FR"/>
            <a:t>Préparer</a:t>
          </a:r>
          <a:endParaRPr lang="en-US"/>
        </a:p>
      </dgm:t>
    </dgm:pt>
    <dgm:pt modelId="{66E520A6-5564-47DB-9657-CF2F84D63BEF}" type="parTrans" cxnId="{D789848C-8358-4465-9071-414D7DDE6040}">
      <dgm:prSet/>
      <dgm:spPr/>
      <dgm:t>
        <a:bodyPr/>
        <a:lstStyle/>
        <a:p>
          <a:endParaRPr lang="en-US"/>
        </a:p>
      </dgm:t>
    </dgm:pt>
    <dgm:pt modelId="{9F6B8C55-2C18-44AD-B0EB-58D53AD7275C}" type="sibTrans" cxnId="{D789848C-8358-4465-9071-414D7DDE6040}">
      <dgm:prSet/>
      <dgm:spPr/>
      <dgm:t>
        <a:bodyPr/>
        <a:lstStyle/>
        <a:p>
          <a:endParaRPr lang="en-US"/>
        </a:p>
      </dgm:t>
    </dgm:pt>
    <dgm:pt modelId="{1680A72C-EA73-48A8-BE80-C78E30EF9A69}">
      <dgm:prSet/>
      <dgm:spPr/>
      <dgm:t>
        <a:bodyPr/>
        <a:lstStyle/>
        <a:p>
          <a:pPr>
            <a:lnSpc>
              <a:spcPct val="100000"/>
            </a:lnSpc>
            <a:defRPr cap="all"/>
          </a:pPr>
          <a:r>
            <a:rPr lang="fr-FR"/>
            <a:t>Anticiper</a:t>
          </a:r>
          <a:endParaRPr lang="en-US"/>
        </a:p>
      </dgm:t>
    </dgm:pt>
    <dgm:pt modelId="{CE6F161E-3105-488F-8AB0-23D72F752B9A}" type="parTrans" cxnId="{F3B35928-1425-481C-8462-98851075BBD3}">
      <dgm:prSet/>
      <dgm:spPr/>
      <dgm:t>
        <a:bodyPr/>
        <a:lstStyle/>
        <a:p>
          <a:endParaRPr lang="en-US"/>
        </a:p>
      </dgm:t>
    </dgm:pt>
    <dgm:pt modelId="{797D4174-F438-41BF-A252-0064EAF1FF66}" type="sibTrans" cxnId="{F3B35928-1425-481C-8462-98851075BBD3}">
      <dgm:prSet/>
      <dgm:spPr/>
      <dgm:t>
        <a:bodyPr/>
        <a:lstStyle/>
        <a:p>
          <a:endParaRPr lang="en-US"/>
        </a:p>
      </dgm:t>
    </dgm:pt>
    <dgm:pt modelId="{FB6BB8F7-E1D7-4DB9-9EE3-B806C4E8E493}">
      <dgm:prSet/>
      <dgm:spPr/>
      <dgm:t>
        <a:bodyPr/>
        <a:lstStyle/>
        <a:p>
          <a:pPr>
            <a:lnSpc>
              <a:spcPct val="100000"/>
            </a:lnSpc>
            <a:defRPr cap="all"/>
          </a:pPr>
          <a:r>
            <a:rPr lang="fr-FR"/>
            <a:t>identifier</a:t>
          </a:r>
          <a:endParaRPr lang="en-US"/>
        </a:p>
      </dgm:t>
    </dgm:pt>
    <dgm:pt modelId="{1A29B000-71DF-4441-8709-09ED60F85C7A}" type="parTrans" cxnId="{517F5E09-7943-4C2B-9598-FCBE13654E20}">
      <dgm:prSet/>
      <dgm:spPr/>
      <dgm:t>
        <a:bodyPr/>
        <a:lstStyle/>
        <a:p>
          <a:endParaRPr lang="en-US"/>
        </a:p>
      </dgm:t>
    </dgm:pt>
    <dgm:pt modelId="{F85BC033-67EC-4462-8FEB-0B639FF6F35F}" type="sibTrans" cxnId="{517F5E09-7943-4C2B-9598-FCBE13654E20}">
      <dgm:prSet/>
      <dgm:spPr/>
      <dgm:t>
        <a:bodyPr/>
        <a:lstStyle/>
        <a:p>
          <a:endParaRPr lang="en-US"/>
        </a:p>
      </dgm:t>
    </dgm:pt>
    <dgm:pt modelId="{113CE0DA-F93C-45A0-9AD7-FC798FBE0862}" type="pres">
      <dgm:prSet presAssocID="{10D6FA64-8009-402E-A52E-DB8DE6D5F65B}" presName="root" presStyleCnt="0">
        <dgm:presLayoutVars>
          <dgm:dir/>
          <dgm:resizeHandles val="exact"/>
        </dgm:presLayoutVars>
      </dgm:prSet>
      <dgm:spPr/>
    </dgm:pt>
    <dgm:pt modelId="{7326FF4D-0226-43DF-B8DF-BF87E188ADB6}" type="pres">
      <dgm:prSet presAssocID="{D197F6D1-6FD6-4824-8F24-1C2AE099F22E}" presName="compNode" presStyleCnt="0"/>
      <dgm:spPr/>
    </dgm:pt>
    <dgm:pt modelId="{27040750-3015-4C2D-9781-D67DAC4189C5}" type="pres">
      <dgm:prSet presAssocID="{D197F6D1-6FD6-4824-8F24-1C2AE099F22E}" presName="iconBgRect" presStyleLbl="bgShp" presStyleIdx="0" presStyleCnt="3"/>
      <dgm:spPr>
        <a:prstGeom prst="round2DiagRect">
          <a:avLst>
            <a:gd name="adj1" fmla="val 29727"/>
            <a:gd name="adj2" fmla="val 0"/>
          </a:avLst>
        </a:prstGeom>
      </dgm:spPr>
    </dgm:pt>
    <dgm:pt modelId="{07503DE4-8DEF-4CAF-AA3D-6395866B645D}" type="pres">
      <dgm:prSet presAssocID="{D197F6D1-6FD6-4824-8F24-1C2AE099F2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ste de contrôle"/>
        </a:ext>
      </dgm:extLst>
    </dgm:pt>
    <dgm:pt modelId="{22957CAC-91EA-4507-BC32-EA8FA989FA79}" type="pres">
      <dgm:prSet presAssocID="{D197F6D1-6FD6-4824-8F24-1C2AE099F22E}" presName="spaceRect" presStyleCnt="0"/>
      <dgm:spPr/>
    </dgm:pt>
    <dgm:pt modelId="{AFB300E4-6A33-45E0-83C7-D9F15FD08412}" type="pres">
      <dgm:prSet presAssocID="{D197F6D1-6FD6-4824-8F24-1C2AE099F22E}" presName="textRect" presStyleLbl="revTx" presStyleIdx="0" presStyleCnt="3">
        <dgm:presLayoutVars>
          <dgm:chMax val="1"/>
          <dgm:chPref val="1"/>
        </dgm:presLayoutVars>
      </dgm:prSet>
      <dgm:spPr/>
    </dgm:pt>
    <dgm:pt modelId="{24D53936-E038-4236-985D-A54EC326B3EB}" type="pres">
      <dgm:prSet presAssocID="{9F6B8C55-2C18-44AD-B0EB-58D53AD7275C}" presName="sibTrans" presStyleCnt="0"/>
      <dgm:spPr/>
    </dgm:pt>
    <dgm:pt modelId="{6405893A-73F6-4C0A-92F1-63408F78B337}" type="pres">
      <dgm:prSet presAssocID="{1680A72C-EA73-48A8-BE80-C78E30EF9A69}" presName="compNode" presStyleCnt="0"/>
      <dgm:spPr/>
    </dgm:pt>
    <dgm:pt modelId="{4CAA651A-CAFC-4F28-9724-D6355CB7A73B}" type="pres">
      <dgm:prSet presAssocID="{1680A72C-EA73-48A8-BE80-C78E30EF9A69}" presName="iconBgRect" presStyleLbl="bgShp" presStyleIdx="1" presStyleCnt="3"/>
      <dgm:spPr>
        <a:prstGeom prst="round2DiagRect">
          <a:avLst>
            <a:gd name="adj1" fmla="val 29727"/>
            <a:gd name="adj2" fmla="val 0"/>
          </a:avLst>
        </a:prstGeom>
      </dgm:spPr>
    </dgm:pt>
    <dgm:pt modelId="{B9B8CE3B-5C16-4F16-9F1C-79D2E7E2CF39}" type="pres">
      <dgm:prSet presAssocID="{1680A72C-EA73-48A8-BE80-C78E30EF9A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ED655F7-A265-4506-9BA6-77C7C30692E1}" type="pres">
      <dgm:prSet presAssocID="{1680A72C-EA73-48A8-BE80-C78E30EF9A69}" presName="spaceRect" presStyleCnt="0"/>
      <dgm:spPr/>
    </dgm:pt>
    <dgm:pt modelId="{7A935AC4-6210-437F-9BC8-B3953CABAE4A}" type="pres">
      <dgm:prSet presAssocID="{1680A72C-EA73-48A8-BE80-C78E30EF9A69}" presName="textRect" presStyleLbl="revTx" presStyleIdx="1" presStyleCnt="3">
        <dgm:presLayoutVars>
          <dgm:chMax val="1"/>
          <dgm:chPref val="1"/>
        </dgm:presLayoutVars>
      </dgm:prSet>
      <dgm:spPr/>
    </dgm:pt>
    <dgm:pt modelId="{400020DC-1C88-40E8-BC7A-1EAA0EE78349}" type="pres">
      <dgm:prSet presAssocID="{797D4174-F438-41BF-A252-0064EAF1FF66}" presName="sibTrans" presStyleCnt="0"/>
      <dgm:spPr/>
    </dgm:pt>
    <dgm:pt modelId="{6CA4998A-7B62-4F74-97D9-6288ECEB9CBA}" type="pres">
      <dgm:prSet presAssocID="{FB6BB8F7-E1D7-4DB9-9EE3-B806C4E8E493}" presName="compNode" presStyleCnt="0"/>
      <dgm:spPr/>
    </dgm:pt>
    <dgm:pt modelId="{741A673B-5407-4946-9B86-7FDA93F97964}" type="pres">
      <dgm:prSet presAssocID="{FB6BB8F7-E1D7-4DB9-9EE3-B806C4E8E493}" presName="iconBgRect" presStyleLbl="bgShp" presStyleIdx="2" presStyleCnt="3"/>
      <dgm:spPr>
        <a:prstGeom prst="round2DiagRect">
          <a:avLst>
            <a:gd name="adj1" fmla="val 29727"/>
            <a:gd name="adj2" fmla="val 0"/>
          </a:avLst>
        </a:prstGeom>
      </dgm:spPr>
    </dgm:pt>
    <dgm:pt modelId="{C5B18EFD-E4F2-490A-A74F-B373BF8D8677}" type="pres">
      <dgm:prSet presAssocID="{FB6BB8F7-E1D7-4DB9-9EE3-B806C4E8E4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0E725D25-25C0-4C34-939A-A6D3CDC81E61}" type="pres">
      <dgm:prSet presAssocID="{FB6BB8F7-E1D7-4DB9-9EE3-B806C4E8E493}" presName="spaceRect" presStyleCnt="0"/>
      <dgm:spPr/>
    </dgm:pt>
    <dgm:pt modelId="{39EA5E81-AFE2-4918-8BB9-BE63F4A8C586}" type="pres">
      <dgm:prSet presAssocID="{FB6BB8F7-E1D7-4DB9-9EE3-B806C4E8E493}" presName="textRect" presStyleLbl="revTx" presStyleIdx="2" presStyleCnt="3">
        <dgm:presLayoutVars>
          <dgm:chMax val="1"/>
          <dgm:chPref val="1"/>
        </dgm:presLayoutVars>
      </dgm:prSet>
      <dgm:spPr/>
    </dgm:pt>
  </dgm:ptLst>
  <dgm:cxnLst>
    <dgm:cxn modelId="{517F5E09-7943-4C2B-9598-FCBE13654E20}" srcId="{10D6FA64-8009-402E-A52E-DB8DE6D5F65B}" destId="{FB6BB8F7-E1D7-4DB9-9EE3-B806C4E8E493}" srcOrd="2" destOrd="0" parTransId="{1A29B000-71DF-4441-8709-09ED60F85C7A}" sibTransId="{F85BC033-67EC-4462-8FEB-0B639FF6F35F}"/>
    <dgm:cxn modelId="{F3B35928-1425-481C-8462-98851075BBD3}" srcId="{10D6FA64-8009-402E-A52E-DB8DE6D5F65B}" destId="{1680A72C-EA73-48A8-BE80-C78E30EF9A69}" srcOrd="1" destOrd="0" parTransId="{CE6F161E-3105-488F-8AB0-23D72F752B9A}" sibTransId="{797D4174-F438-41BF-A252-0064EAF1FF66}"/>
    <dgm:cxn modelId="{D789848C-8358-4465-9071-414D7DDE6040}" srcId="{10D6FA64-8009-402E-A52E-DB8DE6D5F65B}" destId="{D197F6D1-6FD6-4824-8F24-1C2AE099F22E}" srcOrd="0" destOrd="0" parTransId="{66E520A6-5564-47DB-9657-CF2F84D63BEF}" sibTransId="{9F6B8C55-2C18-44AD-B0EB-58D53AD7275C}"/>
    <dgm:cxn modelId="{ECAEEBB2-B965-4393-BE07-8C58E338B3D2}" type="presOf" srcId="{10D6FA64-8009-402E-A52E-DB8DE6D5F65B}" destId="{113CE0DA-F93C-45A0-9AD7-FC798FBE0862}" srcOrd="0" destOrd="0" presId="urn:microsoft.com/office/officeart/2018/5/layout/IconLeafLabelList"/>
    <dgm:cxn modelId="{8FED11CE-110D-4D29-9564-487BFC840538}" type="presOf" srcId="{1680A72C-EA73-48A8-BE80-C78E30EF9A69}" destId="{7A935AC4-6210-437F-9BC8-B3953CABAE4A}" srcOrd="0" destOrd="0" presId="urn:microsoft.com/office/officeart/2018/5/layout/IconLeafLabelList"/>
    <dgm:cxn modelId="{5E05C0E4-100F-4A9E-A993-41C9B1656221}" type="presOf" srcId="{FB6BB8F7-E1D7-4DB9-9EE3-B806C4E8E493}" destId="{39EA5E81-AFE2-4918-8BB9-BE63F4A8C586}" srcOrd="0" destOrd="0" presId="urn:microsoft.com/office/officeart/2018/5/layout/IconLeafLabelList"/>
    <dgm:cxn modelId="{A8471FEA-A47A-40C0-9765-50C2E9FD0A8C}" type="presOf" srcId="{D197F6D1-6FD6-4824-8F24-1C2AE099F22E}" destId="{AFB300E4-6A33-45E0-83C7-D9F15FD08412}" srcOrd="0" destOrd="0" presId="urn:microsoft.com/office/officeart/2018/5/layout/IconLeafLabelList"/>
    <dgm:cxn modelId="{C809286E-A53A-471C-BC01-C00FA66ECA42}" type="presParOf" srcId="{113CE0DA-F93C-45A0-9AD7-FC798FBE0862}" destId="{7326FF4D-0226-43DF-B8DF-BF87E188ADB6}" srcOrd="0" destOrd="0" presId="urn:microsoft.com/office/officeart/2018/5/layout/IconLeafLabelList"/>
    <dgm:cxn modelId="{C6F8AB7D-4CA7-42BB-8493-A5DBDC7D3BF0}" type="presParOf" srcId="{7326FF4D-0226-43DF-B8DF-BF87E188ADB6}" destId="{27040750-3015-4C2D-9781-D67DAC4189C5}" srcOrd="0" destOrd="0" presId="urn:microsoft.com/office/officeart/2018/5/layout/IconLeafLabelList"/>
    <dgm:cxn modelId="{434F097D-9141-445D-813B-178EE06CD9A4}" type="presParOf" srcId="{7326FF4D-0226-43DF-B8DF-BF87E188ADB6}" destId="{07503DE4-8DEF-4CAF-AA3D-6395866B645D}" srcOrd="1" destOrd="0" presId="urn:microsoft.com/office/officeart/2018/5/layout/IconLeafLabelList"/>
    <dgm:cxn modelId="{49FFF8A4-3209-478C-91DB-74D7190A518F}" type="presParOf" srcId="{7326FF4D-0226-43DF-B8DF-BF87E188ADB6}" destId="{22957CAC-91EA-4507-BC32-EA8FA989FA79}" srcOrd="2" destOrd="0" presId="urn:microsoft.com/office/officeart/2018/5/layout/IconLeafLabelList"/>
    <dgm:cxn modelId="{D66AB073-AC3F-4A0E-A016-417EB4B8E810}" type="presParOf" srcId="{7326FF4D-0226-43DF-B8DF-BF87E188ADB6}" destId="{AFB300E4-6A33-45E0-83C7-D9F15FD08412}" srcOrd="3" destOrd="0" presId="urn:microsoft.com/office/officeart/2018/5/layout/IconLeafLabelList"/>
    <dgm:cxn modelId="{99DA3582-3081-4467-85DD-F406B2313BE9}" type="presParOf" srcId="{113CE0DA-F93C-45A0-9AD7-FC798FBE0862}" destId="{24D53936-E038-4236-985D-A54EC326B3EB}" srcOrd="1" destOrd="0" presId="urn:microsoft.com/office/officeart/2018/5/layout/IconLeafLabelList"/>
    <dgm:cxn modelId="{2017D507-4161-49A9-A082-348494EB213C}" type="presParOf" srcId="{113CE0DA-F93C-45A0-9AD7-FC798FBE0862}" destId="{6405893A-73F6-4C0A-92F1-63408F78B337}" srcOrd="2" destOrd="0" presId="urn:microsoft.com/office/officeart/2018/5/layout/IconLeafLabelList"/>
    <dgm:cxn modelId="{E4D5AAD3-D9B8-4CEB-AE1E-496F10ECCB40}" type="presParOf" srcId="{6405893A-73F6-4C0A-92F1-63408F78B337}" destId="{4CAA651A-CAFC-4F28-9724-D6355CB7A73B}" srcOrd="0" destOrd="0" presId="urn:microsoft.com/office/officeart/2018/5/layout/IconLeafLabelList"/>
    <dgm:cxn modelId="{CCE1A450-44EB-494D-AAF5-A8C8B178F287}" type="presParOf" srcId="{6405893A-73F6-4C0A-92F1-63408F78B337}" destId="{B9B8CE3B-5C16-4F16-9F1C-79D2E7E2CF39}" srcOrd="1" destOrd="0" presId="urn:microsoft.com/office/officeart/2018/5/layout/IconLeafLabelList"/>
    <dgm:cxn modelId="{389808B2-E465-4DA3-B5C9-FCFC475374CA}" type="presParOf" srcId="{6405893A-73F6-4C0A-92F1-63408F78B337}" destId="{CED655F7-A265-4506-9BA6-77C7C30692E1}" srcOrd="2" destOrd="0" presId="urn:microsoft.com/office/officeart/2018/5/layout/IconLeafLabelList"/>
    <dgm:cxn modelId="{3F32E177-12F3-45DC-AA70-E950ADED6893}" type="presParOf" srcId="{6405893A-73F6-4C0A-92F1-63408F78B337}" destId="{7A935AC4-6210-437F-9BC8-B3953CABAE4A}" srcOrd="3" destOrd="0" presId="urn:microsoft.com/office/officeart/2018/5/layout/IconLeafLabelList"/>
    <dgm:cxn modelId="{61F383E3-E5D8-4220-9339-EFD3D91E8FD6}" type="presParOf" srcId="{113CE0DA-F93C-45A0-9AD7-FC798FBE0862}" destId="{400020DC-1C88-40E8-BC7A-1EAA0EE78349}" srcOrd="3" destOrd="0" presId="urn:microsoft.com/office/officeart/2018/5/layout/IconLeafLabelList"/>
    <dgm:cxn modelId="{14F06708-52BF-4CDD-8AAB-48B42BE9B578}" type="presParOf" srcId="{113CE0DA-F93C-45A0-9AD7-FC798FBE0862}" destId="{6CA4998A-7B62-4F74-97D9-6288ECEB9CBA}" srcOrd="4" destOrd="0" presId="urn:microsoft.com/office/officeart/2018/5/layout/IconLeafLabelList"/>
    <dgm:cxn modelId="{B147EE52-BFF3-4C6B-A74A-3C707B1FC900}" type="presParOf" srcId="{6CA4998A-7B62-4F74-97D9-6288ECEB9CBA}" destId="{741A673B-5407-4946-9B86-7FDA93F97964}" srcOrd="0" destOrd="0" presId="urn:microsoft.com/office/officeart/2018/5/layout/IconLeafLabelList"/>
    <dgm:cxn modelId="{E77BFF44-CA3A-41A1-9E5D-3D8B40312805}" type="presParOf" srcId="{6CA4998A-7B62-4F74-97D9-6288ECEB9CBA}" destId="{C5B18EFD-E4F2-490A-A74F-B373BF8D8677}" srcOrd="1" destOrd="0" presId="urn:microsoft.com/office/officeart/2018/5/layout/IconLeafLabelList"/>
    <dgm:cxn modelId="{A07281BD-C298-4778-89A5-F1D974071B0B}" type="presParOf" srcId="{6CA4998A-7B62-4F74-97D9-6288ECEB9CBA}" destId="{0E725D25-25C0-4C34-939A-A6D3CDC81E61}" srcOrd="2" destOrd="0" presId="urn:microsoft.com/office/officeart/2018/5/layout/IconLeafLabelList"/>
    <dgm:cxn modelId="{8C4FBD25-6334-4427-B09D-E3A3CA7F756D}" type="presParOf" srcId="{6CA4998A-7B62-4F74-97D9-6288ECEB9CBA}" destId="{39EA5E81-AFE2-4918-8BB9-BE63F4A8C58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BD665C-116E-4F22-9068-4A2DC942024D}"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1908711-EF20-4284-8C80-4D45F0635616}">
      <dgm:prSet/>
      <dgm:spPr/>
      <dgm:t>
        <a:bodyPr/>
        <a:lstStyle/>
        <a:p>
          <a:pPr>
            <a:lnSpc>
              <a:spcPct val="100000"/>
            </a:lnSpc>
          </a:pPr>
          <a:r>
            <a:rPr lang="fr-FR" dirty="0"/>
            <a:t>Une durée d’entretien de minimum 45 minutes</a:t>
          </a:r>
          <a:endParaRPr lang="en-US" dirty="0"/>
        </a:p>
      </dgm:t>
    </dgm:pt>
    <dgm:pt modelId="{EF068469-357A-44BF-A127-718FC7B246D3}" type="parTrans" cxnId="{874E58BF-D96D-415A-8B28-207BE2A8844F}">
      <dgm:prSet/>
      <dgm:spPr/>
      <dgm:t>
        <a:bodyPr/>
        <a:lstStyle/>
        <a:p>
          <a:endParaRPr lang="en-US"/>
        </a:p>
      </dgm:t>
    </dgm:pt>
    <dgm:pt modelId="{661D130D-0D58-4975-8302-9E6AA23C3E12}" type="sibTrans" cxnId="{874E58BF-D96D-415A-8B28-207BE2A8844F}">
      <dgm:prSet/>
      <dgm:spPr/>
      <dgm:t>
        <a:bodyPr/>
        <a:lstStyle/>
        <a:p>
          <a:endParaRPr lang="en-US"/>
        </a:p>
      </dgm:t>
    </dgm:pt>
    <dgm:pt modelId="{8F9FA8C2-68BF-4220-BA74-7E352A654459}">
      <dgm:prSet/>
      <dgm:spPr/>
      <dgm:t>
        <a:bodyPr/>
        <a:lstStyle/>
        <a:p>
          <a:pPr>
            <a:lnSpc>
              <a:spcPct val="100000"/>
            </a:lnSpc>
          </a:pPr>
          <a:r>
            <a:rPr lang="en-US" dirty="0"/>
            <a:t>Un </a:t>
          </a:r>
          <a:r>
            <a:rPr lang="en-US" dirty="0" err="1"/>
            <a:t>entretien</a:t>
          </a:r>
          <a:r>
            <a:rPr lang="en-US" dirty="0"/>
            <a:t> </a:t>
          </a:r>
          <a:r>
            <a:rPr lang="en-US" dirty="0" err="1"/>
            <a:t>privilégié</a:t>
          </a:r>
          <a:r>
            <a:rPr lang="en-US" dirty="0"/>
            <a:t>, </a:t>
          </a:r>
          <a:r>
            <a:rPr lang="en-US" dirty="0" err="1"/>
            <a:t>individualisé</a:t>
          </a:r>
          <a:r>
            <a:rPr lang="en-US" dirty="0"/>
            <a:t> et </a:t>
          </a:r>
          <a:r>
            <a:rPr lang="en-US" dirty="0" err="1"/>
            <a:t>bilatéral</a:t>
          </a:r>
          <a:endParaRPr lang="en-US" dirty="0"/>
        </a:p>
      </dgm:t>
    </dgm:pt>
    <dgm:pt modelId="{15C71241-B26A-4DDC-B42C-6A703C8CE079}" type="parTrans" cxnId="{F6BF6211-6F3A-4CF0-A084-7676CB12421E}">
      <dgm:prSet/>
      <dgm:spPr/>
      <dgm:t>
        <a:bodyPr/>
        <a:lstStyle/>
        <a:p>
          <a:endParaRPr lang="en-US"/>
        </a:p>
      </dgm:t>
    </dgm:pt>
    <dgm:pt modelId="{C9FA7034-CBA4-4991-9942-0440CAF0377D}" type="sibTrans" cxnId="{F6BF6211-6F3A-4CF0-A084-7676CB12421E}">
      <dgm:prSet/>
      <dgm:spPr/>
      <dgm:t>
        <a:bodyPr/>
        <a:lstStyle/>
        <a:p>
          <a:endParaRPr lang="en-US"/>
        </a:p>
      </dgm:t>
    </dgm:pt>
    <dgm:pt modelId="{C5F87F92-670F-4B0F-854F-82C2E8557886}">
      <dgm:prSet/>
      <dgm:spPr/>
      <dgm:t>
        <a:bodyPr/>
        <a:lstStyle/>
        <a:p>
          <a:pPr>
            <a:lnSpc>
              <a:spcPct val="100000"/>
            </a:lnSpc>
          </a:pPr>
          <a:r>
            <a:rPr lang="en-US" dirty="0"/>
            <a:t>Une fiche </a:t>
          </a:r>
          <a:r>
            <a:rPr lang="en-US" dirty="0" err="1"/>
            <a:t>d’entretien</a:t>
          </a:r>
          <a:r>
            <a:rPr lang="en-US" dirty="0"/>
            <a:t> </a:t>
          </a:r>
          <a:r>
            <a:rPr lang="en-US" dirty="0" err="1"/>
            <a:t>établie</a:t>
          </a:r>
          <a:r>
            <a:rPr lang="en-US" dirty="0"/>
            <a:t> par </a:t>
          </a:r>
          <a:r>
            <a:rPr lang="en-US" dirty="0" err="1"/>
            <a:t>l’évaluateur</a:t>
          </a:r>
          <a:r>
            <a:rPr lang="en-US" dirty="0"/>
            <a:t>, </a:t>
          </a:r>
          <a:r>
            <a:rPr lang="en-US" dirty="0" err="1"/>
            <a:t>signée</a:t>
          </a:r>
          <a:r>
            <a:rPr lang="en-US" dirty="0"/>
            <a:t> par </a:t>
          </a:r>
          <a:r>
            <a:rPr lang="en-US" dirty="0" err="1"/>
            <a:t>l’agent</a:t>
          </a:r>
          <a:r>
            <a:rPr lang="en-US" dirty="0"/>
            <a:t> et </a:t>
          </a:r>
          <a:r>
            <a:rPr lang="en-US" dirty="0" err="1"/>
            <a:t>renvoyée</a:t>
          </a:r>
          <a:r>
            <a:rPr lang="en-US" dirty="0"/>
            <a:t> à la DRH du CDVO au fur et à </a:t>
          </a:r>
          <a:r>
            <a:rPr lang="en-US" dirty="0" err="1"/>
            <a:t>mesure</a:t>
          </a:r>
          <a:r>
            <a:rPr lang="en-US" dirty="0"/>
            <a:t> </a:t>
          </a:r>
        </a:p>
      </dgm:t>
    </dgm:pt>
    <dgm:pt modelId="{5E2D8AEB-4AC4-49C3-B092-DAA6E28BDD7A}" type="parTrans" cxnId="{3E0CD018-6ECF-43AD-A939-FFDBDBA34C90}">
      <dgm:prSet/>
      <dgm:spPr/>
      <dgm:t>
        <a:bodyPr/>
        <a:lstStyle/>
        <a:p>
          <a:endParaRPr lang="fr-FR"/>
        </a:p>
      </dgm:t>
    </dgm:pt>
    <dgm:pt modelId="{9DB45472-5072-4B4E-A0DF-C0E7C9672531}" type="sibTrans" cxnId="{3E0CD018-6ECF-43AD-A939-FFDBDBA34C90}">
      <dgm:prSet/>
      <dgm:spPr/>
      <dgm:t>
        <a:bodyPr/>
        <a:lstStyle/>
        <a:p>
          <a:endParaRPr lang="fr-FR"/>
        </a:p>
      </dgm:t>
    </dgm:pt>
    <dgm:pt modelId="{718721A7-97C6-42F4-B261-6D97A7E29152}">
      <dgm:prSet/>
      <dgm:spPr/>
      <dgm:t>
        <a:bodyPr/>
        <a:lstStyle/>
        <a:p>
          <a:pPr>
            <a:lnSpc>
              <a:spcPct val="100000"/>
            </a:lnSpc>
          </a:pPr>
          <a:r>
            <a:rPr lang="fr-FR" dirty="0"/>
            <a:t>Un entretien organisé et préparé en amont</a:t>
          </a:r>
        </a:p>
      </dgm:t>
    </dgm:pt>
    <dgm:pt modelId="{FF8DD540-05D7-4BB5-80E9-B0644FC62B62}" type="parTrans" cxnId="{C8948713-7DA1-45E0-9A37-39A0302FF82B}">
      <dgm:prSet/>
      <dgm:spPr/>
      <dgm:t>
        <a:bodyPr/>
        <a:lstStyle/>
        <a:p>
          <a:endParaRPr lang="fr-FR"/>
        </a:p>
      </dgm:t>
    </dgm:pt>
    <dgm:pt modelId="{6B45C096-5B76-4BAB-BCD5-38AC683F1662}" type="sibTrans" cxnId="{C8948713-7DA1-45E0-9A37-39A0302FF82B}">
      <dgm:prSet/>
      <dgm:spPr/>
      <dgm:t>
        <a:bodyPr/>
        <a:lstStyle/>
        <a:p>
          <a:endParaRPr lang="fr-FR"/>
        </a:p>
      </dgm:t>
    </dgm:pt>
    <dgm:pt modelId="{CF560437-F49E-4096-BB65-B0C60A761840}" type="pres">
      <dgm:prSet presAssocID="{2FBD665C-116E-4F22-9068-4A2DC942024D}" presName="root" presStyleCnt="0">
        <dgm:presLayoutVars>
          <dgm:dir/>
          <dgm:resizeHandles val="exact"/>
        </dgm:presLayoutVars>
      </dgm:prSet>
      <dgm:spPr/>
    </dgm:pt>
    <dgm:pt modelId="{8598F55D-7D78-484C-851C-4B6C6BC4D8AC}" type="pres">
      <dgm:prSet presAssocID="{718721A7-97C6-42F4-B261-6D97A7E29152}" presName="compNode" presStyleCnt="0"/>
      <dgm:spPr/>
    </dgm:pt>
    <dgm:pt modelId="{4D6DEB23-51C6-4BFB-859B-F13E2B90E6F4}" type="pres">
      <dgm:prSet presAssocID="{718721A7-97C6-42F4-B261-6D97A7E29152}" presName="bgRect" presStyleLbl="bgShp" presStyleIdx="0" presStyleCnt="4" custLinFactNeighborX="1093" custLinFactNeighborY="4021"/>
      <dgm:spPr/>
    </dgm:pt>
    <dgm:pt modelId="{13A681F0-19E9-43F1-A15A-677C5AE18AD5}" type="pres">
      <dgm:prSet presAssocID="{718721A7-97C6-42F4-B261-6D97A7E29152}" presName="iconRect" presStyleLbl="node1" presStyleIdx="0" presStyleCnt="4" custScaleX="182041" custScaleY="1936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 r="-3000"/>
          </a:stretch>
        </a:blipFill>
      </dgm:spPr>
      <dgm:extLst>
        <a:ext uri="{E40237B7-FDA0-4F09-8148-C483321AD2D9}">
          <dgm14:cNvPr xmlns:dgm14="http://schemas.microsoft.com/office/drawing/2010/diagram" id="0" name="" descr="Partie gauche du cerveau avec un remplissage uni"/>
        </a:ext>
      </dgm:extLst>
    </dgm:pt>
    <dgm:pt modelId="{77598D8E-B22E-49A1-B029-8D5D95C3E2AA}" type="pres">
      <dgm:prSet presAssocID="{718721A7-97C6-42F4-B261-6D97A7E29152}" presName="spaceRect" presStyleCnt="0"/>
      <dgm:spPr/>
    </dgm:pt>
    <dgm:pt modelId="{04F423E5-9152-4E72-B133-61EAC150F3EB}" type="pres">
      <dgm:prSet presAssocID="{718721A7-97C6-42F4-B261-6D97A7E29152}" presName="parTx" presStyleLbl="revTx" presStyleIdx="0" presStyleCnt="4">
        <dgm:presLayoutVars>
          <dgm:chMax val="0"/>
          <dgm:chPref val="0"/>
        </dgm:presLayoutVars>
      </dgm:prSet>
      <dgm:spPr/>
    </dgm:pt>
    <dgm:pt modelId="{911FBBCC-8300-4F7C-A91F-F6B818025DD8}" type="pres">
      <dgm:prSet presAssocID="{6B45C096-5B76-4BAB-BCD5-38AC683F1662}" presName="sibTrans" presStyleCnt="0"/>
      <dgm:spPr/>
    </dgm:pt>
    <dgm:pt modelId="{43FABB5D-97F8-470A-A061-8B149EC0F971}" type="pres">
      <dgm:prSet presAssocID="{D1908711-EF20-4284-8C80-4D45F0635616}" presName="compNode" presStyleCnt="0"/>
      <dgm:spPr/>
    </dgm:pt>
    <dgm:pt modelId="{B56C5D8C-C7F9-4E9A-9E12-40E07069C08F}" type="pres">
      <dgm:prSet presAssocID="{D1908711-EF20-4284-8C80-4D45F0635616}" presName="bgRect" presStyleLbl="bgShp" presStyleIdx="1" presStyleCnt="4" custLinFactNeighborX="-141" custLinFactNeighborY="9315"/>
      <dgm:spPr/>
    </dgm:pt>
    <dgm:pt modelId="{57A30F86-B43D-4DBA-BBC4-DF1B148F9FDA}" type="pres">
      <dgm:prSet presAssocID="{D1908711-EF20-4284-8C80-4D45F0635616}" presName="iconRect" presStyleLbl="node1" presStyleIdx="1" presStyleCnt="4" custScaleX="148042" custScaleY="1353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a:noFill/>
        </a:ln>
      </dgm:spPr>
      <dgm:extLst>
        <a:ext uri="{E40237B7-FDA0-4F09-8148-C483321AD2D9}">
          <dgm14:cNvPr xmlns:dgm14="http://schemas.microsoft.com/office/drawing/2010/diagram" id="0" name="" descr="Chronomètre avec un remplissage uni"/>
        </a:ext>
      </dgm:extLst>
    </dgm:pt>
    <dgm:pt modelId="{1B2EC884-2E44-48EA-8D8B-062B5D71969A}" type="pres">
      <dgm:prSet presAssocID="{D1908711-EF20-4284-8C80-4D45F0635616}" presName="spaceRect" presStyleCnt="0"/>
      <dgm:spPr/>
    </dgm:pt>
    <dgm:pt modelId="{54F17E1C-B11D-418A-9EF9-A58FF6357824}" type="pres">
      <dgm:prSet presAssocID="{D1908711-EF20-4284-8C80-4D45F0635616}" presName="parTx" presStyleLbl="revTx" presStyleIdx="1" presStyleCnt="4">
        <dgm:presLayoutVars>
          <dgm:chMax val="0"/>
          <dgm:chPref val="0"/>
        </dgm:presLayoutVars>
      </dgm:prSet>
      <dgm:spPr/>
    </dgm:pt>
    <dgm:pt modelId="{BC43E98F-3242-4FCE-A348-601135CB005A}" type="pres">
      <dgm:prSet presAssocID="{661D130D-0D58-4975-8302-9E6AA23C3E12}" presName="sibTrans" presStyleCnt="0"/>
      <dgm:spPr/>
    </dgm:pt>
    <dgm:pt modelId="{C5A304A4-FFF3-4932-91C5-DB4E29A30A28}" type="pres">
      <dgm:prSet presAssocID="{8F9FA8C2-68BF-4220-BA74-7E352A654459}" presName="compNode" presStyleCnt="0"/>
      <dgm:spPr/>
    </dgm:pt>
    <dgm:pt modelId="{9622458B-0D05-4607-B924-827B03762213}" type="pres">
      <dgm:prSet presAssocID="{8F9FA8C2-68BF-4220-BA74-7E352A654459}" presName="bgRect" presStyleLbl="bgShp" presStyleIdx="2" presStyleCnt="4" custLinFactNeighborY="43"/>
      <dgm:spPr/>
    </dgm:pt>
    <dgm:pt modelId="{9B608E21-54F8-4266-B65A-7DB7177EA7DE}" type="pres">
      <dgm:prSet presAssocID="{8F9FA8C2-68BF-4220-BA74-7E352A654459}" presName="iconRect" presStyleLbl="node1" presStyleIdx="2" presStyleCnt="4" custScaleX="159556" custScaleY="129978" custLinFactNeighborX="-5757" custLinFactNeighborY="-291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a:ln>
          <a:noFill/>
        </a:ln>
      </dgm:spPr>
      <dgm:extLst>
        <a:ext uri="{E40237B7-FDA0-4F09-8148-C483321AD2D9}">
          <dgm14:cNvPr xmlns:dgm14="http://schemas.microsoft.com/office/drawing/2010/diagram" id="0" name="" descr="Salle de conseil avec un remplissage uni"/>
        </a:ext>
      </dgm:extLst>
    </dgm:pt>
    <dgm:pt modelId="{513AA8B9-04C6-4EC6-B22B-B900CB995B27}" type="pres">
      <dgm:prSet presAssocID="{8F9FA8C2-68BF-4220-BA74-7E352A654459}" presName="spaceRect" presStyleCnt="0"/>
      <dgm:spPr/>
    </dgm:pt>
    <dgm:pt modelId="{EFDCFD21-317A-4E9E-BA35-C904ECA34F15}" type="pres">
      <dgm:prSet presAssocID="{8F9FA8C2-68BF-4220-BA74-7E352A654459}" presName="parTx" presStyleLbl="revTx" presStyleIdx="2" presStyleCnt="4">
        <dgm:presLayoutVars>
          <dgm:chMax val="0"/>
          <dgm:chPref val="0"/>
        </dgm:presLayoutVars>
      </dgm:prSet>
      <dgm:spPr/>
    </dgm:pt>
    <dgm:pt modelId="{964C428C-58EE-4924-82A2-26BD95BB3B07}" type="pres">
      <dgm:prSet presAssocID="{C9FA7034-CBA4-4991-9942-0440CAF0377D}" presName="sibTrans" presStyleCnt="0"/>
      <dgm:spPr/>
    </dgm:pt>
    <dgm:pt modelId="{90DF6C0A-98AD-4620-B242-AB5FBFE86B3D}" type="pres">
      <dgm:prSet presAssocID="{C5F87F92-670F-4B0F-854F-82C2E8557886}" presName="compNode" presStyleCnt="0"/>
      <dgm:spPr/>
    </dgm:pt>
    <dgm:pt modelId="{37ACC6B9-B8B0-44BA-83FC-DA60B68BA030}" type="pres">
      <dgm:prSet presAssocID="{C5F87F92-670F-4B0F-854F-82C2E8557886}" presName="bgRect" presStyleLbl="bgShp" presStyleIdx="3" presStyleCnt="4" custLinFactNeighborX="-45245" custLinFactNeighborY="910"/>
      <dgm:spPr/>
    </dgm:pt>
    <dgm:pt modelId="{15525EED-1854-49BF-9D5C-DCE33945F9E4}" type="pres">
      <dgm:prSet presAssocID="{C5F87F92-670F-4B0F-854F-82C2E8557886}" presName="iconRect" presStyleLbl="node1" presStyleIdx="3" presStyleCnt="4" custScaleX="155555" custScaleY="146340" custLinFactNeighborX="2259" custLinFactNeighborY="-1221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a:noFill/>
        </a:ln>
      </dgm:spPr>
      <dgm:extLst>
        <a:ext uri="{E40237B7-FDA0-4F09-8148-C483321AD2D9}">
          <dgm14:cNvPr xmlns:dgm14="http://schemas.microsoft.com/office/drawing/2010/diagram" id="0" name="" descr="Gribouille avec un remplissage uni"/>
        </a:ext>
      </dgm:extLst>
    </dgm:pt>
    <dgm:pt modelId="{A1CAE085-4B92-4CB7-B986-F0651F0D9ECD}" type="pres">
      <dgm:prSet presAssocID="{C5F87F92-670F-4B0F-854F-82C2E8557886}" presName="spaceRect" presStyleCnt="0"/>
      <dgm:spPr/>
    </dgm:pt>
    <dgm:pt modelId="{9A74FD2A-E693-4BC2-9BB6-EC7722488B04}" type="pres">
      <dgm:prSet presAssocID="{C5F87F92-670F-4B0F-854F-82C2E8557886}" presName="parTx" presStyleLbl="revTx" presStyleIdx="3" presStyleCnt="4">
        <dgm:presLayoutVars>
          <dgm:chMax val="0"/>
          <dgm:chPref val="0"/>
        </dgm:presLayoutVars>
      </dgm:prSet>
      <dgm:spPr/>
    </dgm:pt>
  </dgm:ptLst>
  <dgm:cxnLst>
    <dgm:cxn modelId="{60D1F30C-A4C8-42DA-8A1A-90D5EAC5090E}" type="presOf" srcId="{2FBD665C-116E-4F22-9068-4A2DC942024D}" destId="{CF560437-F49E-4096-BB65-B0C60A761840}" srcOrd="0" destOrd="0" presId="urn:microsoft.com/office/officeart/2018/2/layout/IconVerticalSolidList"/>
    <dgm:cxn modelId="{F6BF6211-6F3A-4CF0-A084-7676CB12421E}" srcId="{2FBD665C-116E-4F22-9068-4A2DC942024D}" destId="{8F9FA8C2-68BF-4220-BA74-7E352A654459}" srcOrd="2" destOrd="0" parTransId="{15C71241-B26A-4DDC-B42C-6A703C8CE079}" sibTransId="{C9FA7034-CBA4-4991-9942-0440CAF0377D}"/>
    <dgm:cxn modelId="{C8948713-7DA1-45E0-9A37-39A0302FF82B}" srcId="{2FBD665C-116E-4F22-9068-4A2DC942024D}" destId="{718721A7-97C6-42F4-B261-6D97A7E29152}" srcOrd="0" destOrd="0" parTransId="{FF8DD540-05D7-4BB5-80E9-B0644FC62B62}" sibTransId="{6B45C096-5B76-4BAB-BCD5-38AC683F1662}"/>
    <dgm:cxn modelId="{3E0CD018-6ECF-43AD-A939-FFDBDBA34C90}" srcId="{2FBD665C-116E-4F22-9068-4A2DC942024D}" destId="{C5F87F92-670F-4B0F-854F-82C2E8557886}" srcOrd="3" destOrd="0" parTransId="{5E2D8AEB-4AC4-49C3-B092-DAA6E28BDD7A}" sibTransId="{9DB45472-5072-4B4E-A0DF-C0E7C9672531}"/>
    <dgm:cxn modelId="{5F007B25-7694-4179-B6E2-1609243FB349}" type="presOf" srcId="{718721A7-97C6-42F4-B261-6D97A7E29152}" destId="{04F423E5-9152-4E72-B133-61EAC150F3EB}" srcOrd="0" destOrd="0" presId="urn:microsoft.com/office/officeart/2018/2/layout/IconVerticalSolidList"/>
    <dgm:cxn modelId="{F88440A9-9C4A-41DF-9CCB-F26C2B585541}" type="presOf" srcId="{8F9FA8C2-68BF-4220-BA74-7E352A654459}" destId="{EFDCFD21-317A-4E9E-BA35-C904ECA34F15}" srcOrd="0" destOrd="0" presId="urn:microsoft.com/office/officeart/2018/2/layout/IconVerticalSolidList"/>
    <dgm:cxn modelId="{874E58BF-D96D-415A-8B28-207BE2A8844F}" srcId="{2FBD665C-116E-4F22-9068-4A2DC942024D}" destId="{D1908711-EF20-4284-8C80-4D45F0635616}" srcOrd="1" destOrd="0" parTransId="{EF068469-357A-44BF-A127-718FC7B246D3}" sibTransId="{661D130D-0D58-4975-8302-9E6AA23C3E12}"/>
    <dgm:cxn modelId="{814C75C6-6009-44F3-A01C-A6FF52B0B895}" type="presOf" srcId="{D1908711-EF20-4284-8C80-4D45F0635616}" destId="{54F17E1C-B11D-418A-9EF9-A58FF6357824}" srcOrd="0" destOrd="0" presId="urn:microsoft.com/office/officeart/2018/2/layout/IconVerticalSolidList"/>
    <dgm:cxn modelId="{F7E17BE5-60D0-48B3-AFC8-172A80950853}" type="presOf" srcId="{C5F87F92-670F-4B0F-854F-82C2E8557886}" destId="{9A74FD2A-E693-4BC2-9BB6-EC7722488B04}" srcOrd="0" destOrd="0" presId="urn:microsoft.com/office/officeart/2018/2/layout/IconVerticalSolidList"/>
    <dgm:cxn modelId="{2FC79AC8-85B9-419E-89BB-7C739D8EA150}" type="presParOf" srcId="{CF560437-F49E-4096-BB65-B0C60A761840}" destId="{8598F55D-7D78-484C-851C-4B6C6BC4D8AC}" srcOrd="0" destOrd="0" presId="urn:microsoft.com/office/officeart/2018/2/layout/IconVerticalSolidList"/>
    <dgm:cxn modelId="{CDFFE0C0-77A5-4738-BA6D-6563626E92A0}" type="presParOf" srcId="{8598F55D-7D78-484C-851C-4B6C6BC4D8AC}" destId="{4D6DEB23-51C6-4BFB-859B-F13E2B90E6F4}" srcOrd="0" destOrd="0" presId="urn:microsoft.com/office/officeart/2018/2/layout/IconVerticalSolidList"/>
    <dgm:cxn modelId="{A66437A6-C75C-4835-83F0-A4419F9AF96D}" type="presParOf" srcId="{8598F55D-7D78-484C-851C-4B6C6BC4D8AC}" destId="{13A681F0-19E9-43F1-A15A-677C5AE18AD5}" srcOrd="1" destOrd="0" presId="urn:microsoft.com/office/officeart/2018/2/layout/IconVerticalSolidList"/>
    <dgm:cxn modelId="{5B535C88-8995-4F48-8C79-13D87A924603}" type="presParOf" srcId="{8598F55D-7D78-484C-851C-4B6C6BC4D8AC}" destId="{77598D8E-B22E-49A1-B029-8D5D95C3E2AA}" srcOrd="2" destOrd="0" presId="urn:microsoft.com/office/officeart/2018/2/layout/IconVerticalSolidList"/>
    <dgm:cxn modelId="{4CF7F2E3-81B7-485E-85DF-B0E101FC7F18}" type="presParOf" srcId="{8598F55D-7D78-484C-851C-4B6C6BC4D8AC}" destId="{04F423E5-9152-4E72-B133-61EAC150F3EB}" srcOrd="3" destOrd="0" presId="urn:microsoft.com/office/officeart/2018/2/layout/IconVerticalSolidList"/>
    <dgm:cxn modelId="{E2CA43BE-070D-4A39-9D22-4F7FFC48B88C}" type="presParOf" srcId="{CF560437-F49E-4096-BB65-B0C60A761840}" destId="{911FBBCC-8300-4F7C-A91F-F6B818025DD8}" srcOrd="1" destOrd="0" presId="urn:microsoft.com/office/officeart/2018/2/layout/IconVerticalSolidList"/>
    <dgm:cxn modelId="{0DEA9791-4062-4F66-BC0C-17A560EAEAF3}" type="presParOf" srcId="{CF560437-F49E-4096-BB65-B0C60A761840}" destId="{43FABB5D-97F8-470A-A061-8B149EC0F971}" srcOrd="2" destOrd="0" presId="urn:microsoft.com/office/officeart/2018/2/layout/IconVerticalSolidList"/>
    <dgm:cxn modelId="{2726570F-D3C7-4DC1-A2CA-CF9869725301}" type="presParOf" srcId="{43FABB5D-97F8-470A-A061-8B149EC0F971}" destId="{B56C5D8C-C7F9-4E9A-9E12-40E07069C08F}" srcOrd="0" destOrd="0" presId="urn:microsoft.com/office/officeart/2018/2/layout/IconVerticalSolidList"/>
    <dgm:cxn modelId="{A67D93C6-FB97-4136-B78C-5EF02F226077}" type="presParOf" srcId="{43FABB5D-97F8-470A-A061-8B149EC0F971}" destId="{57A30F86-B43D-4DBA-BBC4-DF1B148F9FDA}" srcOrd="1" destOrd="0" presId="urn:microsoft.com/office/officeart/2018/2/layout/IconVerticalSolidList"/>
    <dgm:cxn modelId="{4FAD4EF2-0EB2-4660-AE63-6CD1E1F2D61C}" type="presParOf" srcId="{43FABB5D-97F8-470A-A061-8B149EC0F971}" destId="{1B2EC884-2E44-48EA-8D8B-062B5D71969A}" srcOrd="2" destOrd="0" presId="urn:microsoft.com/office/officeart/2018/2/layout/IconVerticalSolidList"/>
    <dgm:cxn modelId="{3107D5EA-407F-4644-86A3-415AECD30DE9}" type="presParOf" srcId="{43FABB5D-97F8-470A-A061-8B149EC0F971}" destId="{54F17E1C-B11D-418A-9EF9-A58FF6357824}" srcOrd="3" destOrd="0" presId="urn:microsoft.com/office/officeart/2018/2/layout/IconVerticalSolidList"/>
    <dgm:cxn modelId="{E419D4CA-5899-4D37-AF41-C95490617EEB}" type="presParOf" srcId="{CF560437-F49E-4096-BB65-B0C60A761840}" destId="{BC43E98F-3242-4FCE-A348-601135CB005A}" srcOrd="3" destOrd="0" presId="urn:microsoft.com/office/officeart/2018/2/layout/IconVerticalSolidList"/>
    <dgm:cxn modelId="{95D42A4E-4859-43F9-9900-A957E48F54DB}" type="presParOf" srcId="{CF560437-F49E-4096-BB65-B0C60A761840}" destId="{C5A304A4-FFF3-4932-91C5-DB4E29A30A28}" srcOrd="4" destOrd="0" presId="urn:microsoft.com/office/officeart/2018/2/layout/IconVerticalSolidList"/>
    <dgm:cxn modelId="{AFB0E58B-FD5C-4D5A-99AC-0C0556FF301D}" type="presParOf" srcId="{C5A304A4-FFF3-4932-91C5-DB4E29A30A28}" destId="{9622458B-0D05-4607-B924-827B03762213}" srcOrd="0" destOrd="0" presId="urn:microsoft.com/office/officeart/2018/2/layout/IconVerticalSolidList"/>
    <dgm:cxn modelId="{F1A82A80-68D5-4787-8634-2F192CCA3525}" type="presParOf" srcId="{C5A304A4-FFF3-4932-91C5-DB4E29A30A28}" destId="{9B608E21-54F8-4266-B65A-7DB7177EA7DE}" srcOrd="1" destOrd="0" presId="urn:microsoft.com/office/officeart/2018/2/layout/IconVerticalSolidList"/>
    <dgm:cxn modelId="{973B1899-06FE-4578-B8F7-A74C805C653F}" type="presParOf" srcId="{C5A304A4-FFF3-4932-91C5-DB4E29A30A28}" destId="{513AA8B9-04C6-4EC6-B22B-B900CB995B27}" srcOrd="2" destOrd="0" presId="urn:microsoft.com/office/officeart/2018/2/layout/IconVerticalSolidList"/>
    <dgm:cxn modelId="{EFE7FF56-3F9E-4B69-A3F9-CC075E3A53E2}" type="presParOf" srcId="{C5A304A4-FFF3-4932-91C5-DB4E29A30A28}" destId="{EFDCFD21-317A-4E9E-BA35-C904ECA34F15}" srcOrd="3" destOrd="0" presId="urn:microsoft.com/office/officeart/2018/2/layout/IconVerticalSolidList"/>
    <dgm:cxn modelId="{32ED7404-252F-472D-9883-2EF8A3FC669B}" type="presParOf" srcId="{CF560437-F49E-4096-BB65-B0C60A761840}" destId="{964C428C-58EE-4924-82A2-26BD95BB3B07}" srcOrd="5" destOrd="0" presId="urn:microsoft.com/office/officeart/2018/2/layout/IconVerticalSolidList"/>
    <dgm:cxn modelId="{B9BC6C52-6D32-40CB-A00C-7A7DF527F1DE}" type="presParOf" srcId="{CF560437-F49E-4096-BB65-B0C60A761840}" destId="{90DF6C0A-98AD-4620-B242-AB5FBFE86B3D}" srcOrd="6" destOrd="0" presId="urn:microsoft.com/office/officeart/2018/2/layout/IconVerticalSolidList"/>
    <dgm:cxn modelId="{F9B9A076-1F13-4FB2-9C82-5F9B2C325F83}" type="presParOf" srcId="{90DF6C0A-98AD-4620-B242-AB5FBFE86B3D}" destId="{37ACC6B9-B8B0-44BA-83FC-DA60B68BA030}" srcOrd="0" destOrd="0" presId="urn:microsoft.com/office/officeart/2018/2/layout/IconVerticalSolidList"/>
    <dgm:cxn modelId="{95A78458-BAF7-4D67-BCD9-C2399D6F6D06}" type="presParOf" srcId="{90DF6C0A-98AD-4620-B242-AB5FBFE86B3D}" destId="{15525EED-1854-49BF-9D5C-DCE33945F9E4}" srcOrd="1" destOrd="0" presId="urn:microsoft.com/office/officeart/2018/2/layout/IconVerticalSolidList"/>
    <dgm:cxn modelId="{AF9365F5-F374-4E87-A8A9-06887B0D6438}" type="presParOf" srcId="{90DF6C0A-98AD-4620-B242-AB5FBFE86B3D}" destId="{A1CAE085-4B92-4CB7-B986-F0651F0D9ECD}" srcOrd="2" destOrd="0" presId="urn:microsoft.com/office/officeart/2018/2/layout/IconVerticalSolidList"/>
    <dgm:cxn modelId="{FED2365C-EDE1-4C44-9512-2BA3B1801212}" type="presParOf" srcId="{90DF6C0A-98AD-4620-B242-AB5FBFE86B3D}" destId="{9A74FD2A-E693-4BC2-9BB6-EC7722488B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F3F5FA-1136-47B9-A8D3-CC3458A6D5AA}" type="doc">
      <dgm:prSet loTypeId="urn:microsoft.com/office/officeart/2016/7/layout/LinearArrowProcessNumbered" loCatId="process" qsTypeId="urn:microsoft.com/office/officeart/2005/8/quickstyle/simple1" qsCatId="simple" csTypeId="urn:microsoft.com/office/officeart/2005/8/colors/accent4_4" csCatId="accent4" phldr="1"/>
      <dgm:spPr/>
      <dgm:t>
        <a:bodyPr/>
        <a:lstStyle/>
        <a:p>
          <a:endParaRPr lang="fr-FR"/>
        </a:p>
      </dgm:t>
    </dgm:pt>
    <dgm:pt modelId="{5F1E4D60-0F5D-4A17-B235-35414FBB7B1C}">
      <dgm:prSet phldrT="[Texte]" custT="1"/>
      <dgm:spPr/>
      <dgm:t>
        <a:bodyPr/>
        <a:lstStyle/>
        <a:p>
          <a:pPr algn="ctr"/>
          <a:r>
            <a:rPr lang="fr-FR" sz="1400" b="1" dirty="0"/>
            <a:t>15 jours avant l’entretien</a:t>
          </a:r>
        </a:p>
        <a:p>
          <a:pPr algn="ctr"/>
          <a:endParaRPr lang="fr-FR" sz="1400" dirty="0"/>
        </a:p>
        <a:p>
          <a:pPr algn="ctr"/>
          <a:r>
            <a:rPr lang="fr-FR" sz="1400" dirty="0"/>
            <a:t>Envoi d’une invitation à l’EPA</a:t>
          </a:r>
        </a:p>
        <a:p>
          <a:pPr algn="ctr"/>
          <a:r>
            <a:rPr lang="fr-FR" sz="1400" dirty="0"/>
            <a:t>Délai de préparation des entretiens</a:t>
          </a:r>
        </a:p>
        <a:p>
          <a:pPr algn="ctr"/>
          <a:endParaRPr lang="fr-FR" sz="1400" dirty="0"/>
        </a:p>
        <a:p>
          <a:pPr algn="ctr"/>
          <a:endParaRPr lang="fr-FR" sz="1400" dirty="0"/>
        </a:p>
        <a:p>
          <a:pPr algn="l"/>
          <a:endParaRPr lang="fr-FR" sz="1100" dirty="0"/>
        </a:p>
      </dgm:t>
    </dgm:pt>
    <dgm:pt modelId="{20142FDF-9A17-45E5-AD06-95D00916E9FC}" type="parTrans" cxnId="{34C1FD34-A814-4E25-93CD-17AB54265683}">
      <dgm:prSet/>
      <dgm:spPr/>
      <dgm:t>
        <a:bodyPr/>
        <a:lstStyle/>
        <a:p>
          <a:endParaRPr lang="fr-FR"/>
        </a:p>
      </dgm:t>
    </dgm:pt>
    <dgm:pt modelId="{1502D63E-15D0-4C27-A779-DD1128C6B19E}" type="sibTrans" cxnId="{34C1FD34-A814-4E25-93CD-17AB54265683}">
      <dgm:prSet phldrT="1" phldr="0"/>
      <dgm:spPr/>
      <dgm:t>
        <a:bodyPr/>
        <a:lstStyle/>
        <a:p>
          <a:r>
            <a:rPr lang="fr-FR"/>
            <a:t>1</a:t>
          </a:r>
        </a:p>
      </dgm:t>
    </dgm:pt>
    <dgm:pt modelId="{3D302148-F760-4886-97D6-410B8CEAE0EC}">
      <dgm:prSet phldrT="[Texte]" custT="1"/>
      <dgm:spPr/>
      <dgm:t>
        <a:bodyPr/>
        <a:lstStyle/>
        <a:p>
          <a:pPr algn="ctr"/>
          <a:r>
            <a:rPr lang="fr-FR" sz="1400" b="1" dirty="0"/>
            <a:t>jour J Entretien</a:t>
          </a:r>
        </a:p>
        <a:p>
          <a:pPr algn="ctr"/>
          <a:endParaRPr lang="fr-FR" sz="1400" b="0" dirty="0"/>
        </a:p>
        <a:p>
          <a:pPr algn="ctr"/>
          <a:r>
            <a:rPr lang="fr-FR" sz="1400" b="0" dirty="0"/>
            <a:t>Évaluation des objectifs passés &amp; fixation des objectifs à venir, appréciation de la valeur professionnelle et axes de progression de l’agent</a:t>
          </a:r>
        </a:p>
        <a:p>
          <a:pPr algn="ctr"/>
          <a:endParaRPr lang="fr-FR" sz="1600" b="1" dirty="0"/>
        </a:p>
        <a:p>
          <a:pPr algn="ctr"/>
          <a:endParaRPr lang="fr-FR" sz="1600" b="1" dirty="0"/>
        </a:p>
      </dgm:t>
    </dgm:pt>
    <dgm:pt modelId="{2779AF83-15DC-42AA-846B-4D9FD7A20B6E}" type="parTrans" cxnId="{F3FE563A-595A-4E4D-AE0A-BC4439AE3AA8}">
      <dgm:prSet/>
      <dgm:spPr/>
      <dgm:t>
        <a:bodyPr/>
        <a:lstStyle/>
        <a:p>
          <a:endParaRPr lang="fr-FR"/>
        </a:p>
      </dgm:t>
    </dgm:pt>
    <dgm:pt modelId="{352E77D1-A40A-44A6-99FA-E43938642628}" type="sibTrans" cxnId="{F3FE563A-595A-4E4D-AE0A-BC4439AE3AA8}">
      <dgm:prSet phldrT="2" phldr="0"/>
      <dgm:spPr/>
      <dgm:t>
        <a:bodyPr/>
        <a:lstStyle/>
        <a:p>
          <a:r>
            <a:rPr lang="fr-FR"/>
            <a:t>2</a:t>
          </a:r>
        </a:p>
      </dgm:t>
    </dgm:pt>
    <dgm:pt modelId="{98DD4240-A96E-4F1F-AD5F-427B2DE6CDE0}">
      <dgm:prSet phldrT="[Texte]"/>
      <dgm:spPr/>
      <dgm:t>
        <a:bodyPr/>
        <a:lstStyle/>
        <a:p>
          <a:pPr algn="l"/>
          <a:endParaRPr lang="fr-FR" sz="1100" dirty="0"/>
        </a:p>
      </dgm:t>
    </dgm:pt>
    <dgm:pt modelId="{E2C9043F-219F-44E7-A9C0-9E9BD1208529}" type="parTrans" cxnId="{D80DC985-1D24-4D22-AA74-365243DF2667}">
      <dgm:prSet/>
      <dgm:spPr/>
      <dgm:t>
        <a:bodyPr/>
        <a:lstStyle/>
        <a:p>
          <a:endParaRPr lang="fr-FR"/>
        </a:p>
      </dgm:t>
    </dgm:pt>
    <dgm:pt modelId="{6E01E944-0C42-4CAA-B068-5444C048DB66}" type="sibTrans" cxnId="{D80DC985-1D24-4D22-AA74-365243DF2667}">
      <dgm:prSet/>
      <dgm:spPr/>
      <dgm:t>
        <a:bodyPr/>
        <a:lstStyle/>
        <a:p>
          <a:endParaRPr lang="fr-FR"/>
        </a:p>
      </dgm:t>
    </dgm:pt>
    <dgm:pt modelId="{12E1C878-874A-490C-98D0-B87B2410CC4C}">
      <dgm:prSet phldrT="[Texte]" custT="1"/>
      <dgm:spPr/>
      <dgm:t>
        <a:bodyPr/>
        <a:lstStyle/>
        <a:p>
          <a:pPr algn="ctr"/>
          <a:r>
            <a:rPr lang="fr-FR" sz="1400" b="1" dirty="0"/>
            <a:t>Voies et délais de recours</a:t>
          </a:r>
        </a:p>
        <a:p>
          <a:pPr algn="ctr"/>
          <a:endParaRPr lang="fr-FR" sz="1400" b="1" dirty="0"/>
        </a:p>
        <a:p>
          <a:pPr algn="l"/>
          <a:r>
            <a:rPr lang="fr-FR" sz="1400" b="0" dirty="0">
              <a:sym typeface="Wingdings" panose="05000000000000000000" pitchFamily="2" charset="2"/>
            </a:rPr>
            <a:t>1) Recours gracieux</a:t>
          </a:r>
        </a:p>
        <a:p>
          <a:pPr algn="l"/>
          <a:r>
            <a:rPr lang="fr-FR" sz="1400" b="0" dirty="0">
              <a:sym typeface="Wingdings" panose="05000000000000000000" pitchFamily="2" charset="2"/>
            </a:rPr>
            <a:t>2) Recours via CAP</a:t>
          </a:r>
        </a:p>
        <a:p>
          <a:pPr algn="l"/>
          <a:r>
            <a:rPr lang="fr-FR" sz="1400" b="0" dirty="0">
              <a:sym typeface="Wingdings" panose="05000000000000000000" pitchFamily="2" charset="2"/>
            </a:rPr>
            <a:t>3) Recours contentieux</a:t>
          </a:r>
          <a:endParaRPr lang="fr-FR" sz="1400" b="0" dirty="0"/>
        </a:p>
      </dgm:t>
    </dgm:pt>
    <dgm:pt modelId="{D929926F-2939-4A7A-B8B5-FC333C4129F9}" type="parTrans" cxnId="{CE362D04-AE32-400F-AB17-EDBCB66AB198}">
      <dgm:prSet/>
      <dgm:spPr/>
      <dgm:t>
        <a:bodyPr/>
        <a:lstStyle/>
        <a:p>
          <a:endParaRPr lang="fr-FR"/>
        </a:p>
      </dgm:t>
    </dgm:pt>
    <dgm:pt modelId="{949DCFCC-035F-4A35-9FF1-93B1DAD01032}" type="sibTrans" cxnId="{CE362D04-AE32-400F-AB17-EDBCB66AB198}">
      <dgm:prSet phldrT="6" phldr="0"/>
      <dgm:spPr/>
      <dgm:t>
        <a:bodyPr/>
        <a:lstStyle/>
        <a:p>
          <a:r>
            <a:rPr lang="fr-FR"/>
            <a:t>6</a:t>
          </a:r>
        </a:p>
      </dgm:t>
    </dgm:pt>
    <dgm:pt modelId="{4B592F7A-B252-4D3A-8828-E86AE1CB468D}">
      <dgm:prSet phldrT="[Texte]"/>
      <dgm:spPr/>
      <dgm:t>
        <a:bodyPr/>
        <a:lstStyle/>
        <a:p>
          <a:pPr marL="57150" lvl="1" indent="0" algn="l" defTabSz="488950">
            <a:spcBef>
              <a:spcPct val="0"/>
            </a:spcBef>
            <a:spcAft>
              <a:spcPct val="15000"/>
            </a:spcAft>
          </a:pPr>
          <a:endParaRPr lang="fr-FR" sz="1500" dirty="0"/>
        </a:p>
      </dgm:t>
    </dgm:pt>
    <dgm:pt modelId="{593E62F8-8EA9-42FC-A3A7-EBF1179EB353}" type="parTrans" cxnId="{83BD1A99-35EE-42E7-8461-885BFC8B67AC}">
      <dgm:prSet/>
      <dgm:spPr/>
      <dgm:t>
        <a:bodyPr/>
        <a:lstStyle/>
        <a:p>
          <a:endParaRPr lang="fr-FR"/>
        </a:p>
      </dgm:t>
    </dgm:pt>
    <dgm:pt modelId="{59764046-2016-4BCB-B2E2-32A235045E14}" type="sibTrans" cxnId="{83BD1A99-35EE-42E7-8461-885BFC8B67AC}">
      <dgm:prSet/>
      <dgm:spPr/>
      <dgm:t>
        <a:bodyPr/>
        <a:lstStyle/>
        <a:p>
          <a:endParaRPr lang="fr-FR"/>
        </a:p>
      </dgm:t>
    </dgm:pt>
    <dgm:pt modelId="{2C9D842F-D43B-447F-BBF6-C9AE178472DC}">
      <dgm:prSet custT="1"/>
      <dgm:spPr/>
      <dgm:t>
        <a:bodyPr/>
        <a:lstStyle/>
        <a:p>
          <a:pPr algn="ctr"/>
          <a:r>
            <a:rPr lang="fr-FR" sz="1400" b="1" dirty="0"/>
            <a:t>Maximum à J+10 après l’entretien</a:t>
          </a:r>
        </a:p>
        <a:p>
          <a:pPr algn="ctr"/>
          <a:endParaRPr lang="fr-FR" sz="1400" b="1" dirty="0"/>
        </a:p>
        <a:p>
          <a:pPr algn="ctr"/>
          <a:r>
            <a:rPr lang="fr-FR" sz="1400" b="0" dirty="0"/>
            <a:t>Complétude &amp; envoi de l’EPA à l’agent concerné </a:t>
          </a:r>
        </a:p>
      </dgm:t>
    </dgm:pt>
    <dgm:pt modelId="{AB5D304A-5510-4A4D-80E9-F45B9C28A5E3}" type="parTrans" cxnId="{2F2AA8B7-C509-43B6-BFF9-85AB9644456F}">
      <dgm:prSet/>
      <dgm:spPr/>
      <dgm:t>
        <a:bodyPr/>
        <a:lstStyle/>
        <a:p>
          <a:endParaRPr lang="fr-FR"/>
        </a:p>
      </dgm:t>
    </dgm:pt>
    <dgm:pt modelId="{4D8E64B3-C716-4137-BA72-EAC5CF40F23B}" type="sibTrans" cxnId="{2F2AA8B7-C509-43B6-BFF9-85AB9644456F}">
      <dgm:prSet phldrT="3" phldr="0"/>
      <dgm:spPr/>
      <dgm:t>
        <a:bodyPr/>
        <a:lstStyle/>
        <a:p>
          <a:r>
            <a:rPr lang="fr-FR"/>
            <a:t>3</a:t>
          </a:r>
        </a:p>
      </dgm:t>
    </dgm:pt>
    <dgm:pt modelId="{470C56B1-D2E4-4438-A45F-0B99598E246C}">
      <dgm:prSet/>
      <dgm:spPr/>
      <dgm:t>
        <a:bodyPr/>
        <a:lstStyle/>
        <a:p>
          <a:pPr algn="l"/>
          <a:endParaRPr lang="fr-FR" sz="1100" dirty="0"/>
        </a:p>
      </dgm:t>
    </dgm:pt>
    <dgm:pt modelId="{9B0B907F-EBD8-4D06-A659-35BB449D998F}" type="parTrans" cxnId="{C290328F-3E97-4BF9-A955-43F95C80B760}">
      <dgm:prSet/>
      <dgm:spPr/>
      <dgm:t>
        <a:bodyPr/>
        <a:lstStyle/>
        <a:p>
          <a:endParaRPr lang="fr-FR"/>
        </a:p>
      </dgm:t>
    </dgm:pt>
    <dgm:pt modelId="{3A638FDD-E55A-4B38-AC43-AF3607960A03}" type="sibTrans" cxnId="{C290328F-3E97-4BF9-A955-43F95C80B760}">
      <dgm:prSet/>
      <dgm:spPr/>
      <dgm:t>
        <a:bodyPr/>
        <a:lstStyle/>
        <a:p>
          <a:endParaRPr lang="fr-FR"/>
        </a:p>
      </dgm:t>
    </dgm:pt>
    <dgm:pt modelId="{51C6FC7B-AB6D-4111-908F-11AD3D24E46E}">
      <dgm:prSet custT="1"/>
      <dgm:spPr/>
      <dgm:t>
        <a:bodyPr/>
        <a:lstStyle/>
        <a:p>
          <a:pPr algn="ctr"/>
          <a:r>
            <a:rPr lang="fr-FR" sz="1600" b="1" dirty="0"/>
            <a:t>04/07/2025</a:t>
          </a:r>
        </a:p>
        <a:p>
          <a:pPr algn="l"/>
          <a:endParaRPr lang="fr-FR" sz="1800" b="1" dirty="0"/>
        </a:p>
        <a:p>
          <a:pPr algn="ctr"/>
          <a:r>
            <a:rPr lang="fr-FR" sz="1400" dirty="0"/>
            <a:t>Date butoir d’envoi des EPA au CDVO</a:t>
          </a:r>
        </a:p>
        <a:p>
          <a:pPr algn="ctr"/>
          <a:endParaRPr lang="fr-FR" sz="1800" b="1" dirty="0"/>
        </a:p>
      </dgm:t>
    </dgm:pt>
    <dgm:pt modelId="{5E489BAE-5910-48A9-A13D-80FA6B5C3551}" type="parTrans" cxnId="{33AC08C2-F92D-4CBB-9392-A5AE063F0680}">
      <dgm:prSet/>
      <dgm:spPr/>
      <dgm:t>
        <a:bodyPr/>
        <a:lstStyle/>
        <a:p>
          <a:endParaRPr lang="fr-FR"/>
        </a:p>
      </dgm:t>
    </dgm:pt>
    <dgm:pt modelId="{C5653E3A-2EC2-45CF-B2A1-497AE8F4D23F}" type="sibTrans" cxnId="{33AC08C2-F92D-4CBB-9392-A5AE063F0680}">
      <dgm:prSet phldrT="5" phldr="0"/>
      <dgm:spPr/>
      <dgm:t>
        <a:bodyPr/>
        <a:lstStyle/>
        <a:p>
          <a:r>
            <a:rPr lang="fr-FR"/>
            <a:t>5</a:t>
          </a:r>
        </a:p>
      </dgm:t>
    </dgm:pt>
    <dgm:pt modelId="{9BB675DC-2488-4D0F-9E52-FADEF2889F11}">
      <dgm:prSet custT="1"/>
      <dgm:spPr/>
      <dgm:t>
        <a:bodyPr/>
        <a:lstStyle/>
        <a:p>
          <a:pPr algn="ctr"/>
          <a:r>
            <a:rPr lang="fr-FR" sz="1400" b="1" dirty="0"/>
            <a:t>Maximum J+10 après envoi à l’agent de l’EPA</a:t>
          </a:r>
        </a:p>
        <a:p>
          <a:pPr algn="ctr"/>
          <a:endParaRPr lang="fr-FR" sz="1400" b="1" dirty="0"/>
        </a:p>
        <a:p>
          <a:pPr algn="ctr"/>
          <a:r>
            <a:rPr lang="fr-FR" sz="1400" b="0" dirty="0"/>
            <a:t>Observations  &amp; signature de l’agent évalué</a:t>
          </a:r>
        </a:p>
      </dgm:t>
    </dgm:pt>
    <dgm:pt modelId="{360D7A1F-D050-436E-BC4D-E683D350A52F}" type="parTrans" cxnId="{B04E3941-E361-4CD2-A0EF-CCF51172A47B}">
      <dgm:prSet/>
      <dgm:spPr/>
      <dgm:t>
        <a:bodyPr/>
        <a:lstStyle/>
        <a:p>
          <a:endParaRPr lang="fr-FR"/>
        </a:p>
      </dgm:t>
    </dgm:pt>
    <dgm:pt modelId="{CDD6968C-8247-4D9B-80B3-FD656472A6F0}" type="sibTrans" cxnId="{B04E3941-E361-4CD2-A0EF-CCF51172A47B}">
      <dgm:prSet phldrT="4" phldr="0"/>
      <dgm:spPr/>
      <dgm:t>
        <a:bodyPr/>
        <a:lstStyle/>
        <a:p>
          <a:r>
            <a:rPr lang="fr-FR"/>
            <a:t>4</a:t>
          </a:r>
        </a:p>
      </dgm:t>
    </dgm:pt>
    <dgm:pt modelId="{880C009D-3A05-4C23-89C9-CAAA2263C662}" type="pres">
      <dgm:prSet presAssocID="{ABF3F5FA-1136-47B9-A8D3-CC3458A6D5AA}" presName="linearFlow" presStyleCnt="0">
        <dgm:presLayoutVars>
          <dgm:dir/>
          <dgm:animLvl val="lvl"/>
          <dgm:resizeHandles val="exact"/>
        </dgm:presLayoutVars>
      </dgm:prSet>
      <dgm:spPr/>
    </dgm:pt>
    <dgm:pt modelId="{FF8D9951-9622-40EB-BDB7-B4C59B77E931}" type="pres">
      <dgm:prSet presAssocID="{5F1E4D60-0F5D-4A17-B235-35414FBB7B1C}" presName="compositeNode" presStyleCnt="0"/>
      <dgm:spPr/>
    </dgm:pt>
    <dgm:pt modelId="{6B5B3241-C3ED-453E-9641-0B94FFD1703F}" type="pres">
      <dgm:prSet presAssocID="{5F1E4D60-0F5D-4A17-B235-35414FBB7B1C}" presName="parTx" presStyleLbl="node1" presStyleIdx="0" presStyleCnt="0">
        <dgm:presLayoutVars>
          <dgm:chMax val="0"/>
          <dgm:chPref val="0"/>
          <dgm:bulletEnabled val="1"/>
        </dgm:presLayoutVars>
      </dgm:prSet>
      <dgm:spPr/>
    </dgm:pt>
    <dgm:pt modelId="{061C03F1-4E98-48F3-B331-4AB1B432D3DE}" type="pres">
      <dgm:prSet presAssocID="{5F1E4D60-0F5D-4A17-B235-35414FBB7B1C}" presName="parSh" presStyleCnt="0"/>
      <dgm:spPr/>
    </dgm:pt>
    <dgm:pt modelId="{3025B67F-6901-457E-BE67-B532E685855A}" type="pres">
      <dgm:prSet presAssocID="{5F1E4D60-0F5D-4A17-B235-35414FBB7B1C}" presName="lineNode" presStyleLbl="alignAccFollowNode1" presStyleIdx="0" presStyleCnt="18"/>
      <dgm:spPr/>
    </dgm:pt>
    <dgm:pt modelId="{A51A8249-EA30-4ECA-B573-8529459EED87}" type="pres">
      <dgm:prSet presAssocID="{5F1E4D60-0F5D-4A17-B235-35414FBB7B1C}" presName="lineArrowNode" presStyleLbl="alignAccFollowNode1" presStyleIdx="1" presStyleCnt="18"/>
      <dgm:spPr/>
    </dgm:pt>
    <dgm:pt modelId="{63060C34-19A3-472D-95EC-A86B4C77FCB0}" type="pres">
      <dgm:prSet presAssocID="{1502D63E-15D0-4C27-A779-DD1128C6B19E}" presName="sibTransNodeCircle" presStyleLbl="alignNode1" presStyleIdx="0" presStyleCnt="6">
        <dgm:presLayoutVars>
          <dgm:chMax val="0"/>
          <dgm:bulletEnabled/>
        </dgm:presLayoutVars>
      </dgm:prSet>
      <dgm:spPr/>
    </dgm:pt>
    <dgm:pt modelId="{465CE1B8-4E5E-41F7-92BB-888A0D0780A6}" type="pres">
      <dgm:prSet presAssocID="{1502D63E-15D0-4C27-A779-DD1128C6B19E}" presName="spacerBetweenCircleAndCallout" presStyleCnt="0">
        <dgm:presLayoutVars/>
      </dgm:prSet>
      <dgm:spPr/>
    </dgm:pt>
    <dgm:pt modelId="{434D83F8-2C3B-4269-9B0C-19C1A46BAB0A}" type="pres">
      <dgm:prSet presAssocID="{5F1E4D60-0F5D-4A17-B235-35414FBB7B1C}" presName="nodeText" presStyleLbl="alignAccFollowNode1" presStyleIdx="2" presStyleCnt="18" custScaleY="128869">
        <dgm:presLayoutVars>
          <dgm:bulletEnabled val="1"/>
        </dgm:presLayoutVars>
      </dgm:prSet>
      <dgm:spPr/>
    </dgm:pt>
    <dgm:pt modelId="{32FF9BB3-579D-47D7-9EA8-5470E798C6ED}" type="pres">
      <dgm:prSet presAssocID="{1502D63E-15D0-4C27-A779-DD1128C6B19E}" presName="sibTransComposite" presStyleCnt="0"/>
      <dgm:spPr/>
    </dgm:pt>
    <dgm:pt modelId="{BD1772A4-6886-4543-BD06-93CF8617D299}" type="pres">
      <dgm:prSet presAssocID="{3D302148-F760-4886-97D6-410B8CEAE0EC}" presName="compositeNode" presStyleCnt="0"/>
      <dgm:spPr/>
    </dgm:pt>
    <dgm:pt modelId="{9D3ADC6E-F0AB-46A3-9040-3F5A95C5D87F}" type="pres">
      <dgm:prSet presAssocID="{3D302148-F760-4886-97D6-410B8CEAE0EC}" presName="parTx" presStyleLbl="node1" presStyleIdx="0" presStyleCnt="0">
        <dgm:presLayoutVars>
          <dgm:chMax val="0"/>
          <dgm:chPref val="0"/>
          <dgm:bulletEnabled val="1"/>
        </dgm:presLayoutVars>
      </dgm:prSet>
      <dgm:spPr/>
    </dgm:pt>
    <dgm:pt modelId="{4CB3CBDD-5925-4006-A5A4-6AC3D5BAA2CF}" type="pres">
      <dgm:prSet presAssocID="{3D302148-F760-4886-97D6-410B8CEAE0EC}" presName="parSh" presStyleCnt="0"/>
      <dgm:spPr/>
    </dgm:pt>
    <dgm:pt modelId="{7C1D0BD9-7B87-4C7C-966E-F3B5B62569F8}" type="pres">
      <dgm:prSet presAssocID="{3D302148-F760-4886-97D6-410B8CEAE0EC}" presName="lineNode" presStyleLbl="alignAccFollowNode1" presStyleIdx="3" presStyleCnt="18"/>
      <dgm:spPr/>
    </dgm:pt>
    <dgm:pt modelId="{F89D2895-C06B-4DC8-A481-2FEFE83CB4BD}" type="pres">
      <dgm:prSet presAssocID="{3D302148-F760-4886-97D6-410B8CEAE0EC}" presName="lineArrowNode" presStyleLbl="alignAccFollowNode1" presStyleIdx="4" presStyleCnt="18"/>
      <dgm:spPr/>
    </dgm:pt>
    <dgm:pt modelId="{AB883BF0-35A3-4F77-A0F6-321CD03288FA}" type="pres">
      <dgm:prSet presAssocID="{352E77D1-A40A-44A6-99FA-E43938642628}" presName="sibTransNodeCircle" presStyleLbl="alignNode1" presStyleIdx="1" presStyleCnt="6">
        <dgm:presLayoutVars>
          <dgm:chMax val="0"/>
          <dgm:bulletEnabled/>
        </dgm:presLayoutVars>
      </dgm:prSet>
      <dgm:spPr/>
    </dgm:pt>
    <dgm:pt modelId="{A6F94ABA-9371-4CCA-8247-BAAE9E2DC0F1}" type="pres">
      <dgm:prSet presAssocID="{352E77D1-A40A-44A6-99FA-E43938642628}" presName="spacerBetweenCircleAndCallout" presStyleCnt="0">
        <dgm:presLayoutVars/>
      </dgm:prSet>
      <dgm:spPr/>
    </dgm:pt>
    <dgm:pt modelId="{C6E512E0-15D4-425F-9B4E-F03EAD665F42}" type="pres">
      <dgm:prSet presAssocID="{3D302148-F760-4886-97D6-410B8CEAE0EC}" presName="nodeText" presStyleLbl="alignAccFollowNode1" presStyleIdx="5" presStyleCnt="18">
        <dgm:presLayoutVars>
          <dgm:bulletEnabled val="1"/>
        </dgm:presLayoutVars>
      </dgm:prSet>
      <dgm:spPr/>
    </dgm:pt>
    <dgm:pt modelId="{0F29C37C-84D6-4B4B-8AF2-16438C548063}" type="pres">
      <dgm:prSet presAssocID="{352E77D1-A40A-44A6-99FA-E43938642628}" presName="sibTransComposite" presStyleCnt="0"/>
      <dgm:spPr/>
    </dgm:pt>
    <dgm:pt modelId="{C22BB1B8-E29B-4EDA-9A66-715AA7E906D3}" type="pres">
      <dgm:prSet presAssocID="{2C9D842F-D43B-447F-BBF6-C9AE178472DC}" presName="compositeNode" presStyleCnt="0"/>
      <dgm:spPr/>
    </dgm:pt>
    <dgm:pt modelId="{9ACDBB54-9D79-4F0B-9DE8-FACF4F59BA65}" type="pres">
      <dgm:prSet presAssocID="{2C9D842F-D43B-447F-BBF6-C9AE178472DC}" presName="parTx" presStyleLbl="node1" presStyleIdx="0" presStyleCnt="0">
        <dgm:presLayoutVars>
          <dgm:chMax val="0"/>
          <dgm:chPref val="0"/>
          <dgm:bulletEnabled val="1"/>
        </dgm:presLayoutVars>
      </dgm:prSet>
      <dgm:spPr/>
    </dgm:pt>
    <dgm:pt modelId="{620B5BB5-DBDF-4019-9DBA-BA13FE31639D}" type="pres">
      <dgm:prSet presAssocID="{2C9D842F-D43B-447F-BBF6-C9AE178472DC}" presName="parSh" presStyleCnt="0"/>
      <dgm:spPr/>
    </dgm:pt>
    <dgm:pt modelId="{5642CAC1-6EF9-4395-8D8E-9A08594DFE68}" type="pres">
      <dgm:prSet presAssocID="{2C9D842F-D43B-447F-BBF6-C9AE178472DC}" presName="lineNode" presStyleLbl="alignAccFollowNode1" presStyleIdx="6" presStyleCnt="18"/>
      <dgm:spPr/>
    </dgm:pt>
    <dgm:pt modelId="{0F70C557-73ED-48CD-9444-C3184D4885E2}" type="pres">
      <dgm:prSet presAssocID="{2C9D842F-D43B-447F-BBF6-C9AE178472DC}" presName="lineArrowNode" presStyleLbl="alignAccFollowNode1" presStyleIdx="7" presStyleCnt="18"/>
      <dgm:spPr/>
    </dgm:pt>
    <dgm:pt modelId="{ADD308F2-B5B3-4FF1-920B-BE7AC5ED6F13}" type="pres">
      <dgm:prSet presAssocID="{4D8E64B3-C716-4137-BA72-EAC5CF40F23B}" presName="sibTransNodeCircle" presStyleLbl="alignNode1" presStyleIdx="2" presStyleCnt="6">
        <dgm:presLayoutVars>
          <dgm:chMax val="0"/>
          <dgm:bulletEnabled/>
        </dgm:presLayoutVars>
      </dgm:prSet>
      <dgm:spPr/>
    </dgm:pt>
    <dgm:pt modelId="{FB68C3F3-5B5E-4F11-BE93-F45CAC487194}" type="pres">
      <dgm:prSet presAssocID="{4D8E64B3-C716-4137-BA72-EAC5CF40F23B}" presName="spacerBetweenCircleAndCallout" presStyleCnt="0">
        <dgm:presLayoutVars/>
      </dgm:prSet>
      <dgm:spPr/>
    </dgm:pt>
    <dgm:pt modelId="{F48A7948-1511-4A40-91E9-F8E0664E0326}" type="pres">
      <dgm:prSet presAssocID="{2C9D842F-D43B-447F-BBF6-C9AE178472DC}" presName="nodeText" presStyleLbl="alignAccFollowNode1" presStyleIdx="8" presStyleCnt="18">
        <dgm:presLayoutVars>
          <dgm:bulletEnabled val="1"/>
        </dgm:presLayoutVars>
      </dgm:prSet>
      <dgm:spPr/>
    </dgm:pt>
    <dgm:pt modelId="{FAC7859A-9C94-460C-A782-68A989359513}" type="pres">
      <dgm:prSet presAssocID="{4D8E64B3-C716-4137-BA72-EAC5CF40F23B}" presName="sibTransComposite" presStyleCnt="0"/>
      <dgm:spPr/>
    </dgm:pt>
    <dgm:pt modelId="{6DC85127-1784-4450-BC65-71FDFFC3E5D3}" type="pres">
      <dgm:prSet presAssocID="{9BB675DC-2488-4D0F-9E52-FADEF2889F11}" presName="compositeNode" presStyleCnt="0"/>
      <dgm:spPr/>
    </dgm:pt>
    <dgm:pt modelId="{E6A98C91-E169-45E6-8427-83CB19A3540A}" type="pres">
      <dgm:prSet presAssocID="{9BB675DC-2488-4D0F-9E52-FADEF2889F11}" presName="parTx" presStyleLbl="node1" presStyleIdx="0" presStyleCnt="0">
        <dgm:presLayoutVars>
          <dgm:chMax val="0"/>
          <dgm:chPref val="0"/>
          <dgm:bulletEnabled val="1"/>
        </dgm:presLayoutVars>
      </dgm:prSet>
      <dgm:spPr/>
    </dgm:pt>
    <dgm:pt modelId="{61B3C965-9AFC-4AD7-BC73-190589E4F059}" type="pres">
      <dgm:prSet presAssocID="{9BB675DC-2488-4D0F-9E52-FADEF2889F11}" presName="parSh" presStyleCnt="0"/>
      <dgm:spPr/>
    </dgm:pt>
    <dgm:pt modelId="{CA423472-1AC3-4BA5-A597-AA488D855CCC}" type="pres">
      <dgm:prSet presAssocID="{9BB675DC-2488-4D0F-9E52-FADEF2889F11}" presName="lineNode" presStyleLbl="alignAccFollowNode1" presStyleIdx="9" presStyleCnt="18"/>
      <dgm:spPr/>
    </dgm:pt>
    <dgm:pt modelId="{168C6029-944A-4156-A850-98290A00EB7B}" type="pres">
      <dgm:prSet presAssocID="{9BB675DC-2488-4D0F-9E52-FADEF2889F11}" presName="lineArrowNode" presStyleLbl="alignAccFollowNode1" presStyleIdx="10" presStyleCnt="18"/>
      <dgm:spPr/>
    </dgm:pt>
    <dgm:pt modelId="{5F3E78E3-FF3D-4ECE-9459-04042EBB9E5D}" type="pres">
      <dgm:prSet presAssocID="{CDD6968C-8247-4D9B-80B3-FD656472A6F0}" presName="sibTransNodeCircle" presStyleLbl="alignNode1" presStyleIdx="3" presStyleCnt="6">
        <dgm:presLayoutVars>
          <dgm:chMax val="0"/>
          <dgm:bulletEnabled/>
        </dgm:presLayoutVars>
      </dgm:prSet>
      <dgm:spPr/>
    </dgm:pt>
    <dgm:pt modelId="{C7690DF9-A30D-46B5-AF6E-2076807015EB}" type="pres">
      <dgm:prSet presAssocID="{CDD6968C-8247-4D9B-80B3-FD656472A6F0}" presName="spacerBetweenCircleAndCallout" presStyleCnt="0">
        <dgm:presLayoutVars/>
      </dgm:prSet>
      <dgm:spPr/>
    </dgm:pt>
    <dgm:pt modelId="{2329E3ED-697A-41C1-B11B-E91A297C47EE}" type="pres">
      <dgm:prSet presAssocID="{9BB675DC-2488-4D0F-9E52-FADEF2889F11}" presName="nodeText" presStyleLbl="alignAccFollowNode1" presStyleIdx="11" presStyleCnt="18">
        <dgm:presLayoutVars>
          <dgm:bulletEnabled val="1"/>
        </dgm:presLayoutVars>
      </dgm:prSet>
      <dgm:spPr/>
    </dgm:pt>
    <dgm:pt modelId="{871BDEEF-AC35-40C2-BCAA-430827764441}" type="pres">
      <dgm:prSet presAssocID="{CDD6968C-8247-4D9B-80B3-FD656472A6F0}" presName="sibTransComposite" presStyleCnt="0"/>
      <dgm:spPr/>
    </dgm:pt>
    <dgm:pt modelId="{FE62E9E1-2E59-471E-92FB-7C9697CB0856}" type="pres">
      <dgm:prSet presAssocID="{51C6FC7B-AB6D-4111-908F-11AD3D24E46E}" presName="compositeNode" presStyleCnt="0"/>
      <dgm:spPr/>
    </dgm:pt>
    <dgm:pt modelId="{667CC4B1-95D3-47D5-9D85-FF21B569F0EA}" type="pres">
      <dgm:prSet presAssocID="{51C6FC7B-AB6D-4111-908F-11AD3D24E46E}" presName="parTx" presStyleLbl="node1" presStyleIdx="0" presStyleCnt="0">
        <dgm:presLayoutVars>
          <dgm:chMax val="0"/>
          <dgm:chPref val="0"/>
          <dgm:bulletEnabled val="1"/>
        </dgm:presLayoutVars>
      </dgm:prSet>
      <dgm:spPr/>
    </dgm:pt>
    <dgm:pt modelId="{C8F1608D-A032-4F62-9AE8-5C1BDE647467}" type="pres">
      <dgm:prSet presAssocID="{51C6FC7B-AB6D-4111-908F-11AD3D24E46E}" presName="parSh" presStyleCnt="0"/>
      <dgm:spPr/>
    </dgm:pt>
    <dgm:pt modelId="{22BCE4BC-C49F-4589-B65E-B40B96E149B8}" type="pres">
      <dgm:prSet presAssocID="{51C6FC7B-AB6D-4111-908F-11AD3D24E46E}" presName="lineNode" presStyleLbl="alignAccFollowNode1" presStyleIdx="12" presStyleCnt="18"/>
      <dgm:spPr/>
    </dgm:pt>
    <dgm:pt modelId="{DABAF062-98F0-4E62-8E1A-2B123BEB9B50}" type="pres">
      <dgm:prSet presAssocID="{51C6FC7B-AB6D-4111-908F-11AD3D24E46E}" presName="lineArrowNode" presStyleLbl="alignAccFollowNode1" presStyleIdx="13" presStyleCnt="18"/>
      <dgm:spPr/>
    </dgm:pt>
    <dgm:pt modelId="{76BB4F5D-362F-4E51-B5B8-4A989422BD5C}" type="pres">
      <dgm:prSet presAssocID="{C5653E3A-2EC2-45CF-B2A1-497AE8F4D23F}" presName="sibTransNodeCircle" presStyleLbl="alignNode1" presStyleIdx="4" presStyleCnt="6">
        <dgm:presLayoutVars>
          <dgm:chMax val="0"/>
          <dgm:bulletEnabled/>
        </dgm:presLayoutVars>
      </dgm:prSet>
      <dgm:spPr/>
    </dgm:pt>
    <dgm:pt modelId="{C98AEC0E-0C54-4EE7-B6D7-985B3EAE8F59}" type="pres">
      <dgm:prSet presAssocID="{C5653E3A-2EC2-45CF-B2A1-497AE8F4D23F}" presName="spacerBetweenCircleAndCallout" presStyleCnt="0">
        <dgm:presLayoutVars/>
      </dgm:prSet>
      <dgm:spPr/>
    </dgm:pt>
    <dgm:pt modelId="{9B70D9E0-137A-4AD1-88C0-F1B627590A06}" type="pres">
      <dgm:prSet presAssocID="{51C6FC7B-AB6D-4111-908F-11AD3D24E46E}" presName="nodeText" presStyleLbl="alignAccFollowNode1" presStyleIdx="14" presStyleCnt="18">
        <dgm:presLayoutVars>
          <dgm:bulletEnabled val="1"/>
        </dgm:presLayoutVars>
      </dgm:prSet>
      <dgm:spPr/>
    </dgm:pt>
    <dgm:pt modelId="{E837F50C-030C-456E-972D-33A02693D37F}" type="pres">
      <dgm:prSet presAssocID="{C5653E3A-2EC2-45CF-B2A1-497AE8F4D23F}" presName="sibTransComposite" presStyleCnt="0"/>
      <dgm:spPr/>
    </dgm:pt>
    <dgm:pt modelId="{D0FD6FC7-71FB-4C40-A57C-17316F3997E5}" type="pres">
      <dgm:prSet presAssocID="{12E1C878-874A-490C-98D0-B87B2410CC4C}" presName="compositeNode" presStyleCnt="0"/>
      <dgm:spPr/>
    </dgm:pt>
    <dgm:pt modelId="{725763F3-E4C5-4F8A-A1ED-12863CF6614F}" type="pres">
      <dgm:prSet presAssocID="{12E1C878-874A-490C-98D0-B87B2410CC4C}" presName="parTx" presStyleLbl="node1" presStyleIdx="0" presStyleCnt="0">
        <dgm:presLayoutVars>
          <dgm:chMax val="0"/>
          <dgm:chPref val="0"/>
          <dgm:bulletEnabled val="1"/>
        </dgm:presLayoutVars>
      </dgm:prSet>
      <dgm:spPr/>
    </dgm:pt>
    <dgm:pt modelId="{A050E37F-FB66-4023-926D-E34DCB4B61CF}" type="pres">
      <dgm:prSet presAssocID="{12E1C878-874A-490C-98D0-B87B2410CC4C}" presName="parSh" presStyleCnt="0"/>
      <dgm:spPr/>
    </dgm:pt>
    <dgm:pt modelId="{91AB86C8-29B4-4EC8-AF68-A6CD82A2C8F7}" type="pres">
      <dgm:prSet presAssocID="{12E1C878-874A-490C-98D0-B87B2410CC4C}" presName="lineNode" presStyleLbl="alignAccFollowNode1" presStyleIdx="15" presStyleCnt="18"/>
      <dgm:spPr/>
    </dgm:pt>
    <dgm:pt modelId="{17C30980-B798-47A5-94CC-8FCF0FFF5DB2}" type="pres">
      <dgm:prSet presAssocID="{12E1C878-874A-490C-98D0-B87B2410CC4C}" presName="lineArrowNode" presStyleLbl="alignAccFollowNode1" presStyleIdx="16" presStyleCnt="18"/>
      <dgm:spPr/>
    </dgm:pt>
    <dgm:pt modelId="{32464DEF-9FD7-4531-B995-BAD462F7E0BA}" type="pres">
      <dgm:prSet presAssocID="{949DCFCC-035F-4A35-9FF1-93B1DAD01032}" presName="sibTransNodeCircle" presStyleLbl="alignNode1" presStyleIdx="5" presStyleCnt="6">
        <dgm:presLayoutVars>
          <dgm:chMax val="0"/>
          <dgm:bulletEnabled/>
        </dgm:presLayoutVars>
      </dgm:prSet>
      <dgm:spPr/>
    </dgm:pt>
    <dgm:pt modelId="{64388399-E366-400B-B280-0ED209DB8CD3}" type="pres">
      <dgm:prSet presAssocID="{949DCFCC-035F-4A35-9FF1-93B1DAD01032}" presName="spacerBetweenCircleAndCallout" presStyleCnt="0">
        <dgm:presLayoutVars/>
      </dgm:prSet>
      <dgm:spPr/>
    </dgm:pt>
    <dgm:pt modelId="{8C6EC698-901B-415D-BF43-C8F7EA58F21E}" type="pres">
      <dgm:prSet presAssocID="{12E1C878-874A-490C-98D0-B87B2410CC4C}" presName="nodeText" presStyleLbl="alignAccFollowNode1" presStyleIdx="17" presStyleCnt="18" custScaleX="112377">
        <dgm:presLayoutVars>
          <dgm:bulletEnabled val="1"/>
        </dgm:presLayoutVars>
      </dgm:prSet>
      <dgm:spPr/>
    </dgm:pt>
  </dgm:ptLst>
  <dgm:cxnLst>
    <dgm:cxn modelId="{CE362D04-AE32-400F-AB17-EDBCB66AB198}" srcId="{ABF3F5FA-1136-47B9-A8D3-CC3458A6D5AA}" destId="{12E1C878-874A-490C-98D0-B87B2410CC4C}" srcOrd="5" destOrd="0" parTransId="{D929926F-2939-4A7A-B8B5-FC333C4129F9}" sibTransId="{949DCFCC-035F-4A35-9FF1-93B1DAD01032}"/>
    <dgm:cxn modelId="{2E322908-8A5C-4FF0-A4F4-CF0943DAD85D}" type="presOf" srcId="{9BB675DC-2488-4D0F-9E52-FADEF2889F11}" destId="{2329E3ED-697A-41C1-B11B-E91A297C47EE}" srcOrd="0" destOrd="0" presId="urn:microsoft.com/office/officeart/2016/7/layout/LinearArrowProcessNumbered"/>
    <dgm:cxn modelId="{10737D09-B91E-4CA3-9E42-A73FA07C357B}" type="presOf" srcId="{C5653E3A-2EC2-45CF-B2A1-497AE8F4D23F}" destId="{76BB4F5D-362F-4E51-B5B8-4A989422BD5C}" srcOrd="0" destOrd="0" presId="urn:microsoft.com/office/officeart/2016/7/layout/LinearArrowProcessNumbered"/>
    <dgm:cxn modelId="{76A5CF19-ECD5-4E89-BA72-0C9BE457C25B}" type="presOf" srcId="{12E1C878-874A-490C-98D0-B87B2410CC4C}" destId="{8C6EC698-901B-415D-BF43-C8F7EA58F21E}" srcOrd="0" destOrd="0" presId="urn:microsoft.com/office/officeart/2016/7/layout/LinearArrowProcessNumbered"/>
    <dgm:cxn modelId="{92EF0C2A-7290-4A78-92EA-591C5D3E49CD}" type="presOf" srcId="{3D302148-F760-4886-97D6-410B8CEAE0EC}" destId="{C6E512E0-15D4-425F-9B4E-F03EAD665F42}" srcOrd="0" destOrd="0" presId="urn:microsoft.com/office/officeart/2016/7/layout/LinearArrowProcessNumbered"/>
    <dgm:cxn modelId="{34C1FD34-A814-4E25-93CD-17AB54265683}" srcId="{ABF3F5FA-1136-47B9-A8D3-CC3458A6D5AA}" destId="{5F1E4D60-0F5D-4A17-B235-35414FBB7B1C}" srcOrd="0" destOrd="0" parTransId="{20142FDF-9A17-45E5-AD06-95D00916E9FC}" sibTransId="{1502D63E-15D0-4C27-A779-DD1128C6B19E}"/>
    <dgm:cxn modelId="{0C88AE39-93C6-43C2-9FFD-5CAEEA56105A}" type="presOf" srcId="{51C6FC7B-AB6D-4111-908F-11AD3D24E46E}" destId="{9B70D9E0-137A-4AD1-88C0-F1B627590A06}" srcOrd="0" destOrd="0" presId="urn:microsoft.com/office/officeart/2016/7/layout/LinearArrowProcessNumbered"/>
    <dgm:cxn modelId="{F3FE563A-595A-4E4D-AE0A-BC4439AE3AA8}" srcId="{ABF3F5FA-1136-47B9-A8D3-CC3458A6D5AA}" destId="{3D302148-F760-4886-97D6-410B8CEAE0EC}" srcOrd="1" destOrd="0" parTransId="{2779AF83-15DC-42AA-846B-4D9FD7A20B6E}" sibTransId="{352E77D1-A40A-44A6-99FA-E43938642628}"/>
    <dgm:cxn modelId="{B04E3941-E361-4CD2-A0EF-CCF51172A47B}" srcId="{ABF3F5FA-1136-47B9-A8D3-CC3458A6D5AA}" destId="{9BB675DC-2488-4D0F-9E52-FADEF2889F11}" srcOrd="3" destOrd="0" parTransId="{360D7A1F-D050-436E-BC4D-E683D350A52F}" sibTransId="{CDD6968C-8247-4D9B-80B3-FD656472A6F0}"/>
    <dgm:cxn modelId="{E08D4767-9ACC-4E08-9BAC-8CC07FC649F5}" type="presOf" srcId="{2C9D842F-D43B-447F-BBF6-C9AE178472DC}" destId="{F48A7948-1511-4A40-91E9-F8E0664E0326}" srcOrd="0" destOrd="0" presId="urn:microsoft.com/office/officeart/2016/7/layout/LinearArrowProcessNumbered"/>
    <dgm:cxn modelId="{FC7B954C-6A47-4CC2-BF40-CFE08BAC0B6D}" type="presOf" srcId="{4D8E64B3-C716-4137-BA72-EAC5CF40F23B}" destId="{ADD308F2-B5B3-4FF1-920B-BE7AC5ED6F13}" srcOrd="0" destOrd="0" presId="urn:microsoft.com/office/officeart/2016/7/layout/LinearArrowProcessNumbered"/>
    <dgm:cxn modelId="{2B108480-CF57-4C08-9EFA-5A038D25B93B}" type="presOf" srcId="{CDD6968C-8247-4D9B-80B3-FD656472A6F0}" destId="{5F3E78E3-FF3D-4ECE-9459-04042EBB9E5D}" srcOrd="0" destOrd="0" presId="urn:microsoft.com/office/officeart/2016/7/layout/LinearArrowProcessNumbered"/>
    <dgm:cxn modelId="{D80DC985-1D24-4D22-AA74-365243DF2667}" srcId="{3D302148-F760-4886-97D6-410B8CEAE0EC}" destId="{98DD4240-A96E-4F1F-AD5F-427B2DE6CDE0}" srcOrd="0" destOrd="0" parTransId="{E2C9043F-219F-44E7-A9C0-9E9BD1208529}" sibTransId="{6E01E944-0C42-4CAA-B068-5444C048DB66}"/>
    <dgm:cxn modelId="{6C20D08C-3267-4555-986B-927F1B8C595A}" type="presOf" srcId="{949DCFCC-035F-4A35-9FF1-93B1DAD01032}" destId="{32464DEF-9FD7-4531-B995-BAD462F7E0BA}" srcOrd="0" destOrd="0" presId="urn:microsoft.com/office/officeart/2016/7/layout/LinearArrowProcessNumbered"/>
    <dgm:cxn modelId="{C290328F-3E97-4BF9-A955-43F95C80B760}" srcId="{2C9D842F-D43B-447F-BBF6-C9AE178472DC}" destId="{470C56B1-D2E4-4438-A45F-0B99598E246C}" srcOrd="0" destOrd="0" parTransId="{9B0B907F-EBD8-4D06-A659-35BB449D998F}" sibTransId="{3A638FDD-E55A-4B38-AC43-AF3607960A03}"/>
    <dgm:cxn modelId="{58C61B96-A70E-4289-BE54-2783725A49FA}" type="presOf" srcId="{4B592F7A-B252-4D3A-8828-E86AE1CB468D}" destId="{8C6EC698-901B-415D-BF43-C8F7EA58F21E}" srcOrd="0" destOrd="1" presId="urn:microsoft.com/office/officeart/2016/7/layout/LinearArrowProcessNumbered"/>
    <dgm:cxn modelId="{83BD1A99-35EE-42E7-8461-885BFC8B67AC}" srcId="{12E1C878-874A-490C-98D0-B87B2410CC4C}" destId="{4B592F7A-B252-4D3A-8828-E86AE1CB468D}" srcOrd="0" destOrd="0" parTransId="{593E62F8-8EA9-42FC-A3A7-EBF1179EB353}" sibTransId="{59764046-2016-4BCB-B2E2-32A235045E14}"/>
    <dgm:cxn modelId="{91A2BB9C-3C33-4196-B2F2-4F589748154C}" type="presOf" srcId="{ABF3F5FA-1136-47B9-A8D3-CC3458A6D5AA}" destId="{880C009D-3A05-4C23-89C9-CAAA2263C662}" srcOrd="0" destOrd="0" presId="urn:microsoft.com/office/officeart/2016/7/layout/LinearArrowProcessNumbered"/>
    <dgm:cxn modelId="{73F8C7B1-E291-4961-9A1F-E2B4CA6ADC2A}" type="presOf" srcId="{352E77D1-A40A-44A6-99FA-E43938642628}" destId="{AB883BF0-35A3-4F77-A0F6-321CD03288FA}" srcOrd="0" destOrd="0" presId="urn:microsoft.com/office/officeart/2016/7/layout/LinearArrowProcessNumbered"/>
    <dgm:cxn modelId="{2F2AA8B7-C509-43B6-BFF9-85AB9644456F}" srcId="{ABF3F5FA-1136-47B9-A8D3-CC3458A6D5AA}" destId="{2C9D842F-D43B-447F-BBF6-C9AE178472DC}" srcOrd="2" destOrd="0" parTransId="{AB5D304A-5510-4A4D-80E9-F45B9C28A5E3}" sibTransId="{4D8E64B3-C716-4137-BA72-EAC5CF40F23B}"/>
    <dgm:cxn modelId="{33AC08C2-F92D-4CBB-9392-A5AE063F0680}" srcId="{ABF3F5FA-1136-47B9-A8D3-CC3458A6D5AA}" destId="{51C6FC7B-AB6D-4111-908F-11AD3D24E46E}" srcOrd="4" destOrd="0" parTransId="{5E489BAE-5910-48A9-A13D-80FA6B5C3551}" sibTransId="{C5653E3A-2EC2-45CF-B2A1-497AE8F4D23F}"/>
    <dgm:cxn modelId="{AFA818C7-7EB7-4598-A426-CA2B7776E51A}" type="presOf" srcId="{470C56B1-D2E4-4438-A45F-0B99598E246C}" destId="{F48A7948-1511-4A40-91E9-F8E0664E0326}" srcOrd="0" destOrd="1" presId="urn:microsoft.com/office/officeart/2016/7/layout/LinearArrowProcessNumbered"/>
    <dgm:cxn modelId="{976FD4E0-9922-41A0-B9AD-C8733A53320E}" type="presOf" srcId="{5F1E4D60-0F5D-4A17-B235-35414FBB7B1C}" destId="{434D83F8-2C3B-4269-9B0C-19C1A46BAB0A}" srcOrd="0" destOrd="0" presId="urn:microsoft.com/office/officeart/2016/7/layout/LinearArrowProcessNumbered"/>
    <dgm:cxn modelId="{A093D1F2-1071-4801-999F-DB9F87F43D28}" type="presOf" srcId="{98DD4240-A96E-4F1F-AD5F-427B2DE6CDE0}" destId="{C6E512E0-15D4-425F-9B4E-F03EAD665F42}" srcOrd="0" destOrd="1" presId="urn:microsoft.com/office/officeart/2016/7/layout/LinearArrowProcessNumbered"/>
    <dgm:cxn modelId="{1969F0FC-8782-4D9D-B44E-F7718C951130}" type="presOf" srcId="{1502D63E-15D0-4C27-A779-DD1128C6B19E}" destId="{63060C34-19A3-472D-95EC-A86B4C77FCB0}" srcOrd="0" destOrd="0" presId="urn:microsoft.com/office/officeart/2016/7/layout/LinearArrowProcessNumbered"/>
    <dgm:cxn modelId="{9476E856-8908-4182-9218-13045BBF2F82}" type="presParOf" srcId="{880C009D-3A05-4C23-89C9-CAAA2263C662}" destId="{FF8D9951-9622-40EB-BDB7-B4C59B77E931}" srcOrd="0" destOrd="0" presId="urn:microsoft.com/office/officeart/2016/7/layout/LinearArrowProcessNumbered"/>
    <dgm:cxn modelId="{E693A517-AC5B-4E58-BCD3-63A3BA7A5A10}" type="presParOf" srcId="{FF8D9951-9622-40EB-BDB7-B4C59B77E931}" destId="{6B5B3241-C3ED-453E-9641-0B94FFD1703F}" srcOrd="0" destOrd="0" presId="urn:microsoft.com/office/officeart/2016/7/layout/LinearArrowProcessNumbered"/>
    <dgm:cxn modelId="{DC208C8A-F1B2-485B-B990-786E87751650}" type="presParOf" srcId="{FF8D9951-9622-40EB-BDB7-B4C59B77E931}" destId="{061C03F1-4E98-48F3-B331-4AB1B432D3DE}" srcOrd="1" destOrd="0" presId="urn:microsoft.com/office/officeart/2016/7/layout/LinearArrowProcessNumbered"/>
    <dgm:cxn modelId="{C62040D0-28FE-4AEF-AD02-076A0B5331CE}" type="presParOf" srcId="{061C03F1-4E98-48F3-B331-4AB1B432D3DE}" destId="{3025B67F-6901-457E-BE67-B532E685855A}" srcOrd="0" destOrd="0" presId="urn:microsoft.com/office/officeart/2016/7/layout/LinearArrowProcessNumbered"/>
    <dgm:cxn modelId="{09B3F3AC-D4FF-4EA9-8FE1-76AA1353A7ED}" type="presParOf" srcId="{061C03F1-4E98-48F3-B331-4AB1B432D3DE}" destId="{A51A8249-EA30-4ECA-B573-8529459EED87}" srcOrd="1" destOrd="0" presId="urn:microsoft.com/office/officeart/2016/7/layout/LinearArrowProcessNumbered"/>
    <dgm:cxn modelId="{5148AD25-482F-4BAC-A48B-8031B879079D}" type="presParOf" srcId="{061C03F1-4E98-48F3-B331-4AB1B432D3DE}" destId="{63060C34-19A3-472D-95EC-A86B4C77FCB0}" srcOrd="2" destOrd="0" presId="urn:microsoft.com/office/officeart/2016/7/layout/LinearArrowProcessNumbered"/>
    <dgm:cxn modelId="{C22395B3-5B36-49C1-AC95-AA1B50E8900F}" type="presParOf" srcId="{061C03F1-4E98-48F3-B331-4AB1B432D3DE}" destId="{465CE1B8-4E5E-41F7-92BB-888A0D0780A6}" srcOrd="3" destOrd="0" presId="urn:microsoft.com/office/officeart/2016/7/layout/LinearArrowProcessNumbered"/>
    <dgm:cxn modelId="{15801C38-0D12-453E-933E-C5AE14941407}" type="presParOf" srcId="{FF8D9951-9622-40EB-BDB7-B4C59B77E931}" destId="{434D83F8-2C3B-4269-9B0C-19C1A46BAB0A}" srcOrd="2" destOrd="0" presId="urn:microsoft.com/office/officeart/2016/7/layout/LinearArrowProcessNumbered"/>
    <dgm:cxn modelId="{E79ABE98-B8BE-471A-A160-66B141DEA135}" type="presParOf" srcId="{880C009D-3A05-4C23-89C9-CAAA2263C662}" destId="{32FF9BB3-579D-47D7-9EA8-5470E798C6ED}" srcOrd="1" destOrd="0" presId="urn:microsoft.com/office/officeart/2016/7/layout/LinearArrowProcessNumbered"/>
    <dgm:cxn modelId="{65111D19-6A79-4089-86C4-65D48C4E7DD5}" type="presParOf" srcId="{880C009D-3A05-4C23-89C9-CAAA2263C662}" destId="{BD1772A4-6886-4543-BD06-93CF8617D299}" srcOrd="2" destOrd="0" presId="urn:microsoft.com/office/officeart/2016/7/layout/LinearArrowProcessNumbered"/>
    <dgm:cxn modelId="{76E41BBE-AEA8-4250-AD5F-C67BDB24981F}" type="presParOf" srcId="{BD1772A4-6886-4543-BD06-93CF8617D299}" destId="{9D3ADC6E-F0AB-46A3-9040-3F5A95C5D87F}" srcOrd="0" destOrd="0" presId="urn:microsoft.com/office/officeart/2016/7/layout/LinearArrowProcessNumbered"/>
    <dgm:cxn modelId="{F6DB6667-7A0D-46E6-BD4D-54BB0968050A}" type="presParOf" srcId="{BD1772A4-6886-4543-BD06-93CF8617D299}" destId="{4CB3CBDD-5925-4006-A5A4-6AC3D5BAA2CF}" srcOrd="1" destOrd="0" presId="urn:microsoft.com/office/officeart/2016/7/layout/LinearArrowProcessNumbered"/>
    <dgm:cxn modelId="{5E9D3AFD-2978-4DB3-A9C2-E7743474E08C}" type="presParOf" srcId="{4CB3CBDD-5925-4006-A5A4-6AC3D5BAA2CF}" destId="{7C1D0BD9-7B87-4C7C-966E-F3B5B62569F8}" srcOrd="0" destOrd="0" presId="urn:microsoft.com/office/officeart/2016/7/layout/LinearArrowProcessNumbered"/>
    <dgm:cxn modelId="{2D3EEA62-D47E-47FD-A319-C09DFA2A740F}" type="presParOf" srcId="{4CB3CBDD-5925-4006-A5A4-6AC3D5BAA2CF}" destId="{F89D2895-C06B-4DC8-A481-2FEFE83CB4BD}" srcOrd="1" destOrd="0" presId="urn:microsoft.com/office/officeart/2016/7/layout/LinearArrowProcessNumbered"/>
    <dgm:cxn modelId="{3BDEFFAD-C8D0-499C-9801-63827F3A8A77}" type="presParOf" srcId="{4CB3CBDD-5925-4006-A5A4-6AC3D5BAA2CF}" destId="{AB883BF0-35A3-4F77-A0F6-321CD03288FA}" srcOrd="2" destOrd="0" presId="urn:microsoft.com/office/officeart/2016/7/layout/LinearArrowProcessNumbered"/>
    <dgm:cxn modelId="{E20700E7-BB74-4388-B82C-F0117E64E1BC}" type="presParOf" srcId="{4CB3CBDD-5925-4006-A5A4-6AC3D5BAA2CF}" destId="{A6F94ABA-9371-4CCA-8247-BAAE9E2DC0F1}" srcOrd="3" destOrd="0" presId="urn:microsoft.com/office/officeart/2016/7/layout/LinearArrowProcessNumbered"/>
    <dgm:cxn modelId="{4886CDEA-BBE0-49BC-AFAE-D53AB3FEBA5B}" type="presParOf" srcId="{BD1772A4-6886-4543-BD06-93CF8617D299}" destId="{C6E512E0-15D4-425F-9B4E-F03EAD665F42}" srcOrd="2" destOrd="0" presId="urn:microsoft.com/office/officeart/2016/7/layout/LinearArrowProcessNumbered"/>
    <dgm:cxn modelId="{BF24300B-1126-455D-8F43-33988440D475}" type="presParOf" srcId="{880C009D-3A05-4C23-89C9-CAAA2263C662}" destId="{0F29C37C-84D6-4B4B-8AF2-16438C548063}" srcOrd="3" destOrd="0" presId="urn:microsoft.com/office/officeart/2016/7/layout/LinearArrowProcessNumbered"/>
    <dgm:cxn modelId="{FA6DFF01-5BA3-4AB3-A549-61C9524AFE0D}" type="presParOf" srcId="{880C009D-3A05-4C23-89C9-CAAA2263C662}" destId="{C22BB1B8-E29B-4EDA-9A66-715AA7E906D3}" srcOrd="4" destOrd="0" presId="urn:microsoft.com/office/officeart/2016/7/layout/LinearArrowProcessNumbered"/>
    <dgm:cxn modelId="{14A87CFA-17F0-4288-8833-03940F1FDE30}" type="presParOf" srcId="{C22BB1B8-E29B-4EDA-9A66-715AA7E906D3}" destId="{9ACDBB54-9D79-4F0B-9DE8-FACF4F59BA65}" srcOrd="0" destOrd="0" presId="urn:microsoft.com/office/officeart/2016/7/layout/LinearArrowProcessNumbered"/>
    <dgm:cxn modelId="{CAF007A1-2356-4782-8223-8C22F73C26EB}" type="presParOf" srcId="{C22BB1B8-E29B-4EDA-9A66-715AA7E906D3}" destId="{620B5BB5-DBDF-4019-9DBA-BA13FE31639D}" srcOrd="1" destOrd="0" presId="urn:microsoft.com/office/officeart/2016/7/layout/LinearArrowProcessNumbered"/>
    <dgm:cxn modelId="{E7CD54AC-DFDB-461F-BD93-64E1514AD507}" type="presParOf" srcId="{620B5BB5-DBDF-4019-9DBA-BA13FE31639D}" destId="{5642CAC1-6EF9-4395-8D8E-9A08594DFE68}" srcOrd="0" destOrd="0" presId="urn:microsoft.com/office/officeart/2016/7/layout/LinearArrowProcessNumbered"/>
    <dgm:cxn modelId="{E39A14DD-998B-4B01-A268-53F99FACAAD4}" type="presParOf" srcId="{620B5BB5-DBDF-4019-9DBA-BA13FE31639D}" destId="{0F70C557-73ED-48CD-9444-C3184D4885E2}" srcOrd="1" destOrd="0" presId="urn:microsoft.com/office/officeart/2016/7/layout/LinearArrowProcessNumbered"/>
    <dgm:cxn modelId="{D8DE588F-4EDE-4947-A3FE-4EA58F128A4D}" type="presParOf" srcId="{620B5BB5-DBDF-4019-9DBA-BA13FE31639D}" destId="{ADD308F2-B5B3-4FF1-920B-BE7AC5ED6F13}" srcOrd="2" destOrd="0" presId="urn:microsoft.com/office/officeart/2016/7/layout/LinearArrowProcessNumbered"/>
    <dgm:cxn modelId="{EBDC2E8C-2E5E-480D-B1B9-2CD391D607DE}" type="presParOf" srcId="{620B5BB5-DBDF-4019-9DBA-BA13FE31639D}" destId="{FB68C3F3-5B5E-4F11-BE93-F45CAC487194}" srcOrd="3" destOrd="0" presId="urn:microsoft.com/office/officeart/2016/7/layout/LinearArrowProcessNumbered"/>
    <dgm:cxn modelId="{D4D6C710-0F48-416B-BD19-A6D3F25F4683}" type="presParOf" srcId="{C22BB1B8-E29B-4EDA-9A66-715AA7E906D3}" destId="{F48A7948-1511-4A40-91E9-F8E0664E0326}" srcOrd="2" destOrd="0" presId="urn:microsoft.com/office/officeart/2016/7/layout/LinearArrowProcessNumbered"/>
    <dgm:cxn modelId="{2183BE76-5D47-4E58-9487-B3C0304716C1}" type="presParOf" srcId="{880C009D-3A05-4C23-89C9-CAAA2263C662}" destId="{FAC7859A-9C94-460C-A782-68A989359513}" srcOrd="5" destOrd="0" presId="urn:microsoft.com/office/officeart/2016/7/layout/LinearArrowProcessNumbered"/>
    <dgm:cxn modelId="{51B63CC3-C9E6-4265-96BC-87E60A3A1432}" type="presParOf" srcId="{880C009D-3A05-4C23-89C9-CAAA2263C662}" destId="{6DC85127-1784-4450-BC65-71FDFFC3E5D3}" srcOrd="6" destOrd="0" presId="urn:microsoft.com/office/officeart/2016/7/layout/LinearArrowProcessNumbered"/>
    <dgm:cxn modelId="{A37AC83A-FFBA-48A5-B406-AE4742822CCB}" type="presParOf" srcId="{6DC85127-1784-4450-BC65-71FDFFC3E5D3}" destId="{E6A98C91-E169-45E6-8427-83CB19A3540A}" srcOrd="0" destOrd="0" presId="urn:microsoft.com/office/officeart/2016/7/layout/LinearArrowProcessNumbered"/>
    <dgm:cxn modelId="{F88C89E3-6AD5-43AC-94E1-FB5A6F99749E}" type="presParOf" srcId="{6DC85127-1784-4450-BC65-71FDFFC3E5D3}" destId="{61B3C965-9AFC-4AD7-BC73-190589E4F059}" srcOrd="1" destOrd="0" presId="urn:microsoft.com/office/officeart/2016/7/layout/LinearArrowProcessNumbered"/>
    <dgm:cxn modelId="{E219B14B-02B5-4BB4-A362-A023014B3F5E}" type="presParOf" srcId="{61B3C965-9AFC-4AD7-BC73-190589E4F059}" destId="{CA423472-1AC3-4BA5-A597-AA488D855CCC}" srcOrd="0" destOrd="0" presId="urn:microsoft.com/office/officeart/2016/7/layout/LinearArrowProcessNumbered"/>
    <dgm:cxn modelId="{A9090FA8-BDE5-4958-915B-C9B7A21BECBA}" type="presParOf" srcId="{61B3C965-9AFC-4AD7-BC73-190589E4F059}" destId="{168C6029-944A-4156-A850-98290A00EB7B}" srcOrd="1" destOrd="0" presId="urn:microsoft.com/office/officeart/2016/7/layout/LinearArrowProcessNumbered"/>
    <dgm:cxn modelId="{0192ACA9-FEB8-41EA-B4C1-678D9AB897FE}" type="presParOf" srcId="{61B3C965-9AFC-4AD7-BC73-190589E4F059}" destId="{5F3E78E3-FF3D-4ECE-9459-04042EBB9E5D}" srcOrd="2" destOrd="0" presId="urn:microsoft.com/office/officeart/2016/7/layout/LinearArrowProcessNumbered"/>
    <dgm:cxn modelId="{1866BFAA-C21E-4E2C-AF10-62061886D46C}" type="presParOf" srcId="{61B3C965-9AFC-4AD7-BC73-190589E4F059}" destId="{C7690DF9-A30D-46B5-AF6E-2076807015EB}" srcOrd="3" destOrd="0" presId="urn:microsoft.com/office/officeart/2016/7/layout/LinearArrowProcessNumbered"/>
    <dgm:cxn modelId="{88823823-E686-43BE-A25A-DFC3CD0E2647}" type="presParOf" srcId="{6DC85127-1784-4450-BC65-71FDFFC3E5D3}" destId="{2329E3ED-697A-41C1-B11B-E91A297C47EE}" srcOrd="2" destOrd="0" presId="urn:microsoft.com/office/officeart/2016/7/layout/LinearArrowProcessNumbered"/>
    <dgm:cxn modelId="{8A14D9F5-FC31-4A58-B863-07D3BE111BCF}" type="presParOf" srcId="{880C009D-3A05-4C23-89C9-CAAA2263C662}" destId="{871BDEEF-AC35-40C2-BCAA-430827764441}" srcOrd="7" destOrd="0" presId="urn:microsoft.com/office/officeart/2016/7/layout/LinearArrowProcessNumbered"/>
    <dgm:cxn modelId="{0378870E-00E7-47D8-A7F5-36D47DC5A4CA}" type="presParOf" srcId="{880C009D-3A05-4C23-89C9-CAAA2263C662}" destId="{FE62E9E1-2E59-471E-92FB-7C9697CB0856}" srcOrd="8" destOrd="0" presId="urn:microsoft.com/office/officeart/2016/7/layout/LinearArrowProcessNumbered"/>
    <dgm:cxn modelId="{6B7FE6FA-E6C9-4592-834C-88162407D851}" type="presParOf" srcId="{FE62E9E1-2E59-471E-92FB-7C9697CB0856}" destId="{667CC4B1-95D3-47D5-9D85-FF21B569F0EA}" srcOrd="0" destOrd="0" presId="urn:microsoft.com/office/officeart/2016/7/layout/LinearArrowProcessNumbered"/>
    <dgm:cxn modelId="{568E48C8-0ACE-400C-9647-F38F03B7D77F}" type="presParOf" srcId="{FE62E9E1-2E59-471E-92FB-7C9697CB0856}" destId="{C8F1608D-A032-4F62-9AE8-5C1BDE647467}" srcOrd="1" destOrd="0" presId="urn:microsoft.com/office/officeart/2016/7/layout/LinearArrowProcessNumbered"/>
    <dgm:cxn modelId="{7C5BAB22-BDB3-4D9B-BF26-DE1B3FFDDC49}" type="presParOf" srcId="{C8F1608D-A032-4F62-9AE8-5C1BDE647467}" destId="{22BCE4BC-C49F-4589-B65E-B40B96E149B8}" srcOrd="0" destOrd="0" presId="urn:microsoft.com/office/officeart/2016/7/layout/LinearArrowProcessNumbered"/>
    <dgm:cxn modelId="{C069CBF1-4DEC-4D6C-BAAD-700974F5576D}" type="presParOf" srcId="{C8F1608D-A032-4F62-9AE8-5C1BDE647467}" destId="{DABAF062-98F0-4E62-8E1A-2B123BEB9B50}" srcOrd="1" destOrd="0" presId="urn:microsoft.com/office/officeart/2016/7/layout/LinearArrowProcessNumbered"/>
    <dgm:cxn modelId="{E7CF36D0-9491-4388-BB5E-F912E9EFA41D}" type="presParOf" srcId="{C8F1608D-A032-4F62-9AE8-5C1BDE647467}" destId="{76BB4F5D-362F-4E51-B5B8-4A989422BD5C}" srcOrd="2" destOrd="0" presId="urn:microsoft.com/office/officeart/2016/7/layout/LinearArrowProcessNumbered"/>
    <dgm:cxn modelId="{FA790289-BB6C-4A07-A870-F5A43850EA8F}" type="presParOf" srcId="{C8F1608D-A032-4F62-9AE8-5C1BDE647467}" destId="{C98AEC0E-0C54-4EE7-B6D7-985B3EAE8F59}" srcOrd="3" destOrd="0" presId="urn:microsoft.com/office/officeart/2016/7/layout/LinearArrowProcessNumbered"/>
    <dgm:cxn modelId="{0C7C671E-4F9E-4C64-8364-7D924E782D2F}" type="presParOf" srcId="{FE62E9E1-2E59-471E-92FB-7C9697CB0856}" destId="{9B70D9E0-137A-4AD1-88C0-F1B627590A06}" srcOrd="2" destOrd="0" presId="urn:microsoft.com/office/officeart/2016/7/layout/LinearArrowProcessNumbered"/>
    <dgm:cxn modelId="{0A498C06-2881-487E-B91B-B5C3E47A2CAF}" type="presParOf" srcId="{880C009D-3A05-4C23-89C9-CAAA2263C662}" destId="{E837F50C-030C-456E-972D-33A02693D37F}" srcOrd="9" destOrd="0" presId="urn:microsoft.com/office/officeart/2016/7/layout/LinearArrowProcessNumbered"/>
    <dgm:cxn modelId="{89053AB9-331C-4871-8466-037B2B6C3BD6}" type="presParOf" srcId="{880C009D-3A05-4C23-89C9-CAAA2263C662}" destId="{D0FD6FC7-71FB-4C40-A57C-17316F3997E5}" srcOrd="10" destOrd="0" presId="urn:microsoft.com/office/officeart/2016/7/layout/LinearArrowProcessNumbered"/>
    <dgm:cxn modelId="{BB1549D1-6F75-48EC-A71B-560B0E4CD4F0}" type="presParOf" srcId="{D0FD6FC7-71FB-4C40-A57C-17316F3997E5}" destId="{725763F3-E4C5-4F8A-A1ED-12863CF6614F}" srcOrd="0" destOrd="0" presId="urn:microsoft.com/office/officeart/2016/7/layout/LinearArrowProcessNumbered"/>
    <dgm:cxn modelId="{44956CF2-35E6-47C1-A064-836549DD4A7E}" type="presParOf" srcId="{D0FD6FC7-71FB-4C40-A57C-17316F3997E5}" destId="{A050E37F-FB66-4023-926D-E34DCB4B61CF}" srcOrd="1" destOrd="0" presId="urn:microsoft.com/office/officeart/2016/7/layout/LinearArrowProcessNumbered"/>
    <dgm:cxn modelId="{D7CB9A3C-E51B-4FF4-AA18-C53B86C44017}" type="presParOf" srcId="{A050E37F-FB66-4023-926D-E34DCB4B61CF}" destId="{91AB86C8-29B4-4EC8-AF68-A6CD82A2C8F7}" srcOrd="0" destOrd="0" presId="urn:microsoft.com/office/officeart/2016/7/layout/LinearArrowProcessNumbered"/>
    <dgm:cxn modelId="{9110B8E5-4C82-40FD-B841-0F9ECE6B3C78}" type="presParOf" srcId="{A050E37F-FB66-4023-926D-E34DCB4B61CF}" destId="{17C30980-B798-47A5-94CC-8FCF0FFF5DB2}" srcOrd="1" destOrd="0" presId="urn:microsoft.com/office/officeart/2016/7/layout/LinearArrowProcessNumbered"/>
    <dgm:cxn modelId="{2B47F7B5-8331-4048-B184-37448952BF22}" type="presParOf" srcId="{A050E37F-FB66-4023-926D-E34DCB4B61CF}" destId="{32464DEF-9FD7-4531-B995-BAD462F7E0BA}" srcOrd="2" destOrd="0" presId="urn:microsoft.com/office/officeart/2016/7/layout/LinearArrowProcessNumbered"/>
    <dgm:cxn modelId="{9A52DD40-8063-4B15-8EB7-EC7EC00339A1}" type="presParOf" srcId="{A050E37F-FB66-4023-926D-E34DCB4B61CF}" destId="{64388399-E366-400B-B280-0ED209DB8CD3}" srcOrd="3" destOrd="0" presId="urn:microsoft.com/office/officeart/2016/7/layout/LinearArrowProcessNumbered"/>
    <dgm:cxn modelId="{B4D995DF-937F-4166-9B2A-9E2B3C061368}" type="presParOf" srcId="{D0FD6FC7-71FB-4C40-A57C-17316F3997E5}" destId="{8C6EC698-901B-415D-BF43-C8F7EA58F21E}"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BD665C-116E-4F22-9068-4A2DC942024D}"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84DDB022-57ED-43FC-AFA5-B73288457115}">
      <dgm:prSet/>
      <dgm:spPr/>
      <dgm:t>
        <a:bodyPr/>
        <a:lstStyle/>
        <a:p>
          <a:pPr>
            <a:lnSpc>
              <a:spcPct val="100000"/>
            </a:lnSpc>
          </a:pPr>
          <a:r>
            <a:rPr lang="fr-FR" dirty="0"/>
            <a:t>Refuser de signer ou de participer à un EPA ?</a:t>
          </a:r>
          <a:endParaRPr lang="en-US" dirty="0"/>
        </a:p>
      </dgm:t>
    </dgm:pt>
    <dgm:pt modelId="{7F1016F2-8252-4CF8-8AF8-5BD1A116FF4A}" type="parTrans" cxnId="{C25B66EB-A2DC-498D-8A26-71214B457BAC}">
      <dgm:prSet/>
      <dgm:spPr/>
      <dgm:t>
        <a:bodyPr/>
        <a:lstStyle/>
        <a:p>
          <a:endParaRPr lang="en-US"/>
        </a:p>
      </dgm:t>
    </dgm:pt>
    <dgm:pt modelId="{6CE86239-43FC-482F-94E2-F0FC58EE38D1}" type="sibTrans" cxnId="{C25B66EB-A2DC-498D-8A26-71214B457BAC}">
      <dgm:prSet/>
      <dgm:spPr/>
      <dgm:t>
        <a:bodyPr/>
        <a:lstStyle/>
        <a:p>
          <a:endParaRPr lang="en-US"/>
        </a:p>
      </dgm:t>
    </dgm:pt>
    <dgm:pt modelId="{D1908711-EF20-4284-8C80-4D45F0635616}">
      <dgm:prSet/>
      <dgm:spPr/>
      <dgm:t>
        <a:bodyPr/>
        <a:lstStyle/>
        <a:p>
          <a:pPr>
            <a:lnSpc>
              <a:spcPct val="100000"/>
            </a:lnSpc>
          </a:pPr>
          <a:r>
            <a:rPr lang="fr-FR" dirty="0"/>
            <a:t>L’absence de l’agent ou de l’évaluateur</a:t>
          </a:r>
          <a:endParaRPr lang="en-US" dirty="0"/>
        </a:p>
      </dgm:t>
    </dgm:pt>
    <dgm:pt modelId="{EF068469-357A-44BF-A127-718FC7B246D3}" type="parTrans" cxnId="{874E58BF-D96D-415A-8B28-207BE2A8844F}">
      <dgm:prSet/>
      <dgm:spPr/>
      <dgm:t>
        <a:bodyPr/>
        <a:lstStyle/>
        <a:p>
          <a:endParaRPr lang="en-US"/>
        </a:p>
      </dgm:t>
    </dgm:pt>
    <dgm:pt modelId="{661D130D-0D58-4975-8302-9E6AA23C3E12}" type="sibTrans" cxnId="{874E58BF-D96D-415A-8B28-207BE2A8844F}">
      <dgm:prSet/>
      <dgm:spPr/>
      <dgm:t>
        <a:bodyPr/>
        <a:lstStyle/>
        <a:p>
          <a:endParaRPr lang="en-US"/>
        </a:p>
      </dgm:t>
    </dgm:pt>
    <dgm:pt modelId="{8F9FA8C2-68BF-4220-BA74-7E352A654459}">
      <dgm:prSet/>
      <dgm:spPr/>
      <dgm:t>
        <a:bodyPr/>
        <a:lstStyle/>
        <a:p>
          <a:pPr>
            <a:lnSpc>
              <a:spcPct val="100000"/>
            </a:lnSpc>
          </a:pPr>
          <a:r>
            <a:rPr lang="en-US" dirty="0" err="1"/>
            <a:t>Être</a:t>
          </a:r>
          <a:r>
            <a:rPr lang="en-US" dirty="0"/>
            <a:t> </a:t>
          </a:r>
          <a:r>
            <a:rPr lang="en-US" dirty="0" err="1"/>
            <a:t>accompagné</a:t>
          </a:r>
          <a:r>
            <a:rPr lang="en-US" dirty="0"/>
            <a:t> pendant </a:t>
          </a:r>
          <a:r>
            <a:rPr lang="en-US" dirty="0" err="1"/>
            <a:t>l’EPA</a:t>
          </a:r>
          <a:r>
            <a:rPr lang="en-US" dirty="0"/>
            <a:t> ?</a:t>
          </a:r>
        </a:p>
      </dgm:t>
    </dgm:pt>
    <dgm:pt modelId="{15C71241-B26A-4DDC-B42C-6A703C8CE079}" type="parTrans" cxnId="{F6BF6211-6F3A-4CF0-A084-7676CB12421E}">
      <dgm:prSet/>
      <dgm:spPr/>
      <dgm:t>
        <a:bodyPr/>
        <a:lstStyle/>
        <a:p>
          <a:endParaRPr lang="en-US"/>
        </a:p>
      </dgm:t>
    </dgm:pt>
    <dgm:pt modelId="{C9FA7034-CBA4-4991-9942-0440CAF0377D}" type="sibTrans" cxnId="{F6BF6211-6F3A-4CF0-A084-7676CB12421E}">
      <dgm:prSet/>
      <dgm:spPr/>
      <dgm:t>
        <a:bodyPr/>
        <a:lstStyle/>
        <a:p>
          <a:endParaRPr lang="en-US"/>
        </a:p>
      </dgm:t>
    </dgm:pt>
    <dgm:pt modelId="{C5F87F92-670F-4B0F-854F-82C2E8557886}">
      <dgm:prSet/>
      <dgm:spPr/>
      <dgm:t>
        <a:bodyPr/>
        <a:lstStyle/>
        <a:p>
          <a:pPr>
            <a:lnSpc>
              <a:spcPct val="100000"/>
            </a:lnSpc>
          </a:pPr>
          <a:r>
            <a:rPr lang="en-US" dirty="0"/>
            <a:t>Les </a:t>
          </a:r>
          <a:r>
            <a:rPr lang="en-US" dirty="0" err="1"/>
            <a:t>souhaits</a:t>
          </a:r>
          <a:r>
            <a:rPr lang="en-US" dirty="0"/>
            <a:t> de </a:t>
          </a:r>
          <a:r>
            <a:rPr lang="en-US" dirty="0" err="1"/>
            <a:t>mobilité</a:t>
          </a:r>
          <a:r>
            <a:rPr lang="en-US" dirty="0"/>
            <a:t> et/</a:t>
          </a:r>
          <a:r>
            <a:rPr lang="en-US" dirty="0" err="1"/>
            <a:t>ou</a:t>
          </a:r>
          <a:r>
            <a:rPr lang="en-US" dirty="0"/>
            <a:t> de formations ne valent pas inscription ! </a:t>
          </a:r>
        </a:p>
      </dgm:t>
    </dgm:pt>
    <dgm:pt modelId="{5E2D8AEB-4AC4-49C3-B092-DAA6E28BDD7A}" type="parTrans" cxnId="{3E0CD018-6ECF-43AD-A939-FFDBDBA34C90}">
      <dgm:prSet/>
      <dgm:spPr/>
      <dgm:t>
        <a:bodyPr/>
        <a:lstStyle/>
        <a:p>
          <a:endParaRPr lang="fr-FR"/>
        </a:p>
      </dgm:t>
    </dgm:pt>
    <dgm:pt modelId="{9DB45472-5072-4B4E-A0DF-C0E7C9672531}" type="sibTrans" cxnId="{3E0CD018-6ECF-43AD-A939-FFDBDBA34C90}">
      <dgm:prSet/>
      <dgm:spPr/>
      <dgm:t>
        <a:bodyPr/>
        <a:lstStyle/>
        <a:p>
          <a:endParaRPr lang="fr-FR"/>
        </a:p>
      </dgm:t>
    </dgm:pt>
    <dgm:pt modelId="{21793D8A-6755-4383-978C-BE7DC6BB3EFC}">
      <dgm:prSet/>
      <dgm:spPr/>
      <dgm:t>
        <a:bodyPr/>
        <a:lstStyle/>
        <a:p>
          <a:pPr>
            <a:lnSpc>
              <a:spcPct val="100000"/>
            </a:lnSpc>
          </a:pPr>
          <a:r>
            <a:rPr lang="fr-FR" dirty="0"/>
            <a:t>CIA &amp; évaluation</a:t>
          </a:r>
        </a:p>
      </dgm:t>
    </dgm:pt>
    <dgm:pt modelId="{1DA2BDDD-A887-4EAF-A80D-69F8352B1D5C}" type="parTrans" cxnId="{684E4B1E-1641-4E7D-A047-F3D1190C8498}">
      <dgm:prSet/>
      <dgm:spPr/>
      <dgm:t>
        <a:bodyPr/>
        <a:lstStyle/>
        <a:p>
          <a:endParaRPr lang="fr-FR"/>
        </a:p>
      </dgm:t>
    </dgm:pt>
    <dgm:pt modelId="{F556E759-6EF9-4CD5-8640-B114CC4C27C9}" type="sibTrans" cxnId="{684E4B1E-1641-4E7D-A047-F3D1190C8498}">
      <dgm:prSet/>
      <dgm:spPr/>
      <dgm:t>
        <a:bodyPr/>
        <a:lstStyle/>
        <a:p>
          <a:endParaRPr lang="fr-FR"/>
        </a:p>
      </dgm:t>
    </dgm:pt>
    <dgm:pt modelId="{55541B9E-74DF-4EBF-9972-22ED97E55B7C}">
      <dgm:prSet/>
      <dgm:spPr/>
      <dgm:t>
        <a:bodyPr/>
        <a:lstStyle/>
        <a:p>
          <a:pPr>
            <a:lnSpc>
              <a:spcPct val="100000"/>
            </a:lnSpc>
          </a:pPr>
          <a:r>
            <a:rPr lang="fr-FR" dirty="0"/>
            <a:t>Entretien et avancement</a:t>
          </a:r>
        </a:p>
      </dgm:t>
    </dgm:pt>
    <dgm:pt modelId="{3A1C39D8-09C1-45F8-974B-66F2229416A6}" type="parTrans" cxnId="{DC3B174B-40BA-4142-BFF9-730A4F5B1E2B}">
      <dgm:prSet/>
      <dgm:spPr/>
      <dgm:t>
        <a:bodyPr/>
        <a:lstStyle/>
        <a:p>
          <a:endParaRPr lang="fr-FR"/>
        </a:p>
      </dgm:t>
    </dgm:pt>
    <dgm:pt modelId="{C957EA90-0DB7-4DD1-9ECB-B2392DF67AAC}" type="sibTrans" cxnId="{DC3B174B-40BA-4142-BFF9-730A4F5B1E2B}">
      <dgm:prSet/>
      <dgm:spPr/>
      <dgm:t>
        <a:bodyPr/>
        <a:lstStyle/>
        <a:p>
          <a:endParaRPr lang="fr-FR"/>
        </a:p>
      </dgm:t>
    </dgm:pt>
    <dgm:pt modelId="{CF560437-F49E-4096-BB65-B0C60A761840}" type="pres">
      <dgm:prSet presAssocID="{2FBD665C-116E-4F22-9068-4A2DC942024D}" presName="root" presStyleCnt="0">
        <dgm:presLayoutVars>
          <dgm:dir/>
          <dgm:resizeHandles val="exact"/>
        </dgm:presLayoutVars>
      </dgm:prSet>
      <dgm:spPr/>
    </dgm:pt>
    <dgm:pt modelId="{ED1F9411-46A1-417A-84F4-CFD9584E085A}" type="pres">
      <dgm:prSet presAssocID="{84DDB022-57ED-43FC-AFA5-B73288457115}" presName="compNode" presStyleCnt="0"/>
      <dgm:spPr/>
    </dgm:pt>
    <dgm:pt modelId="{CCE4E8EE-8365-477C-85F8-D7808269CE96}" type="pres">
      <dgm:prSet presAssocID="{84DDB022-57ED-43FC-AFA5-B73288457115}" presName="bgRect" presStyleLbl="bgShp" presStyleIdx="0" presStyleCnt="6" custLinFactNeighborX="3004" custLinFactNeighborY="-21120"/>
      <dgm:spPr/>
    </dgm:pt>
    <dgm:pt modelId="{5DCD09D9-5CED-4DE5-83AC-611469E0F113}" type="pres">
      <dgm:prSet presAssocID="{84DDB022-57ED-43FC-AFA5-B73288457115}" presName="iconRect" presStyleLbl="node1" presStyleIdx="0" presStyleCnt="6" custScaleX="169659" custScaleY="15218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dgm:spPr>
      <dgm:extLst>
        <a:ext uri="{E40237B7-FDA0-4F09-8148-C483321AD2D9}">
          <dgm14:cNvPr xmlns:dgm14="http://schemas.microsoft.com/office/drawing/2010/diagram" id="0" name="" descr="Pouce en bas avec un remplissage uni"/>
        </a:ext>
      </dgm:extLst>
    </dgm:pt>
    <dgm:pt modelId="{6A618257-7778-4881-9F52-B0B6894878CA}" type="pres">
      <dgm:prSet presAssocID="{84DDB022-57ED-43FC-AFA5-B73288457115}" presName="spaceRect" presStyleCnt="0"/>
      <dgm:spPr/>
    </dgm:pt>
    <dgm:pt modelId="{772EC4B7-4B90-4973-827D-6A1D212A03C5}" type="pres">
      <dgm:prSet presAssocID="{84DDB022-57ED-43FC-AFA5-B73288457115}" presName="parTx" presStyleLbl="revTx" presStyleIdx="0" presStyleCnt="6">
        <dgm:presLayoutVars>
          <dgm:chMax val="0"/>
          <dgm:chPref val="0"/>
        </dgm:presLayoutVars>
      </dgm:prSet>
      <dgm:spPr/>
    </dgm:pt>
    <dgm:pt modelId="{E97A624F-0B61-461B-A8FA-4174AAD93BDC}" type="pres">
      <dgm:prSet presAssocID="{6CE86239-43FC-482F-94E2-F0FC58EE38D1}" presName="sibTrans" presStyleCnt="0"/>
      <dgm:spPr/>
    </dgm:pt>
    <dgm:pt modelId="{43FABB5D-97F8-470A-A061-8B149EC0F971}" type="pres">
      <dgm:prSet presAssocID="{D1908711-EF20-4284-8C80-4D45F0635616}" presName="compNode" presStyleCnt="0"/>
      <dgm:spPr/>
    </dgm:pt>
    <dgm:pt modelId="{B56C5D8C-C7F9-4E9A-9E12-40E07069C08F}" type="pres">
      <dgm:prSet presAssocID="{D1908711-EF20-4284-8C80-4D45F0635616}" presName="bgRect" presStyleLbl="bgShp" presStyleIdx="1" presStyleCnt="6" custLinFactNeighborX="-464" custLinFactNeighborY="-826"/>
      <dgm:spPr/>
    </dgm:pt>
    <dgm:pt modelId="{57A30F86-B43D-4DBA-BBC4-DF1B148F9FDA}" type="pres">
      <dgm:prSet presAssocID="{D1908711-EF20-4284-8C80-4D45F0635616}" presName="iconRect" presStyleLbl="node1" presStyleIdx="1" presStyleCnt="6" custScaleX="148042" custScaleY="13535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Fièvre avec un remplissage uni"/>
        </a:ext>
      </dgm:extLst>
    </dgm:pt>
    <dgm:pt modelId="{1B2EC884-2E44-48EA-8D8B-062B5D71969A}" type="pres">
      <dgm:prSet presAssocID="{D1908711-EF20-4284-8C80-4D45F0635616}" presName="spaceRect" presStyleCnt="0"/>
      <dgm:spPr/>
    </dgm:pt>
    <dgm:pt modelId="{54F17E1C-B11D-418A-9EF9-A58FF6357824}" type="pres">
      <dgm:prSet presAssocID="{D1908711-EF20-4284-8C80-4D45F0635616}" presName="parTx" presStyleLbl="revTx" presStyleIdx="1" presStyleCnt="6">
        <dgm:presLayoutVars>
          <dgm:chMax val="0"/>
          <dgm:chPref val="0"/>
        </dgm:presLayoutVars>
      </dgm:prSet>
      <dgm:spPr/>
    </dgm:pt>
    <dgm:pt modelId="{BC43E98F-3242-4FCE-A348-601135CB005A}" type="pres">
      <dgm:prSet presAssocID="{661D130D-0D58-4975-8302-9E6AA23C3E12}" presName="sibTrans" presStyleCnt="0"/>
      <dgm:spPr/>
    </dgm:pt>
    <dgm:pt modelId="{29C54C25-D7FA-4271-8D54-3C2E6387DC1F}" type="pres">
      <dgm:prSet presAssocID="{21793D8A-6755-4383-978C-BE7DC6BB3EFC}" presName="compNode" presStyleCnt="0"/>
      <dgm:spPr/>
    </dgm:pt>
    <dgm:pt modelId="{1BC65779-863C-4011-95B9-7823A957E3E7}" type="pres">
      <dgm:prSet presAssocID="{21793D8A-6755-4383-978C-BE7DC6BB3EFC}" presName="bgRect" presStyleLbl="bgShp" presStyleIdx="2" presStyleCnt="6"/>
      <dgm:spPr/>
    </dgm:pt>
    <dgm:pt modelId="{61DB25AD-D896-47D8-B989-4E72AFB1888A}" type="pres">
      <dgm:prSet presAssocID="{21793D8A-6755-4383-978C-BE7DC6BB3EFC}" presName="iconRect" presStyleLbl="node1" presStyleIdx="2" presStyleCnt="6" custScaleX="140598" custScaleY="13505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ièces avec un remplissage uni"/>
        </a:ext>
      </dgm:extLst>
    </dgm:pt>
    <dgm:pt modelId="{20764468-6C65-4EB5-A554-65622BC95FF0}" type="pres">
      <dgm:prSet presAssocID="{21793D8A-6755-4383-978C-BE7DC6BB3EFC}" presName="spaceRect" presStyleCnt="0"/>
      <dgm:spPr/>
    </dgm:pt>
    <dgm:pt modelId="{22C70FDD-9F05-4D0B-9002-1CCF0F2A560A}" type="pres">
      <dgm:prSet presAssocID="{21793D8A-6755-4383-978C-BE7DC6BB3EFC}" presName="parTx" presStyleLbl="revTx" presStyleIdx="2" presStyleCnt="6">
        <dgm:presLayoutVars>
          <dgm:chMax val="0"/>
          <dgm:chPref val="0"/>
        </dgm:presLayoutVars>
      </dgm:prSet>
      <dgm:spPr/>
    </dgm:pt>
    <dgm:pt modelId="{FE9C85F4-C73D-4ED8-B24E-52DF991A978B}" type="pres">
      <dgm:prSet presAssocID="{F556E759-6EF9-4CD5-8640-B114CC4C27C9}" presName="sibTrans" presStyleCnt="0"/>
      <dgm:spPr/>
    </dgm:pt>
    <dgm:pt modelId="{C5A304A4-FFF3-4932-91C5-DB4E29A30A28}" type="pres">
      <dgm:prSet presAssocID="{8F9FA8C2-68BF-4220-BA74-7E352A654459}" presName="compNode" presStyleCnt="0"/>
      <dgm:spPr/>
    </dgm:pt>
    <dgm:pt modelId="{9622458B-0D05-4607-B924-827B03762213}" type="pres">
      <dgm:prSet presAssocID="{8F9FA8C2-68BF-4220-BA74-7E352A654459}" presName="bgRect" presStyleLbl="bgShp" presStyleIdx="3" presStyleCnt="6" custLinFactNeighborY="43"/>
      <dgm:spPr/>
    </dgm:pt>
    <dgm:pt modelId="{9B608E21-54F8-4266-B65A-7DB7177EA7DE}" type="pres">
      <dgm:prSet presAssocID="{8F9FA8C2-68BF-4220-BA74-7E352A654459}" presName="iconRect" presStyleLbl="node1" presStyleIdx="3" presStyleCnt="6" custScaleX="159556" custScaleY="129978" custLinFactNeighborX="-5757" custLinFactNeighborY="-291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1000" b="-11000"/>
          </a:stretch>
        </a:blipFill>
      </dgm:spPr>
      <dgm:extLst>
        <a:ext uri="{E40237B7-FDA0-4F09-8148-C483321AD2D9}">
          <dgm14:cNvPr xmlns:dgm14="http://schemas.microsoft.com/office/drawing/2010/diagram" id="0" name="" descr="Groupe de femmes avec un remplissage uni"/>
        </a:ext>
      </dgm:extLst>
    </dgm:pt>
    <dgm:pt modelId="{513AA8B9-04C6-4EC6-B22B-B900CB995B27}" type="pres">
      <dgm:prSet presAssocID="{8F9FA8C2-68BF-4220-BA74-7E352A654459}" presName="spaceRect" presStyleCnt="0"/>
      <dgm:spPr/>
    </dgm:pt>
    <dgm:pt modelId="{EFDCFD21-317A-4E9E-BA35-C904ECA34F15}" type="pres">
      <dgm:prSet presAssocID="{8F9FA8C2-68BF-4220-BA74-7E352A654459}" presName="parTx" presStyleLbl="revTx" presStyleIdx="3" presStyleCnt="6">
        <dgm:presLayoutVars>
          <dgm:chMax val="0"/>
          <dgm:chPref val="0"/>
        </dgm:presLayoutVars>
      </dgm:prSet>
      <dgm:spPr/>
    </dgm:pt>
    <dgm:pt modelId="{964C428C-58EE-4924-82A2-26BD95BB3B07}" type="pres">
      <dgm:prSet presAssocID="{C9FA7034-CBA4-4991-9942-0440CAF0377D}" presName="sibTrans" presStyleCnt="0"/>
      <dgm:spPr/>
    </dgm:pt>
    <dgm:pt modelId="{90DF6C0A-98AD-4620-B242-AB5FBFE86B3D}" type="pres">
      <dgm:prSet presAssocID="{C5F87F92-670F-4B0F-854F-82C2E8557886}" presName="compNode" presStyleCnt="0"/>
      <dgm:spPr/>
    </dgm:pt>
    <dgm:pt modelId="{37ACC6B9-B8B0-44BA-83FC-DA60B68BA030}" type="pres">
      <dgm:prSet presAssocID="{C5F87F92-670F-4B0F-854F-82C2E8557886}" presName="bgRect" presStyleLbl="bgShp" presStyleIdx="4" presStyleCnt="6"/>
      <dgm:spPr/>
    </dgm:pt>
    <dgm:pt modelId="{15525EED-1854-49BF-9D5C-DCE33945F9E4}" type="pres">
      <dgm:prSet presAssocID="{C5F87F92-670F-4B0F-854F-82C2E8557886}" presName="iconRect" presStyleLbl="node1" presStyleIdx="4" presStyleCnt="6" custScaleX="155555" custScaleY="14634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000" b="-3000"/>
          </a:stretch>
        </a:blipFill>
      </dgm:spPr>
      <dgm:extLst>
        <a:ext uri="{E40237B7-FDA0-4F09-8148-C483321AD2D9}">
          <dgm14:cNvPr xmlns:dgm14="http://schemas.microsoft.com/office/drawing/2010/diagram" id="0" name="" descr="Classe avec un remplissage uni"/>
        </a:ext>
      </dgm:extLst>
    </dgm:pt>
    <dgm:pt modelId="{A1CAE085-4B92-4CB7-B986-F0651F0D9ECD}" type="pres">
      <dgm:prSet presAssocID="{C5F87F92-670F-4B0F-854F-82C2E8557886}" presName="spaceRect" presStyleCnt="0"/>
      <dgm:spPr/>
    </dgm:pt>
    <dgm:pt modelId="{9A74FD2A-E693-4BC2-9BB6-EC7722488B04}" type="pres">
      <dgm:prSet presAssocID="{C5F87F92-670F-4B0F-854F-82C2E8557886}" presName="parTx" presStyleLbl="revTx" presStyleIdx="4" presStyleCnt="6">
        <dgm:presLayoutVars>
          <dgm:chMax val="0"/>
          <dgm:chPref val="0"/>
        </dgm:presLayoutVars>
      </dgm:prSet>
      <dgm:spPr/>
    </dgm:pt>
    <dgm:pt modelId="{FB22106E-1AF3-4DE5-ACFA-95A75080CCA2}" type="pres">
      <dgm:prSet presAssocID="{9DB45472-5072-4B4E-A0DF-C0E7C9672531}" presName="sibTrans" presStyleCnt="0"/>
      <dgm:spPr/>
    </dgm:pt>
    <dgm:pt modelId="{48193AA6-8B62-4969-BAD2-8810B9CBD847}" type="pres">
      <dgm:prSet presAssocID="{55541B9E-74DF-4EBF-9972-22ED97E55B7C}" presName="compNode" presStyleCnt="0"/>
      <dgm:spPr/>
    </dgm:pt>
    <dgm:pt modelId="{B5E9E8CB-4C90-4BF5-96ED-AC08E522A514}" type="pres">
      <dgm:prSet presAssocID="{55541B9E-74DF-4EBF-9972-22ED97E55B7C}" presName="bgRect" presStyleLbl="bgShp" presStyleIdx="5" presStyleCnt="6"/>
      <dgm:spPr/>
    </dgm:pt>
    <dgm:pt modelId="{F57B28E4-FE1F-4322-B56A-69C90290CD07}" type="pres">
      <dgm:prSet presAssocID="{55541B9E-74DF-4EBF-9972-22ED97E55B7C}" presName="iconRect" presStyleLbl="node1" presStyleIdx="5" presStyleCnt="6" custScaleX="145268" custScaleY="146279"/>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n haut avec un remplissage uni"/>
        </a:ext>
      </dgm:extLst>
    </dgm:pt>
    <dgm:pt modelId="{809A4BF0-86DB-44AA-A9E2-1BEF66FBD8FD}" type="pres">
      <dgm:prSet presAssocID="{55541B9E-74DF-4EBF-9972-22ED97E55B7C}" presName="spaceRect" presStyleCnt="0"/>
      <dgm:spPr/>
    </dgm:pt>
    <dgm:pt modelId="{4F443BAD-12DB-4301-AABB-1EA2894022D7}" type="pres">
      <dgm:prSet presAssocID="{55541B9E-74DF-4EBF-9972-22ED97E55B7C}" presName="parTx" presStyleLbl="revTx" presStyleIdx="5" presStyleCnt="6">
        <dgm:presLayoutVars>
          <dgm:chMax val="0"/>
          <dgm:chPref val="0"/>
        </dgm:presLayoutVars>
      </dgm:prSet>
      <dgm:spPr/>
    </dgm:pt>
  </dgm:ptLst>
  <dgm:cxnLst>
    <dgm:cxn modelId="{60D1F30C-A4C8-42DA-8A1A-90D5EAC5090E}" type="presOf" srcId="{2FBD665C-116E-4F22-9068-4A2DC942024D}" destId="{CF560437-F49E-4096-BB65-B0C60A761840}" srcOrd="0" destOrd="0" presId="urn:microsoft.com/office/officeart/2018/2/layout/IconVerticalSolidList"/>
    <dgm:cxn modelId="{F6BF6211-6F3A-4CF0-A084-7676CB12421E}" srcId="{2FBD665C-116E-4F22-9068-4A2DC942024D}" destId="{8F9FA8C2-68BF-4220-BA74-7E352A654459}" srcOrd="3" destOrd="0" parTransId="{15C71241-B26A-4DDC-B42C-6A703C8CE079}" sibTransId="{C9FA7034-CBA4-4991-9942-0440CAF0377D}"/>
    <dgm:cxn modelId="{3E0CD018-6ECF-43AD-A939-FFDBDBA34C90}" srcId="{2FBD665C-116E-4F22-9068-4A2DC942024D}" destId="{C5F87F92-670F-4B0F-854F-82C2E8557886}" srcOrd="4" destOrd="0" parTransId="{5E2D8AEB-4AC4-49C3-B092-DAA6E28BDD7A}" sibTransId="{9DB45472-5072-4B4E-A0DF-C0E7C9672531}"/>
    <dgm:cxn modelId="{A6452019-D33B-407E-9C3A-A25BC9B395B9}" type="presOf" srcId="{8F9FA8C2-68BF-4220-BA74-7E352A654459}" destId="{EFDCFD21-317A-4E9E-BA35-C904ECA34F15}" srcOrd="0" destOrd="0" presId="urn:microsoft.com/office/officeart/2018/2/layout/IconVerticalSolidList"/>
    <dgm:cxn modelId="{684E4B1E-1641-4E7D-A047-F3D1190C8498}" srcId="{2FBD665C-116E-4F22-9068-4A2DC942024D}" destId="{21793D8A-6755-4383-978C-BE7DC6BB3EFC}" srcOrd="2" destOrd="0" parTransId="{1DA2BDDD-A887-4EAF-A80D-69F8352B1D5C}" sibTransId="{F556E759-6EF9-4CD5-8640-B114CC4C27C9}"/>
    <dgm:cxn modelId="{82AECD3A-84D4-4F50-A485-492212C4EE69}" type="presOf" srcId="{D1908711-EF20-4284-8C80-4D45F0635616}" destId="{54F17E1C-B11D-418A-9EF9-A58FF6357824}" srcOrd="0" destOrd="0" presId="urn:microsoft.com/office/officeart/2018/2/layout/IconVerticalSolidList"/>
    <dgm:cxn modelId="{B037AE69-7172-4C81-8ABF-CFA4E08E1474}" type="presOf" srcId="{84DDB022-57ED-43FC-AFA5-B73288457115}" destId="{772EC4B7-4B90-4973-827D-6A1D212A03C5}" srcOrd="0" destOrd="0" presId="urn:microsoft.com/office/officeart/2018/2/layout/IconVerticalSolidList"/>
    <dgm:cxn modelId="{DC3B174B-40BA-4142-BFF9-730A4F5B1E2B}" srcId="{2FBD665C-116E-4F22-9068-4A2DC942024D}" destId="{55541B9E-74DF-4EBF-9972-22ED97E55B7C}" srcOrd="5" destOrd="0" parTransId="{3A1C39D8-09C1-45F8-974B-66F2229416A6}" sibTransId="{C957EA90-0DB7-4DD1-9ECB-B2392DF67AAC}"/>
    <dgm:cxn modelId="{BA13374B-055E-46B8-84D9-E0414054E2B2}" type="presOf" srcId="{C5F87F92-670F-4B0F-854F-82C2E8557886}" destId="{9A74FD2A-E693-4BC2-9BB6-EC7722488B04}" srcOrd="0" destOrd="0" presId="urn:microsoft.com/office/officeart/2018/2/layout/IconVerticalSolidList"/>
    <dgm:cxn modelId="{A52F0770-0022-40C3-9410-90F138AAB9EF}" type="presOf" srcId="{21793D8A-6755-4383-978C-BE7DC6BB3EFC}" destId="{22C70FDD-9F05-4D0B-9002-1CCF0F2A560A}" srcOrd="0" destOrd="0" presId="urn:microsoft.com/office/officeart/2018/2/layout/IconVerticalSolidList"/>
    <dgm:cxn modelId="{874E58BF-D96D-415A-8B28-207BE2A8844F}" srcId="{2FBD665C-116E-4F22-9068-4A2DC942024D}" destId="{D1908711-EF20-4284-8C80-4D45F0635616}" srcOrd="1" destOrd="0" parTransId="{EF068469-357A-44BF-A127-718FC7B246D3}" sibTransId="{661D130D-0D58-4975-8302-9E6AA23C3E12}"/>
    <dgm:cxn modelId="{85B731E9-2762-4A1F-955C-7C593DF79939}" type="presOf" srcId="{55541B9E-74DF-4EBF-9972-22ED97E55B7C}" destId="{4F443BAD-12DB-4301-AABB-1EA2894022D7}" srcOrd="0" destOrd="0" presId="urn:microsoft.com/office/officeart/2018/2/layout/IconVerticalSolidList"/>
    <dgm:cxn modelId="{C25B66EB-A2DC-498D-8A26-71214B457BAC}" srcId="{2FBD665C-116E-4F22-9068-4A2DC942024D}" destId="{84DDB022-57ED-43FC-AFA5-B73288457115}" srcOrd="0" destOrd="0" parTransId="{7F1016F2-8252-4CF8-8AF8-5BD1A116FF4A}" sibTransId="{6CE86239-43FC-482F-94E2-F0FC58EE38D1}"/>
    <dgm:cxn modelId="{0A7DF9D2-965B-4C27-8E85-08727E826520}" type="presParOf" srcId="{CF560437-F49E-4096-BB65-B0C60A761840}" destId="{ED1F9411-46A1-417A-84F4-CFD9584E085A}" srcOrd="0" destOrd="0" presId="urn:microsoft.com/office/officeart/2018/2/layout/IconVerticalSolidList"/>
    <dgm:cxn modelId="{3E4B05E8-6E8C-4BE4-8AFA-2DA38B68F01C}" type="presParOf" srcId="{ED1F9411-46A1-417A-84F4-CFD9584E085A}" destId="{CCE4E8EE-8365-477C-85F8-D7808269CE96}" srcOrd="0" destOrd="0" presId="urn:microsoft.com/office/officeart/2018/2/layout/IconVerticalSolidList"/>
    <dgm:cxn modelId="{007CDE3D-6FFF-4F88-AFE2-936038A78EC0}" type="presParOf" srcId="{ED1F9411-46A1-417A-84F4-CFD9584E085A}" destId="{5DCD09D9-5CED-4DE5-83AC-611469E0F113}" srcOrd="1" destOrd="0" presId="urn:microsoft.com/office/officeart/2018/2/layout/IconVerticalSolidList"/>
    <dgm:cxn modelId="{892ACEB1-8E8A-4654-8E4D-E405BC5CC358}" type="presParOf" srcId="{ED1F9411-46A1-417A-84F4-CFD9584E085A}" destId="{6A618257-7778-4881-9F52-B0B6894878CA}" srcOrd="2" destOrd="0" presId="urn:microsoft.com/office/officeart/2018/2/layout/IconVerticalSolidList"/>
    <dgm:cxn modelId="{819E61B6-B159-4A4E-A9D2-5AE79AD86552}" type="presParOf" srcId="{ED1F9411-46A1-417A-84F4-CFD9584E085A}" destId="{772EC4B7-4B90-4973-827D-6A1D212A03C5}" srcOrd="3" destOrd="0" presId="urn:microsoft.com/office/officeart/2018/2/layout/IconVerticalSolidList"/>
    <dgm:cxn modelId="{62899A8B-D795-4369-B5D4-8E0993E4903A}" type="presParOf" srcId="{CF560437-F49E-4096-BB65-B0C60A761840}" destId="{E97A624F-0B61-461B-A8FA-4174AAD93BDC}" srcOrd="1" destOrd="0" presId="urn:microsoft.com/office/officeart/2018/2/layout/IconVerticalSolidList"/>
    <dgm:cxn modelId="{68C961E4-B3F5-4DFD-899E-9E292C3C2A67}" type="presParOf" srcId="{CF560437-F49E-4096-BB65-B0C60A761840}" destId="{43FABB5D-97F8-470A-A061-8B149EC0F971}" srcOrd="2" destOrd="0" presId="urn:microsoft.com/office/officeart/2018/2/layout/IconVerticalSolidList"/>
    <dgm:cxn modelId="{13F9B415-5C50-47B3-8686-5BC797F4E722}" type="presParOf" srcId="{43FABB5D-97F8-470A-A061-8B149EC0F971}" destId="{B56C5D8C-C7F9-4E9A-9E12-40E07069C08F}" srcOrd="0" destOrd="0" presId="urn:microsoft.com/office/officeart/2018/2/layout/IconVerticalSolidList"/>
    <dgm:cxn modelId="{2BF8D8D0-E417-45F7-BA51-FE89371F3B65}" type="presParOf" srcId="{43FABB5D-97F8-470A-A061-8B149EC0F971}" destId="{57A30F86-B43D-4DBA-BBC4-DF1B148F9FDA}" srcOrd="1" destOrd="0" presId="urn:microsoft.com/office/officeart/2018/2/layout/IconVerticalSolidList"/>
    <dgm:cxn modelId="{A2FBD11B-6E6D-4A6D-885E-8ADE9F4EC562}" type="presParOf" srcId="{43FABB5D-97F8-470A-A061-8B149EC0F971}" destId="{1B2EC884-2E44-48EA-8D8B-062B5D71969A}" srcOrd="2" destOrd="0" presId="urn:microsoft.com/office/officeart/2018/2/layout/IconVerticalSolidList"/>
    <dgm:cxn modelId="{9749185E-B7C6-45F2-B10F-FBDBEC718424}" type="presParOf" srcId="{43FABB5D-97F8-470A-A061-8B149EC0F971}" destId="{54F17E1C-B11D-418A-9EF9-A58FF6357824}" srcOrd="3" destOrd="0" presId="urn:microsoft.com/office/officeart/2018/2/layout/IconVerticalSolidList"/>
    <dgm:cxn modelId="{DAC60FA7-3120-482A-8546-208375383E3B}" type="presParOf" srcId="{CF560437-F49E-4096-BB65-B0C60A761840}" destId="{BC43E98F-3242-4FCE-A348-601135CB005A}" srcOrd="3" destOrd="0" presId="urn:microsoft.com/office/officeart/2018/2/layout/IconVerticalSolidList"/>
    <dgm:cxn modelId="{8CA5E559-B4E0-44B4-B9CF-C4A50092B9B2}" type="presParOf" srcId="{CF560437-F49E-4096-BB65-B0C60A761840}" destId="{29C54C25-D7FA-4271-8D54-3C2E6387DC1F}" srcOrd="4" destOrd="0" presId="urn:microsoft.com/office/officeart/2018/2/layout/IconVerticalSolidList"/>
    <dgm:cxn modelId="{3F675644-E56A-4D2D-AEBE-1E4963806275}" type="presParOf" srcId="{29C54C25-D7FA-4271-8D54-3C2E6387DC1F}" destId="{1BC65779-863C-4011-95B9-7823A957E3E7}" srcOrd="0" destOrd="0" presId="urn:microsoft.com/office/officeart/2018/2/layout/IconVerticalSolidList"/>
    <dgm:cxn modelId="{CD580CD9-DDC4-46B8-B64C-821CF452ED47}" type="presParOf" srcId="{29C54C25-D7FA-4271-8D54-3C2E6387DC1F}" destId="{61DB25AD-D896-47D8-B989-4E72AFB1888A}" srcOrd="1" destOrd="0" presId="urn:microsoft.com/office/officeart/2018/2/layout/IconVerticalSolidList"/>
    <dgm:cxn modelId="{E7470E4C-14EF-435E-8875-641CE62E416D}" type="presParOf" srcId="{29C54C25-D7FA-4271-8D54-3C2E6387DC1F}" destId="{20764468-6C65-4EB5-A554-65622BC95FF0}" srcOrd="2" destOrd="0" presId="urn:microsoft.com/office/officeart/2018/2/layout/IconVerticalSolidList"/>
    <dgm:cxn modelId="{E6EACB55-BCB0-439C-AF24-3FBF8C925749}" type="presParOf" srcId="{29C54C25-D7FA-4271-8D54-3C2E6387DC1F}" destId="{22C70FDD-9F05-4D0B-9002-1CCF0F2A560A}" srcOrd="3" destOrd="0" presId="urn:microsoft.com/office/officeart/2018/2/layout/IconVerticalSolidList"/>
    <dgm:cxn modelId="{9F56DC8A-9573-46BE-BC8A-B3B55C2ACC92}" type="presParOf" srcId="{CF560437-F49E-4096-BB65-B0C60A761840}" destId="{FE9C85F4-C73D-4ED8-B24E-52DF991A978B}" srcOrd="5" destOrd="0" presId="urn:microsoft.com/office/officeart/2018/2/layout/IconVerticalSolidList"/>
    <dgm:cxn modelId="{CE1FCC68-0AB5-45B1-9E5C-896CD56F289D}" type="presParOf" srcId="{CF560437-F49E-4096-BB65-B0C60A761840}" destId="{C5A304A4-FFF3-4932-91C5-DB4E29A30A28}" srcOrd="6" destOrd="0" presId="urn:microsoft.com/office/officeart/2018/2/layout/IconVerticalSolidList"/>
    <dgm:cxn modelId="{883F0E99-E774-41C9-8BAA-58191BB7CDF8}" type="presParOf" srcId="{C5A304A4-FFF3-4932-91C5-DB4E29A30A28}" destId="{9622458B-0D05-4607-B924-827B03762213}" srcOrd="0" destOrd="0" presId="urn:microsoft.com/office/officeart/2018/2/layout/IconVerticalSolidList"/>
    <dgm:cxn modelId="{03C81F23-DC40-41CB-BC74-FC2245448FC6}" type="presParOf" srcId="{C5A304A4-FFF3-4932-91C5-DB4E29A30A28}" destId="{9B608E21-54F8-4266-B65A-7DB7177EA7DE}" srcOrd="1" destOrd="0" presId="urn:microsoft.com/office/officeart/2018/2/layout/IconVerticalSolidList"/>
    <dgm:cxn modelId="{F16D8888-03B7-408C-86AA-0E58698715E8}" type="presParOf" srcId="{C5A304A4-FFF3-4932-91C5-DB4E29A30A28}" destId="{513AA8B9-04C6-4EC6-B22B-B900CB995B27}" srcOrd="2" destOrd="0" presId="urn:microsoft.com/office/officeart/2018/2/layout/IconVerticalSolidList"/>
    <dgm:cxn modelId="{9305A0B5-E7B1-4B99-98EA-8AD8D11A406D}" type="presParOf" srcId="{C5A304A4-FFF3-4932-91C5-DB4E29A30A28}" destId="{EFDCFD21-317A-4E9E-BA35-C904ECA34F15}" srcOrd="3" destOrd="0" presId="urn:microsoft.com/office/officeart/2018/2/layout/IconVerticalSolidList"/>
    <dgm:cxn modelId="{81C04C7C-F5C6-4232-8E2F-C538E26D9095}" type="presParOf" srcId="{CF560437-F49E-4096-BB65-B0C60A761840}" destId="{964C428C-58EE-4924-82A2-26BD95BB3B07}" srcOrd="7" destOrd="0" presId="urn:microsoft.com/office/officeart/2018/2/layout/IconVerticalSolidList"/>
    <dgm:cxn modelId="{C7E78226-CE40-45C7-9CF3-D2C5D66656E4}" type="presParOf" srcId="{CF560437-F49E-4096-BB65-B0C60A761840}" destId="{90DF6C0A-98AD-4620-B242-AB5FBFE86B3D}" srcOrd="8" destOrd="0" presId="urn:microsoft.com/office/officeart/2018/2/layout/IconVerticalSolidList"/>
    <dgm:cxn modelId="{EE564ECA-973B-4C3B-9DC7-C38056DB6712}" type="presParOf" srcId="{90DF6C0A-98AD-4620-B242-AB5FBFE86B3D}" destId="{37ACC6B9-B8B0-44BA-83FC-DA60B68BA030}" srcOrd="0" destOrd="0" presId="urn:microsoft.com/office/officeart/2018/2/layout/IconVerticalSolidList"/>
    <dgm:cxn modelId="{6C2088AB-B246-401B-B461-EF0CD2FF3FD1}" type="presParOf" srcId="{90DF6C0A-98AD-4620-B242-AB5FBFE86B3D}" destId="{15525EED-1854-49BF-9D5C-DCE33945F9E4}" srcOrd="1" destOrd="0" presId="urn:microsoft.com/office/officeart/2018/2/layout/IconVerticalSolidList"/>
    <dgm:cxn modelId="{692656C4-BD9E-4B19-AFEE-F45FCC77EC20}" type="presParOf" srcId="{90DF6C0A-98AD-4620-B242-AB5FBFE86B3D}" destId="{A1CAE085-4B92-4CB7-B986-F0651F0D9ECD}" srcOrd="2" destOrd="0" presId="urn:microsoft.com/office/officeart/2018/2/layout/IconVerticalSolidList"/>
    <dgm:cxn modelId="{37EAFB8C-406F-4463-A5CF-39E20E9A1243}" type="presParOf" srcId="{90DF6C0A-98AD-4620-B242-AB5FBFE86B3D}" destId="{9A74FD2A-E693-4BC2-9BB6-EC7722488B04}" srcOrd="3" destOrd="0" presId="urn:microsoft.com/office/officeart/2018/2/layout/IconVerticalSolidList"/>
    <dgm:cxn modelId="{000A3CEC-2A55-4E03-A046-1EE3F1D84BC7}" type="presParOf" srcId="{CF560437-F49E-4096-BB65-B0C60A761840}" destId="{FB22106E-1AF3-4DE5-ACFA-95A75080CCA2}" srcOrd="9" destOrd="0" presId="urn:microsoft.com/office/officeart/2018/2/layout/IconVerticalSolidList"/>
    <dgm:cxn modelId="{4517C573-5890-44B9-A782-2252C0AF3EB1}" type="presParOf" srcId="{CF560437-F49E-4096-BB65-B0C60A761840}" destId="{48193AA6-8B62-4969-BAD2-8810B9CBD847}" srcOrd="10" destOrd="0" presId="urn:microsoft.com/office/officeart/2018/2/layout/IconVerticalSolidList"/>
    <dgm:cxn modelId="{79836865-CA6C-445E-830D-1E1600ADE7FE}" type="presParOf" srcId="{48193AA6-8B62-4969-BAD2-8810B9CBD847}" destId="{B5E9E8CB-4C90-4BF5-96ED-AC08E522A514}" srcOrd="0" destOrd="0" presId="urn:microsoft.com/office/officeart/2018/2/layout/IconVerticalSolidList"/>
    <dgm:cxn modelId="{B7822FA8-8609-4450-9A80-64E530B71DDC}" type="presParOf" srcId="{48193AA6-8B62-4969-BAD2-8810B9CBD847}" destId="{F57B28E4-FE1F-4322-B56A-69C90290CD07}" srcOrd="1" destOrd="0" presId="urn:microsoft.com/office/officeart/2018/2/layout/IconVerticalSolidList"/>
    <dgm:cxn modelId="{FF765E0C-CBDC-4026-8F46-52D2A0289E26}" type="presParOf" srcId="{48193AA6-8B62-4969-BAD2-8810B9CBD847}" destId="{809A4BF0-86DB-44AA-A9E2-1BEF66FBD8FD}" srcOrd="2" destOrd="0" presId="urn:microsoft.com/office/officeart/2018/2/layout/IconVerticalSolidList"/>
    <dgm:cxn modelId="{3DEC71E9-1605-41EE-A118-1B6C54784C78}" type="presParOf" srcId="{48193AA6-8B62-4969-BAD2-8810B9CBD847}" destId="{4F443BAD-12DB-4301-AABB-1EA2894022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BD665C-116E-4F22-9068-4A2DC942024D}"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84DDB022-57ED-43FC-AFA5-B73288457115}">
      <dgm:prSet/>
      <dgm:spPr/>
      <dgm:t>
        <a:bodyPr/>
        <a:lstStyle/>
        <a:p>
          <a:pPr>
            <a:lnSpc>
              <a:spcPct val="100000"/>
            </a:lnSpc>
          </a:pPr>
          <a:r>
            <a:rPr lang="en-US" dirty="0" err="1"/>
            <a:t>Analyse</a:t>
          </a:r>
          <a:r>
            <a:rPr lang="en-US" dirty="0"/>
            <a:t> des </a:t>
          </a:r>
          <a:r>
            <a:rPr lang="en-US" dirty="0" err="1"/>
            <a:t>compétences</a:t>
          </a:r>
          <a:r>
            <a:rPr lang="en-US" dirty="0"/>
            <a:t> tant sur le savoir faire technique que sur la posture </a:t>
          </a:r>
          <a:r>
            <a:rPr lang="en-US" dirty="0" err="1"/>
            <a:t>professionnelle</a:t>
          </a:r>
          <a:endParaRPr lang="en-US" dirty="0"/>
        </a:p>
      </dgm:t>
    </dgm:pt>
    <dgm:pt modelId="{7F1016F2-8252-4CF8-8AF8-5BD1A116FF4A}" type="parTrans" cxnId="{C25B66EB-A2DC-498D-8A26-71214B457BAC}">
      <dgm:prSet/>
      <dgm:spPr/>
      <dgm:t>
        <a:bodyPr/>
        <a:lstStyle/>
        <a:p>
          <a:endParaRPr lang="en-US"/>
        </a:p>
      </dgm:t>
    </dgm:pt>
    <dgm:pt modelId="{6CE86239-43FC-482F-94E2-F0FC58EE38D1}" type="sibTrans" cxnId="{C25B66EB-A2DC-498D-8A26-71214B457BAC}">
      <dgm:prSet/>
      <dgm:spPr/>
      <dgm:t>
        <a:bodyPr/>
        <a:lstStyle/>
        <a:p>
          <a:endParaRPr lang="en-US"/>
        </a:p>
      </dgm:t>
    </dgm:pt>
    <dgm:pt modelId="{C5F87F92-670F-4B0F-854F-82C2E8557886}">
      <dgm:prSet/>
      <dgm:spPr/>
      <dgm:t>
        <a:bodyPr/>
        <a:lstStyle/>
        <a:p>
          <a:pPr>
            <a:lnSpc>
              <a:spcPct val="100000"/>
            </a:lnSpc>
          </a:pPr>
          <a:r>
            <a:rPr lang="en-US" dirty="0" err="1"/>
            <a:t>L’importance</a:t>
          </a:r>
          <a:r>
            <a:rPr lang="en-US" dirty="0"/>
            <a:t> des observations (transparence et </a:t>
          </a:r>
          <a:r>
            <a:rPr lang="en-US" dirty="0" err="1"/>
            <a:t>précision</a:t>
          </a:r>
          <a:r>
            <a:rPr lang="en-US" dirty="0"/>
            <a:t>)</a:t>
          </a:r>
        </a:p>
      </dgm:t>
    </dgm:pt>
    <dgm:pt modelId="{5E2D8AEB-4AC4-49C3-B092-DAA6E28BDD7A}" type="parTrans" cxnId="{3E0CD018-6ECF-43AD-A939-FFDBDBA34C90}">
      <dgm:prSet/>
      <dgm:spPr/>
      <dgm:t>
        <a:bodyPr/>
        <a:lstStyle/>
        <a:p>
          <a:endParaRPr lang="fr-FR"/>
        </a:p>
      </dgm:t>
    </dgm:pt>
    <dgm:pt modelId="{9DB45472-5072-4B4E-A0DF-C0E7C9672531}" type="sibTrans" cxnId="{3E0CD018-6ECF-43AD-A939-FFDBDBA34C90}">
      <dgm:prSet/>
      <dgm:spPr/>
      <dgm:t>
        <a:bodyPr/>
        <a:lstStyle/>
        <a:p>
          <a:endParaRPr lang="fr-FR"/>
        </a:p>
      </dgm:t>
    </dgm:pt>
    <dgm:pt modelId="{CF560437-F49E-4096-BB65-B0C60A761840}" type="pres">
      <dgm:prSet presAssocID="{2FBD665C-116E-4F22-9068-4A2DC942024D}" presName="root" presStyleCnt="0">
        <dgm:presLayoutVars>
          <dgm:dir/>
          <dgm:resizeHandles val="exact"/>
        </dgm:presLayoutVars>
      </dgm:prSet>
      <dgm:spPr/>
    </dgm:pt>
    <dgm:pt modelId="{ED1F9411-46A1-417A-84F4-CFD9584E085A}" type="pres">
      <dgm:prSet presAssocID="{84DDB022-57ED-43FC-AFA5-B73288457115}" presName="compNode" presStyleCnt="0"/>
      <dgm:spPr/>
    </dgm:pt>
    <dgm:pt modelId="{CCE4E8EE-8365-477C-85F8-D7808269CE96}" type="pres">
      <dgm:prSet presAssocID="{84DDB022-57ED-43FC-AFA5-B73288457115}" presName="bgRect" presStyleLbl="bgShp" presStyleIdx="0" presStyleCnt="2" custLinFactNeighborX="-340" custLinFactNeighborY="10635"/>
      <dgm:spPr/>
    </dgm:pt>
    <dgm:pt modelId="{5DCD09D9-5CED-4DE5-83AC-611469E0F113}" type="pres">
      <dgm:prSet presAssocID="{84DDB022-57ED-43FC-AFA5-B73288457115}" presName="iconRect" presStyleLbl="node1" presStyleIdx="0" presStyleCnt="2" custScaleX="144989" custScaleY="1445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anté mentale avec un remplissage uni"/>
        </a:ext>
      </dgm:extLst>
    </dgm:pt>
    <dgm:pt modelId="{6A618257-7778-4881-9F52-B0B6894878CA}" type="pres">
      <dgm:prSet presAssocID="{84DDB022-57ED-43FC-AFA5-B73288457115}" presName="spaceRect" presStyleCnt="0"/>
      <dgm:spPr/>
    </dgm:pt>
    <dgm:pt modelId="{772EC4B7-4B90-4973-827D-6A1D212A03C5}" type="pres">
      <dgm:prSet presAssocID="{84DDB022-57ED-43FC-AFA5-B73288457115}" presName="parTx" presStyleLbl="revTx" presStyleIdx="0" presStyleCnt="2">
        <dgm:presLayoutVars>
          <dgm:chMax val="0"/>
          <dgm:chPref val="0"/>
        </dgm:presLayoutVars>
      </dgm:prSet>
      <dgm:spPr/>
    </dgm:pt>
    <dgm:pt modelId="{E97A624F-0B61-461B-A8FA-4174AAD93BDC}" type="pres">
      <dgm:prSet presAssocID="{6CE86239-43FC-482F-94E2-F0FC58EE38D1}" presName="sibTrans" presStyleCnt="0"/>
      <dgm:spPr/>
    </dgm:pt>
    <dgm:pt modelId="{90DF6C0A-98AD-4620-B242-AB5FBFE86B3D}" type="pres">
      <dgm:prSet presAssocID="{C5F87F92-670F-4B0F-854F-82C2E8557886}" presName="compNode" presStyleCnt="0"/>
      <dgm:spPr/>
    </dgm:pt>
    <dgm:pt modelId="{37ACC6B9-B8B0-44BA-83FC-DA60B68BA030}" type="pres">
      <dgm:prSet presAssocID="{C5F87F92-670F-4B0F-854F-82C2E8557886}" presName="bgRect" presStyleLbl="bgShp" presStyleIdx="1" presStyleCnt="2"/>
      <dgm:spPr/>
    </dgm:pt>
    <dgm:pt modelId="{15525EED-1854-49BF-9D5C-DCE33945F9E4}" type="pres">
      <dgm:prSet presAssocID="{C5F87F92-670F-4B0F-854F-82C2E8557886}" presName="iconRect" presStyleLbl="node1" presStyleIdx="1" presStyleCnt="2" custScaleX="155555" custScaleY="1463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Porte-bloc avec un remplissage uni"/>
        </a:ext>
      </dgm:extLst>
    </dgm:pt>
    <dgm:pt modelId="{A1CAE085-4B92-4CB7-B986-F0651F0D9ECD}" type="pres">
      <dgm:prSet presAssocID="{C5F87F92-670F-4B0F-854F-82C2E8557886}" presName="spaceRect" presStyleCnt="0"/>
      <dgm:spPr/>
    </dgm:pt>
    <dgm:pt modelId="{9A74FD2A-E693-4BC2-9BB6-EC7722488B04}" type="pres">
      <dgm:prSet presAssocID="{C5F87F92-670F-4B0F-854F-82C2E8557886}" presName="parTx" presStyleLbl="revTx" presStyleIdx="1" presStyleCnt="2">
        <dgm:presLayoutVars>
          <dgm:chMax val="0"/>
          <dgm:chPref val="0"/>
        </dgm:presLayoutVars>
      </dgm:prSet>
      <dgm:spPr/>
    </dgm:pt>
  </dgm:ptLst>
  <dgm:cxnLst>
    <dgm:cxn modelId="{60D1F30C-A4C8-42DA-8A1A-90D5EAC5090E}" type="presOf" srcId="{2FBD665C-116E-4F22-9068-4A2DC942024D}" destId="{CF560437-F49E-4096-BB65-B0C60A761840}" srcOrd="0" destOrd="0" presId="urn:microsoft.com/office/officeart/2018/2/layout/IconVerticalSolidList"/>
    <dgm:cxn modelId="{3E0CD018-6ECF-43AD-A939-FFDBDBA34C90}" srcId="{2FBD665C-116E-4F22-9068-4A2DC942024D}" destId="{C5F87F92-670F-4B0F-854F-82C2E8557886}" srcOrd="1" destOrd="0" parTransId="{5E2D8AEB-4AC4-49C3-B092-DAA6E28BDD7A}" sibTransId="{9DB45472-5072-4B4E-A0DF-C0E7C9672531}"/>
    <dgm:cxn modelId="{B037AE69-7172-4C81-8ABF-CFA4E08E1474}" type="presOf" srcId="{84DDB022-57ED-43FC-AFA5-B73288457115}" destId="{772EC4B7-4B90-4973-827D-6A1D212A03C5}" srcOrd="0" destOrd="0" presId="urn:microsoft.com/office/officeart/2018/2/layout/IconVerticalSolidList"/>
    <dgm:cxn modelId="{BA13374B-055E-46B8-84D9-E0414054E2B2}" type="presOf" srcId="{C5F87F92-670F-4B0F-854F-82C2E8557886}" destId="{9A74FD2A-E693-4BC2-9BB6-EC7722488B04}" srcOrd="0" destOrd="0" presId="urn:microsoft.com/office/officeart/2018/2/layout/IconVerticalSolidList"/>
    <dgm:cxn modelId="{C25B66EB-A2DC-498D-8A26-71214B457BAC}" srcId="{2FBD665C-116E-4F22-9068-4A2DC942024D}" destId="{84DDB022-57ED-43FC-AFA5-B73288457115}" srcOrd="0" destOrd="0" parTransId="{7F1016F2-8252-4CF8-8AF8-5BD1A116FF4A}" sibTransId="{6CE86239-43FC-482F-94E2-F0FC58EE38D1}"/>
    <dgm:cxn modelId="{0A7DF9D2-965B-4C27-8E85-08727E826520}" type="presParOf" srcId="{CF560437-F49E-4096-BB65-B0C60A761840}" destId="{ED1F9411-46A1-417A-84F4-CFD9584E085A}" srcOrd="0" destOrd="0" presId="urn:microsoft.com/office/officeart/2018/2/layout/IconVerticalSolidList"/>
    <dgm:cxn modelId="{3E4B05E8-6E8C-4BE4-8AFA-2DA38B68F01C}" type="presParOf" srcId="{ED1F9411-46A1-417A-84F4-CFD9584E085A}" destId="{CCE4E8EE-8365-477C-85F8-D7808269CE96}" srcOrd="0" destOrd="0" presId="urn:microsoft.com/office/officeart/2018/2/layout/IconVerticalSolidList"/>
    <dgm:cxn modelId="{007CDE3D-6FFF-4F88-AFE2-936038A78EC0}" type="presParOf" srcId="{ED1F9411-46A1-417A-84F4-CFD9584E085A}" destId="{5DCD09D9-5CED-4DE5-83AC-611469E0F113}" srcOrd="1" destOrd="0" presId="urn:microsoft.com/office/officeart/2018/2/layout/IconVerticalSolidList"/>
    <dgm:cxn modelId="{892ACEB1-8E8A-4654-8E4D-E405BC5CC358}" type="presParOf" srcId="{ED1F9411-46A1-417A-84F4-CFD9584E085A}" destId="{6A618257-7778-4881-9F52-B0B6894878CA}" srcOrd="2" destOrd="0" presId="urn:microsoft.com/office/officeart/2018/2/layout/IconVerticalSolidList"/>
    <dgm:cxn modelId="{819E61B6-B159-4A4E-A9D2-5AE79AD86552}" type="presParOf" srcId="{ED1F9411-46A1-417A-84F4-CFD9584E085A}" destId="{772EC4B7-4B90-4973-827D-6A1D212A03C5}" srcOrd="3" destOrd="0" presId="urn:microsoft.com/office/officeart/2018/2/layout/IconVerticalSolidList"/>
    <dgm:cxn modelId="{62899A8B-D795-4369-B5D4-8E0993E4903A}" type="presParOf" srcId="{CF560437-F49E-4096-BB65-B0C60A761840}" destId="{E97A624F-0B61-461B-A8FA-4174AAD93BDC}" srcOrd="1" destOrd="0" presId="urn:microsoft.com/office/officeart/2018/2/layout/IconVerticalSolidList"/>
    <dgm:cxn modelId="{C7E78226-CE40-45C7-9CF3-D2C5D66656E4}" type="presParOf" srcId="{CF560437-F49E-4096-BB65-B0C60A761840}" destId="{90DF6C0A-98AD-4620-B242-AB5FBFE86B3D}" srcOrd="2" destOrd="0" presId="urn:microsoft.com/office/officeart/2018/2/layout/IconVerticalSolidList"/>
    <dgm:cxn modelId="{EE564ECA-973B-4C3B-9DC7-C38056DB6712}" type="presParOf" srcId="{90DF6C0A-98AD-4620-B242-AB5FBFE86B3D}" destId="{37ACC6B9-B8B0-44BA-83FC-DA60B68BA030}" srcOrd="0" destOrd="0" presId="urn:microsoft.com/office/officeart/2018/2/layout/IconVerticalSolidList"/>
    <dgm:cxn modelId="{6C2088AB-B246-401B-B461-EF0CD2FF3FD1}" type="presParOf" srcId="{90DF6C0A-98AD-4620-B242-AB5FBFE86B3D}" destId="{15525EED-1854-49BF-9D5C-DCE33945F9E4}" srcOrd="1" destOrd="0" presId="urn:microsoft.com/office/officeart/2018/2/layout/IconVerticalSolidList"/>
    <dgm:cxn modelId="{692656C4-BD9E-4B19-AFEE-F45FCC77EC20}" type="presParOf" srcId="{90DF6C0A-98AD-4620-B242-AB5FBFE86B3D}" destId="{A1CAE085-4B92-4CB7-B986-F0651F0D9ECD}" srcOrd="2" destOrd="0" presId="urn:microsoft.com/office/officeart/2018/2/layout/IconVerticalSolidList"/>
    <dgm:cxn modelId="{37EAFB8C-406F-4463-A5CF-39E20E9A1243}" type="presParOf" srcId="{90DF6C0A-98AD-4620-B242-AB5FBFE86B3D}" destId="{9A74FD2A-E693-4BC2-9BB6-EC7722488B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0E9D00-4363-42CE-89F3-09195BAF0235}"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292A3FC0-AAB6-4D4A-97CC-5440F634E194}">
      <dgm:prSet/>
      <dgm:spPr/>
      <dgm:t>
        <a:bodyPr/>
        <a:lstStyle/>
        <a:p>
          <a:r>
            <a:rPr lang="fr-FR" b="1" dirty="0"/>
            <a:t>Cohérente</a:t>
          </a:r>
          <a:endParaRPr lang="en-US" b="1" dirty="0"/>
        </a:p>
      </dgm:t>
    </dgm:pt>
    <dgm:pt modelId="{E0B4A6B6-509B-4433-9F8C-F63FB5BE9543}" type="parTrans" cxnId="{C66A6830-19AA-4C34-89EE-5BA91337A2D4}">
      <dgm:prSet/>
      <dgm:spPr/>
      <dgm:t>
        <a:bodyPr/>
        <a:lstStyle/>
        <a:p>
          <a:endParaRPr lang="en-US"/>
        </a:p>
      </dgm:t>
    </dgm:pt>
    <dgm:pt modelId="{AEFB39CB-7CCD-48CB-878D-24DB2E0875E2}" type="sibTrans" cxnId="{C66A6830-19AA-4C34-89EE-5BA91337A2D4}">
      <dgm:prSet/>
      <dgm:spPr/>
      <dgm:t>
        <a:bodyPr/>
        <a:lstStyle/>
        <a:p>
          <a:endParaRPr lang="en-US"/>
        </a:p>
      </dgm:t>
    </dgm:pt>
    <dgm:pt modelId="{20B0C4A7-2A9E-4086-9B44-24776F4E3CB8}">
      <dgm:prSet/>
      <dgm:spPr/>
      <dgm:t>
        <a:bodyPr/>
        <a:lstStyle/>
        <a:p>
          <a:r>
            <a:rPr lang="fr-FR" b="1" dirty="0"/>
            <a:t>Individualisée</a:t>
          </a:r>
          <a:endParaRPr lang="en-US" b="1" dirty="0"/>
        </a:p>
      </dgm:t>
    </dgm:pt>
    <dgm:pt modelId="{71711EFD-EEA2-4821-B152-9E242CB2D3F2}" type="parTrans" cxnId="{DE6EBD32-76DE-498F-B4DC-016A9108764B}">
      <dgm:prSet/>
      <dgm:spPr/>
      <dgm:t>
        <a:bodyPr/>
        <a:lstStyle/>
        <a:p>
          <a:endParaRPr lang="en-US"/>
        </a:p>
      </dgm:t>
    </dgm:pt>
    <dgm:pt modelId="{E0300293-39E3-4361-A849-C0D94FAE08AF}" type="sibTrans" cxnId="{DE6EBD32-76DE-498F-B4DC-016A9108764B}">
      <dgm:prSet/>
      <dgm:spPr/>
      <dgm:t>
        <a:bodyPr/>
        <a:lstStyle/>
        <a:p>
          <a:endParaRPr lang="en-US"/>
        </a:p>
      </dgm:t>
    </dgm:pt>
    <dgm:pt modelId="{DA2EFD02-C921-4399-B4FC-716055DDC3ED}">
      <dgm:prSet/>
      <dgm:spPr/>
      <dgm:t>
        <a:bodyPr/>
        <a:lstStyle/>
        <a:p>
          <a:r>
            <a:rPr lang="fr-FR" b="1" dirty="0"/>
            <a:t>évolutive</a:t>
          </a:r>
          <a:endParaRPr lang="en-US" b="1" dirty="0"/>
        </a:p>
      </dgm:t>
    </dgm:pt>
    <dgm:pt modelId="{448E260E-B5BE-49CA-8F12-0646789480DA}" type="parTrans" cxnId="{A1166074-DFD1-4E43-B1FA-7CE6C62E2AF0}">
      <dgm:prSet/>
      <dgm:spPr/>
      <dgm:t>
        <a:bodyPr/>
        <a:lstStyle/>
        <a:p>
          <a:endParaRPr lang="en-US"/>
        </a:p>
      </dgm:t>
    </dgm:pt>
    <dgm:pt modelId="{CFFEF06B-E76C-43AA-B277-5CE17F2B6C79}" type="sibTrans" cxnId="{A1166074-DFD1-4E43-B1FA-7CE6C62E2AF0}">
      <dgm:prSet/>
      <dgm:spPr/>
      <dgm:t>
        <a:bodyPr/>
        <a:lstStyle/>
        <a:p>
          <a:endParaRPr lang="en-US"/>
        </a:p>
      </dgm:t>
    </dgm:pt>
    <dgm:pt modelId="{B15221F9-FAE3-4835-A1D8-9E8C93220369}" type="pres">
      <dgm:prSet presAssocID="{EA0E9D00-4363-42CE-89F3-09195BAF0235}" presName="hierChild1" presStyleCnt="0">
        <dgm:presLayoutVars>
          <dgm:chPref val="1"/>
          <dgm:dir/>
          <dgm:animOne val="branch"/>
          <dgm:animLvl val="lvl"/>
          <dgm:resizeHandles/>
        </dgm:presLayoutVars>
      </dgm:prSet>
      <dgm:spPr/>
    </dgm:pt>
    <dgm:pt modelId="{31891993-49FB-4E1A-A2B9-AB22C28FE2B3}" type="pres">
      <dgm:prSet presAssocID="{292A3FC0-AAB6-4D4A-97CC-5440F634E194}" presName="hierRoot1" presStyleCnt="0"/>
      <dgm:spPr/>
    </dgm:pt>
    <dgm:pt modelId="{3DF2168A-7A1D-448A-863D-8ABBBA20C297}" type="pres">
      <dgm:prSet presAssocID="{292A3FC0-AAB6-4D4A-97CC-5440F634E194}" presName="composite" presStyleCnt="0"/>
      <dgm:spPr/>
    </dgm:pt>
    <dgm:pt modelId="{601271C3-2AB8-48EC-8B81-1C8F2EBDC0EB}" type="pres">
      <dgm:prSet presAssocID="{292A3FC0-AAB6-4D4A-97CC-5440F634E194}" presName="background" presStyleLbl="node0" presStyleIdx="0" presStyleCnt="3"/>
      <dgm:spPr/>
    </dgm:pt>
    <dgm:pt modelId="{FBA0B379-7E59-4E78-BB58-E9750C6446FF}" type="pres">
      <dgm:prSet presAssocID="{292A3FC0-AAB6-4D4A-97CC-5440F634E194}" presName="text" presStyleLbl="fgAcc0" presStyleIdx="0" presStyleCnt="3">
        <dgm:presLayoutVars>
          <dgm:chPref val="3"/>
        </dgm:presLayoutVars>
      </dgm:prSet>
      <dgm:spPr/>
    </dgm:pt>
    <dgm:pt modelId="{A5804FA5-ED74-4AEB-9665-51DA1B1356E2}" type="pres">
      <dgm:prSet presAssocID="{292A3FC0-AAB6-4D4A-97CC-5440F634E194}" presName="hierChild2" presStyleCnt="0"/>
      <dgm:spPr/>
    </dgm:pt>
    <dgm:pt modelId="{BFAC8FEB-E15A-4283-9D3A-207CEACE231D}" type="pres">
      <dgm:prSet presAssocID="{20B0C4A7-2A9E-4086-9B44-24776F4E3CB8}" presName="hierRoot1" presStyleCnt="0"/>
      <dgm:spPr/>
    </dgm:pt>
    <dgm:pt modelId="{97012D05-B180-4D3B-9362-40F2E4287D8D}" type="pres">
      <dgm:prSet presAssocID="{20B0C4A7-2A9E-4086-9B44-24776F4E3CB8}" presName="composite" presStyleCnt="0"/>
      <dgm:spPr/>
    </dgm:pt>
    <dgm:pt modelId="{2CC26C18-231D-4D27-A9D4-9E7AE4E9AAAB}" type="pres">
      <dgm:prSet presAssocID="{20B0C4A7-2A9E-4086-9B44-24776F4E3CB8}" presName="background" presStyleLbl="node0" presStyleIdx="1" presStyleCnt="3"/>
      <dgm:spPr/>
    </dgm:pt>
    <dgm:pt modelId="{B32ED898-574E-407F-847B-A110A4A649ED}" type="pres">
      <dgm:prSet presAssocID="{20B0C4A7-2A9E-4086-9B44-24776F4E3CB8}" presName="text" presStyleLbl="fgAcc0" presStyleIdx="1" presStyleCnt="3">
        <dgm:presLayoutVars>
          <dgm:chPref val="3"/>
        </dgm:presLayoutVars>
      </dgm:prSet>
      <dgm:spPr/>
    </dgm:pt>
    <dgm:pt modelId="{DB48DDE1-4A8E-496C-826B-77B43F41D59D}" type="pres">
      <dgm:prSet presAssocID="{20B0C4A7-2A9E-4086-9B44-24776F4E3CB8}" presName="hierChild2" presStyleCnt="0"/>
      <dgm:spPr/>
    </dgm:pt>
    <dgm:pt modelId="{254E7BF2-E25D-4B47-83B6-9B89C81FF49D}" type="pres">
      <dgm:prSet presAssocID="{DA2EFD02-C921-4399-B4FC-716055DDC3ED}" presName="hierRoot1" presStyleCnt="0"/>
      <dgm:spPr/>
    </dgm:pt>
    <dgm:pt modelId="{99835053-5637-4740-AD3B-D11CE617AFA5}" type="pres">
      <dgm:prSet presAssocID="{DA2EFD02-C921-4399-B4FC-716055DDC3ED}" presName="composite" presStyleCnt="0"/>
      <dgm:spPr/>
    </dgm:pt>
    <dgm:pt modelId="{E1DCA275-5C19-4D72-907E-6B53D366A74F}" type="pres">
      <dgm:prSet presAssocID="{DA2EFD02-C921-4399-B4FC-716055DDC3ED}" presName="background" presStyleLbl="node0" presStyleIdx="2" presStyleCnt="3"/>
      <dgm:spPr/>
    </dgm:pt>
    <dgm:pt modelId="{C545E1DA-2B97-4DD6-B3F3-AED2716C356E}" type="pres">
      <dgm:prSet presAssocID="{DA2EFD02-C921-4399-B4FC-716055DDC3ED}" presName="text" presStyleLbl="fgAcc0" presStyleIdx="2" presStyleCnt="3">
        <dgm:presLayoutVars>
          <dgm:chPref val="3"/>
        </dgm:presLayoutVars>
      </dgm:prSet>
      <dgm:spPr/>
    </dgm:pt>
    <dgm:pt modelId="{67742A68-4959-46E0-BC38-78B8D91C976F}" type="pres">
      <dgm:prSet presAssocID="{DA2EFD02-C921-4399-B4FC-716055DDC3ED}" presName="hierChild2" presStyleCnt="0"/>
      <dgm:spPr/>
    </dgm:pt>
  </dgm:ptLst>
  <dgm:cxnLst>
    <dgm:cxn modelId="{C66A6830-19AA-4C34-89EE-5BA91337A2D4}" srcId="{EA0E9D00-4363-42CE-89F3-09195BAF0235}" destId="{292A3FC0-AAB6-4D4A-97CC-5440F634E194}" srcOrd="0" destOrd="0" parTransId="{E0B4A6B6-509B-4433-9F8C-F63FB5BE9543}" sibTransId="{AEFB39CB-7CCD-48CB-878D-24DB2E0875E2}"/>
    <dgm:cxn modelId="{DE6EBD32-76DE-498F-B4DC-016A9108764B}" srcId="{EA0E9D00-4363-42CE-89F3-09195BAF0235}" destId="{20B0C4A7-2A9E-4086-9B44-24776F4E3CB8}" srcOrd="1" destOrd="0" parTransId="{71711EFD-EEA2-4821-B152-9E242CB2D3F2}" sibTransId="{E0300293-39E3-4361-A849-C0D94FAE08AF}"/>
    <dgm:cxn modelId="{97922F38-D2CF-478F-A72D-749E4EE67372}" type="presOf" srcId="{20B0C4A7-2A9E-4086-9B44-24776F4E3CB8}" destId="{B32ED898-574E-407F-847B-A110A4A649ED}" srcOrd="0" destOrd="0" presId="urn:microsoft.com/office/officeart/2005/8/layout/hierarchy1"/>
    <dgm:cxn modelId="{A1166074-DFD1-4E43-B1FA-7CE6C62E2AF0}" srcId="{EA0E9D00-4363-42CE-89F3-09195BAF0235}" destId="{DA2EFD02-C921-4399-B4FC-716055DDC3ED}" srcOrd="2" destOrd="0" parTransId="{448E260E-B5BE-49CA-8F12-0646789480DA}" sibTransId="{CFFEF06B-E76C-43AA-B277-5CE17F2B6C79}"/>
    <dgm:cxn modelId="{C729127C-FC32-4F8B-9267-A62746700ED9}" type="presOf" srcId="{EA0E9D00-4363-42CE-89F3-09195BAF0235}" destId="{B15221F9-FAE3-4835-A1D8-9E8C93220369}" srcOrd="0" destOrd="0" presId="urn:microsoft.com/office/officeart/2005/8/layout/hierarchy1"/>
    <dgm:cxn modelId="{C3706B83-3EAE-46FB-B6C7-283E9A5D0C7C}" type="presOf" srcId="{DA2EFD02-C921-4399-B4FC-716055DDC3ED}" destId="{C545E1DA-2B97-4DD6-B3F3-AED2716C356E}" srcOrd="0" destOrd="0" presId="urn:microsoft.com/office/officeart/2005/8/layout/hierarchy1"/>
    <dgm:cxn modelId="{AE9720C1-6408-4CA7-B0D1-ECF447AAE0DD}" type="presOf" srcId="{292A3FC0-AAB6-4D4A-97CC-5440F634E194}" destId="{FBA0B379-7E59-4E78-BB58-E9750C6446FF}" srcOrd="0" destOrd="0" presId="urn:microsoft.com/office/officeart/2005/8/layout/hierarchy1"/>
    <dgm:cxn modelId="{EBC8ED82-ABC6-4830-8EB5-0EA32179B318}" type="presParOf" srcId="{B15221F9-FAE3-4835-A1D8-9E8C93220369}" destId="{31891993-49FB-4E1A-A2B9-AB22C28FE2B3}" srcOrd="0" destOrd="0" presId="urn:microsoft.com/office/officeart/2005/8/layout/hierarchy1"/>
    <dgm:cxn modelId="{1AEB369A-1582-43CB-92BF-0FDD99FA600B}" type="presParOf" srcId="{31891993-49FB-4E1A-A2B9-AB22C28FE2B3}" destId="{3DF2168A-7A1D-448A-863D-8ABBBA20C297}" srcOrd="0" destOrd="0" presId="urn:microsoft.com/office/officeart/2005/8/layout/hierarchy1"/>
    <dgm:cxn modelId="{5E53DA30-B21D-448D-881F-17DDFC817AF5}" type="presParOf" srcId="{3DF2168A-7A1D-448A-863D-8ABBBA20C297}" destId="{601271C3-2AB8-48EC-8B81-1C8F2EBDC0EB}" srcOrd="0" destOrd="0" presId="urn:microsoft.com/office/officeart/2005/8/layout/hierarchy1"/>
    <dgm:cxn modelId="{3E206BBD-4265-400D-A29E-3E2A7F5A8FDB}" type="presParOf" srcId="{3DF2168A-7A1D-448A-863D-8ABBBA20C297}" destId="{FBA0B379-7E59-4E78-BB58-E9750C6446FF}" srcOrd="1" destOrd="0" presId="urn:microsoft.com/office/officeart/2005/8/layout/hierarchy1"/>
    <dgm:cxn modelId="{5F98A240-21AE-464C-83EA-C4A862ED5CC4}" type="presParOf" srcId="{31891993-49FB-4E1A-A2B9-AB22C28FE2B3}" destId="{A5804FA5-ED74-4AEB-9665-51DA1B1356E2}" srcOrd="1" destOrd="0" presId="urn:microsoft.com/office/officeart/2005/8/layout/hierarchy1"/>
    <dgm:cxn modelId="{72FC437C-B4E0-4BAF-A98F-D509CF988066}" type="presParOf" srcId="{B15221F9-FAE3-4835-A1D8-9E8C93220369}" destId="{BFAC8FEB-E15A-4283-9D3A-207CEACE231D}" srcOrd="1" destOrd="0" presId="urn:microsoft.com/office/officeart/2005/8/layout/hierarchy1"/>
    <dgm:cxn modelId="{ED380244-6328-48A0-8EE3-6D881A654A63}" type="presParOf" srcId="{BFAC8FEB-E15A-4283-9D3A-207CEACE231D}" destId="{97012D05-B180-4D3B-9362-40F2E4287D8D}" srcOrd="0" destOrd="0" presId="urn:microsoft.com/office/officeart/2005/8/layout/hierarchy1"/>
    <dgm:cxn modelId="{5F688F0C-CE19-4E93-B013-7C20605DCF7F}" type="presParOf" srcId="{97012D05-B180-4D3B-9362-40F2E4287D8D}" destId="{2CC26C18-231D-4D27-A9D4-9E7AE4E9AAAB}" srcOrd="0" destOrd="0" presId="urn:microsoft.com/office/officeart/2005/8/layout/hierarchy1"/>
    <dgm:cxn modelId="{970513F4-3E8A-4661-9276-33EAF8AE0787}" type="presParOf" srcId="{97012D05-B180-4D3B-9362-40F2E4287D8D}" destId="{B32ED898-574E-407F-847B-A110A4A649ED}" srcOrd="1" destOrd="0" presId="urn:microsoft.com/office/officeart/2005/8/layout/hierarchy1"/>
    <dgm:cxn modelId="{9D39F4D7-EB81-4FD3-82AA-9D558B4A7541}" type="presParOf" srcId="{BFAC8FEB-E15A-4283-9D3A-207CEACE231D}" destId="{DB48DDE1-4A8E-496C-826B-77B43F41D59D}" srcOrd="1" destOrd="0" presId="urn:microsoft.com/office/officeart/2005/8/layout/hierarchy1"/>
    <dgm:cxn modelId="{69876A62-EBC6-4FF4-90EE-1FE629D27C4B}" type="presParOf" srcId="{B15221F9-FAE3-4835-A1D8-9E8C93220369}" destId="{254E7BF2-E25D-4B47-83B6-9B89C81FF49D}" srcOrd="2" destOrd="0" presId="urn:microsoft.com/office/officeart/2005/8/layout/hierarchy1"/>
    <dgm:cxn modelId="{FB01C016-6ACD-48B7-B745-FAE9B7134259}" type="presParOf" srcId="{254E7BF2-E25D-4B47-83B6-9B89C81FF49D}" destId="{99835053-5637-4740-AD3B-D11CE617AFA5}" srcOrd="0" destOrd="0" presId="urn:microsoft.com/office/officeart/2005/8/layout/hierarchy1"/>
    <dgm:cxn modelId="{F03BB1CA-43B0-4ED7-A2C5-A1C4D82B920E}" type="presParOf" srcId="{99835053-5637-4740-AD3B-D11CE617AFA5}" destId="{E1DCA275-5C19-4D72-907E-6B53D366A74F}" srcOrd="0" destOrd="0" presId="urn:microsoft.com/office/officeart/2005/8/layout/hierarchy1"/>
    <dgm:cxn modelId="{7C7D7EA2-6886-4D5F-A149-46B04DE76772}" type="presParOf" srcId="{99835053-5637-4740-AD3B-D11CE617AFA5}" destId="{C545E1DA-2B97-4DD6-B3F3-AED2716C356E}" srcOrd="1" destOrd="0" presId="urn:microsoft.com/office/officeart/2005/8/layout/hierarchy1"/>
    <dgm:cxn modelId="{58036BE4-C1C1-4C7A-B9CD-E7C17FB82AE1}" type="presParOf" srcId="{254E7BF2-E25D-4B47-83B6-9B89C81FF49D}" destId="{67742A68-4959-46E0-BC38-78B8D91C976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448A0C-B2C8-47BA-A0EC-A9CF67B26AB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7F721C5-FB90-4BC5-BD1E-E02A5DC3EA52}">
      <dgm:prSet/>
      <dgm:spPr/>
      <dgm:t>
        <a:bodyPr/>
        <a:lstStyle/>
        <a:p>
          <a:pPr>
            <a:defRPr b="1"/>
          </a:pPr>
          <a:r>
            <a:rPr lang="en-US" dirty="0"/>
            <a:t>28 </a:t>
          </a:r>
          <a:r>
            <a:rPr lang="en-US" dirty="0" err="1"/>
            <a:t>avril</a:t>
          </a:r>
          <a:endParaRPr lang="en-US" dirty="0"/>
        </a:p>
      </dgm:t>
    </dgm:pt>
    <dgm:pt modelId="{7F59B0B9-4D79-41B6-BCA3-1EDDFE8A6661}" type="parTrans" cxnId="{9650B26F-E7B6-4FE0-8403-E7572EEBA386}">
      <dgm:prSet/>
      <dgm:spPr/>
      <dgm:t>
        <a:bodyPr/>
        <a:lstStyle/>
        <a:p>
          <a:endParaRPr lang="en-US"/>
        </a:p>
      </dgm:t>
    </dgm:pt>
    <dgm:pt modelId="{FEBC62CC-91B5-43D8-9424-51020DB87681}" type="sibTrans" cxnId="{9650B26F-E7B6-4FE0-8403-E7572EEBA386}">
      <dgm:prSet/>
      <dgm:spPr/>
      <dgm:t>
        <a:bodyPr/>
        <a:lstStyle/>
        <a:p>
          <a:endParaRPr lang="en-US"/>
        </a:p>
      </dgm:t>
    </dgm:pt>
    <dgm:pt modelId="{9960CC35-C400-4F48-9732-261778C47919}">
      <dgm:prSet/>
      <dgm:spPr/>
      <dgm:t>
        <a:bodyPr/>
        <a:lstStyle/>
        <a:p>
          <a:r>
            <a:rPr lang="en-US" dirty="0"/>
            <a:t>LANCEMENT DE LA CAMPAGNE (note + guide + fiches </a:t>
          </a:r>
          <a:r>
            <a:rPr lang="en-US" dirty="0" err="1"/>
            <a:t>d’évaluation</a:t>
          </a:r>
          <a:r>
            <a:rPr lang="en-US" dirty="0"/>
            <a:t> </a:t>
          </a:r>
          <a:r>
            <a:rPr lang="en-US" dirty="0" err="1"/>
            <a:t>en</a:t>
          </a:r>
          <a:r>
            <a:rPr lang="en-US" dirty="0"/>
            <a:t> PDF </a:t>
          </a:r>
          <a:r>
            <a:rPr lang="en-US" dirty="0" err="1"/>
            <a:t>inscriptible</a:t>
          </a:r>
          <a:r>
            <a:rPr lang="en-US" dirty="0"/>
            <a:t>)</a:t>
          </a:r>
        </a:p>
      </dgm:t>
    </dgm:pt>
    <dgm:pt modelId="{D098950B-392A-4420-9887-30648022264F}" type="parTrans" cxnId="{196C4EC3-E5D4-446F-B830-778352CA2484}">
      <dgm:prSet/>
      <dgm:spPr/>
      <dgm:t>
        <a:bodyPr/>
        <a:lstStyle/>
        <a:p>
          <a:endParaRPr lang="en-US"/>
        </a:p>
      </dgm:t>
    </dgm:pt>
    <dgm:pt modelId="{BDE7AE81-A5D0-46D6-8186-B633216ACCD6}" type="sibTrans" cxnId="{196C4EC3-E5D4-446F-B830-778352CA2484}">
      <dgm:prSet/>
      <dgm:spPr/>
      <dgm:t>
        <a:bodyPr/>
        <a:lstStyle/>
        <a:p>
          <a:endParaRPr lang="en-US"/>
        </a:p>
      </dgm:t>
    </dgm:pt>
    <dgm:pt modelId="{A62901E0-AB2D-4E18-941F-9192DC085757}">
      <dgm:prSet/>
      <dgm:spPr/>
      <dgm:t>
        <a:bodyPr/>
        <a:lstStyle/>
        <a:p>
          <a:pPr>
            <a:defRPr b="1"/>
          </a:pPr>
          <a:r>
            <a:rPr lang="en-US"/>
            <a:t>mai et juillet</a:t>
          </a:r>
        </a:p>
      </dgm:t>
    </dgm:pt>
    <dgm:pt modelId="{41C1350F-07DF-41BB-8A8D-9C3AA123DC85}" type="parTrans" cxnId="{A98AE6FE-0E77-4575-A069-D90844ADD678}">
      <dgm:prSet/>
      <dgm:spPr/>
      <dgm:t>
        <a:bodyPr/>
        <a:lstStyle/>
        <a:p>
          <a:endParaRPr lang="en-US"/>
        </a:p>
      </dgm:t>
    </dgm:pt>
    <dgm:pt modelId="{0B724FA1-E1E1-4203-9067-021EBAD78E8C}" type="sibTrans" cxnId="{A98AE6FE-0E77-4575-A069-D90844ADD678}">
      <dgm:prSet/>
      <dgm:spPr/>
      <dgm:t>
        <a:bodyPr/>
        <a:lstStyle/>
        <a:p>
          <a:endParaRPr lang="en-US"/>
        </a:p>
      </dgm:t>
    </dgm:pt>
    <dgm:pt modelId="{6E68F890-84BA-40BC-A231-0AE355E3591D}">
      <dgm:prSet/>
      <dgm:spPr/>
      <dgm:t>
        <a:bodyPr/>
        <a:lstStyle/>
        <a:p>
          <a:r>
            <a:rPr lang="en-US" dirty="0"/>
            <a:t>PERIODE DES ENTRETIENS D’EVALUATION </a:t>
          </a:r>
        </a:p>
      </dgm:t>
    </dgm:pt>
    <dgm:pt modelId="{728240C7-7832-43EB-B32E-A12CF3CAF7F3}" type="parTrans" cxnId="{68DB0CFD-7927-41F3-B982-41EAD69E73AD}">
      <dgm:prSet/>
      <dgm:spPr/>
      <dgm:t>
        <a:bodyPr/>
        <a:lstStyle/>
        <a:p>
          <a:endParaRPr lang="en-US"/>
        </a:p>
      </dgm:t>
    </dgm:pt>
    <dgm:pt modelId="{2B534314-4352-4488-AB8F-A0BB17B373EB}" type="sibTrans" cxnId="{68DB0CFD-7927-41F3-B982-41EAD69E73AD}">
      <dgm:prSet/>
      <dgm:spPr/>
      <dgm:t>
        <a:bodyPr/>
        <a:lstStyle/>
        <a:p>
          <a:endParaRPr lang="en-US"/>
        </a:p>
      </dgm:t>
    </dgm:pt>
    <dgm:pt modelId="{E9BC92E7-CDAD-4863-9CA7-629E8BBB18E5}">
      <dgm:prSet/>
      <dgm:spPr/>
      <dgm:t>
        <a:bodyPr/>
        <a:lstStyle/>
        <a:p>
          <a:pPr>
            <a:defRPr b="1"/>
          </a:pPr>
          <a:r>
            <a:rPr lang="en-US" dirty="0"/>
            <a:t>courant </a:t>
          </a:r>
          <a:r>
            <a:rPr lang="en-US" dirty="0" err="1"/>
            <a:t>juin</a:t>
          </a:r>
          <a:endParaRPr lang="en-US" dirty="0"/>
        </a:p>
      </dgm:t>
    </dgm:pt>
    <dgm:pt modelId="{015A0C38-4C57-400E-8444-71183E3E59BB}" type="parTrans" cxnId="{689FBE79-D1B6-43CD-A1E2-34D52E64263C}">
      <dgm:prSet/>
      <dgm:spPr/>
      <dgm:t>
        <a:bodyPr/>
        <a:lstStyle/>
        <a:p>
          <a:endParaRPr lang="en-US"/>
        </a:p>
      </dgm:t>
    </dgm:pt>
    <dgm:pt modelId="{7CF8DADC-B95F-4CC0-BA49-53E0C062BC88}" type="sibTrans" cxnId="{689FBE79-D1B6-43CD-A1E2-34D52E64263C}">
      <dgm:prSet/>
      <dgm:spPr/>
      <dgm:t>
        <a:bodyPr/>
        <a:lstStyle/>
        <a:p>
          <a:endParaRPr lang="en-US"/>
        </a:p>
      </dgm:t>
    </dgm:pt>
    <dgm:pt modelId="{87B70245-D6C3-4CCF-88D0-0B8F3191EFFD}">
      <dgm:prSet/>
      <dgm:spPr/>
      <dgm:t>
        <a:bodyPr/>
        <a:lstStyle/>
        <a:p>
          <a:r>
            <a:rPr lang="en-US" dirty="0"/>
            <a:t>LANCEMENT DE LA CAMPAGNE DU CIA 2025</a:t>
          </a:r>
        </a:p>
      </dgm:t>
    </dgm:pt>
    <dgm:pt modelId="{F64FFE55-477A-4DD1-A8EB-6B306DD34848}" type="parTrans" cxnId="{29A81212-8B42-4391-9B3C-1870CA5D510B}">
      <dgm:prSet/>
      <dgm:spPr/>
      <dgm:t>
        <a:bodyPr/>
        <a:lstStyle/>
        <a:p>
          <a:endParaRPr lang="en-US"/>
        </a:p>
      </dgm:t>
    </dgm:pt>
    <dgm:pt modelId="{56B71ED6-6BF2-4971-9D8B-105CC941F67A}" type="sibTrans" cxnId="{29A81212-8B42-4391-9B3C-1870CA5D510B}">
      <dgm:prSet/>
      <dgm:spPr/>
      <dgm:t>
        <a:bodyPr/>
        <a:lstStyle/>
        <a:p>
          <a:endParaRPr lang="en-US"/>
        </a:p>
      </dgm:t>
    </dgm:pt>
    <dgm:pt modelId="{CFB31FFD-6E4D-4A4B-9C39-BCBB62E60C32}">
      <dgm:prSet/>
      <dgm:spPr/>
      <dgm:t>
        <a:bodyPr/>
        <a:lstStyle/>
        <a:p>
          <a:pPr>
            <a:defRPr b="1"/>
          </a:pPr>
          <a:r>
            <a:rPr lang="en-US" dirty="0"/>
            <a:t>4 </a:t>
          </a:r>
          <a:r>
            <a:rPr lang="en-US" dirty="0" err="1"/>
            <a:t>juillet</a:t>
          </a:r>
          <a:endParaRPr lang="en-US" dirty="0"/>
        </a:p>
      </dgm:t>
    </dgm:pt>
    <dgm:pt modelId="{9E3BD9C5-6E63-440D-9D88-19D7FA96C508}" type="parTrans" cxnId="{73989A74-FB08-4718-86B5-37BD143BEEE0}">
      <dgm:prSet/>
      <dgm:spPr/>
      <dgm:t>
        <a:bodyPr/>
        <a:lstStyle/>
        <a:p>
          <a:endParaRPr lang="en-US"/>
        </a:p>
      </dgm:t>
    </dgm:pt>
    <dgm:pt modelId="{EE50C367-7F40-4785-9094-710F6595A99D}" type="sibTrans" cxnId="{73989A74-FB08-4718-86B5-37BD143BEEE0}">
      <dgm:prSet/>
      <dgm:spPr/>
      <dgm:t>
        <a:bodyPr/>
        <a:lstStyle/>
        <a:p>
          <a:endParaRPr lang="en-US"/>
        </a:p>
      </dgm:t>
    </dgm:pt>
    <dgm:pt modelId="{457AEB52-FB7F-41C6-8FC5-22CE3481A9C0}">
      <dgm:prSet/>
      <dgm:spPr/>
      <dgm:t>
        <a:bodyPr/>
        <a:lstStyle/>
        <a:p>
          <a:r>
            <a:rPr lang="en-US" dirty="0"/>
            <a:t>DATE BUTOIR DE RETOUR DES EPA</a:t>
          </a:r>
        </a:p>
      </dgm:t>
    </dgm:pt>
    <dgm:pt modelId="{46E1E58C-8C83-4347-80D4-043E30298B62}" type="parTrans" cxnId="{C7B4B724-1C69-419B-9750-58775A53D6E2}">
      <dgm:prSet/>
      <dgm:spPr/>
      <dgm:t>
        <a:bodyPr/>
        <a:lstStyle/>
        <a:p>
          <a:endParaRPr lang="en-US"/>
        </a:p>
      </dgm:t>
    </dgm:pt>
    <dgm:pt modelId="{2A86EB12-71F7-4FE0-92CF-F1F5C3C0B18E}" type="sibTrans" cxnId="{C7B4B724-1C69-419B-9750-58775A53D6E2}">
      <dgm:prSet/>
      <dgm:spPr/>
      <dgm:t>
        <a:bodyPr/>
        <a:lstStyle/>
        <a:p>
          <a:endParaRPr lang="en-US"/>
        </a:p>
      </dgm:t>
    </dgm:pt>
    <dgm:pt modelId="{8BD94FDF-4919-46D4-85D3-C22479F08DF7}" type="pres">
      <dgm:prSet presAssocID="{8A448A0C-B2C8-47BA-A0EC-A9CF67B26AB6}" presName="linear" presStyleCnt="0">
        <dgm:presLayoutVars>
          <dgm:animLvl val="lvl"/>
          <dgm:resizeHandles val="exact"/>
        </dgm:presLayoutVars>
      </dgm:prSet>
      <dgm:spPr/>
    </dgm:pt>
    <dgm:pt modelId="{A2678F1B-0036-4CF7-ACEE-3313A5DB1564}" type="pres">
      <dgm:prSet presAssocID="{57F721C5-FB90-4BC5-BD1E-E02A5DC3EA52}" presName="parentText" presStyleLbl="node1" presStyleIdx="0" presStyleCnt="4">
        <dgm:presLayoutVars>
          <dgm:chMax val="0"/>
          <dgm:bulletEnabled val="1"/>
        </dgm:presLayoutVars>
      </dgm:prSet>
      <dgm:spPr/>
    </dgm:pt>
    <dgm:pt modelId="{8E76EC67-2D0E-48D1-9EC2-1D9C46ACAA47}" type="pres">
      <dgm:prSet presAssocID="{57F721C5-FB90-4BC5-BD1E-E02A5DC3EA52}" presName="childText" presStyleLbl="revTx" presStyleIdx="0" presStyleCnt="4">
        <dgm:presLayoutVars>
          <dgm:bulletEnabled val="1"/>
        </dgm:presLayoutVars>
      </dgm:prSet>
      <dgm:spPr/>
    </dgm:pt>
    <dgm:pt modelId="{68D727D7-926A-4792-B74E-51EB39EBCC8A}" type="pres">
      <dgm:prSet presAssocID="{A62901E0-AB2D-4E18-941F-9192DC085757}" presName="parentText" presStyleLbl="node1" presStyleIdx="1" presStyleCnt="4">
        <dgm:presLayoutVars>
          <dgm:chMax val="0"/>
          <dgm:bulletEnabled val="1"/>
        </dgm:presLayoutVars>
      </dgm:prSet>
      <dgm:spPr/>
    </dgm:pt>
    <dgm:pt modelId="{9CAE1DBE-813C-41E6-8FF2-B068D5C32776}" type="pres">
      <dgm:prSet presAssocID="{A62901E0-AB2D-4E18-941F-9192DC085757}" presName="childText" presStyleLbl="revTx" presStyleIdx="1" presStyleCnt="4">
        <dgm:presLayoutVars>
          <dgm:bulletEnabled val="1"/>
        </dgm:presLayoutVars>
      </dgm:prSet>
      <dgm:spPr/>
    </dgm:pt>
    <dgm:pt modelId="{33E95C8E-C0C5-4044-9902-1BFD9B11DAFF}" type="pres">
      <dgm:prSet presAssocID="{CFB31FFD-6E4D-4A4B-9C39-BCBB62E60C32}" presName="parentText" presStyleLbl="node1" presStyleIdx="2" presStyleCnt="4">
        <dgm:presLayoutVars>
          <dgm:chMax val="0"/>
          <dgm:bulletEnabled val="1"/>
        </dgm:presLayoutVars>
      </dgm:prSet>
      <dgm:spPr/>
    </dgm:pt>
    <dgm:pt modelId="{0D2649B7-7B4F-405C-B58B-A3210D0880BC}" type="pres">
      <dgm:prSet presAssocID="{CFB31FFD-6E4D-4A4B-9C39-BCBB62E60C32}" presName="childText" presStyleLbl="revTx" presStyleIdx="2" presStyleCnt="4">
        <dgm:presLayoutVars>
          <dgm:bulletEnabled val="1"/>
        </dgm:presLayoutVars>
      </dgm:prSet>
      <dgm:spPr/>
    </dgm:pt>
    <dgm:pt modelId="{35BDAA8C-4F55-45CA-8684-2EBFE02B1043}" type="pres">
      <dgm:prSet presAssocID="{E9BC92E7-CDAD-4863-9CA7-629E8BBB18E5}" presName="parentText" presStyleLbl="node1" presStyleIdx="3" presStyleCnt="4">
        <dgm:presLayoutVars>
          <dgm:chMax val="0"/>
          <dgm:bulletEnabled val="1"/>
        </dgm:presLayoutVars>
      </dgm:prSet>
      <dgm:spPr/>
    </dgm:pt>
    <dgm:pt modelId="{EFAFE1A7-73C9-42B0-AA7D-DB6EE7D606E0}" type="pres">
      <dgm:prSet presAssocID="{E9BC92E7-CDAD-4863-9CA7-629E8BBB18E5}" presName="childText" presStyleLbl="revTx" presStyleIdx="3" presStyleCnt="4">
        <dgm:presLayoutVars>
          <dgm:bulletEnabled val="1"/>
        </dgm:presLayoutVars>
      </dgm:prSet>
      <dgm:spPr/>
    </dgm:pt>
  </dgm:ptLst>
  <dgm:cxnLst>
    <dgm:cxn modelId="{29A81212-8B42-4391-9B3C-1870CA5D510B}" srcId="{E9BC92E7-CDAD-4863-9CA7-629E8BBB18E5}" destId="{87B70245-D6C3-4CCF-88D0-0B8F3191EFFD}" srcOrd="0" destOrd="0" parTransId="{F64FFE55-477A-4DD1-A8EB-6B306DD34848}" sibTransId="{56B71ED6-6BF2-4971-9D8B-105CC941F67A}"/>
    <dgm:cxn modelId="{C7B4B724-1C69-419B-9750-58775A53D6E2}" srcId="{CFB31FFD-6E4D-4A4B-9C39-BCBB62E60C32}" destId="{457AEB52-FB7F-41C6-8FC5-22CE3481A9C0}" srcOrd="0" destOrd="0" parTransId="{46E1E58C-8C83-4347-80D4-043E30298B62}" sibTransId="{2A86EB12-71F7-4FE0-92CF-F1F5C3C0B18E}"/>
    <dgm:cxn modelId="{3A37A135-B5CB-407D-95C4-4D1FBD6BE449}" type="presOf" srcId="{9960CC35-C400-4F48-9732-261778C47919}" destId="{8E76EC67-2D0E-48D1-9EC2-1D9C46ACAA47}" srcOrd="0" destOrd="0" presId="urn:microsoft.com/office/officeart/2005/8/layout/vList2"/>
    <dgm:cxn modelId="{9650B26F-E7B6-4FE0-8403-E7572EEBA386}" srcId="{8A448A0C-B2C8-47BA-A0EC-A9CF67B26AB6}" destId="{57F721C5-FB90-4BC5-BD1E-E02A5DC3EA52}" srcOrd="0" destOrd="0" parTransId="{7F59B0B9-4D79-41B6-BCA3-1EDDFE8A6661}" sibTransId="{FEBC62CC-91B5-43D8-9424-51020DB87681}"/>
    <dgm:cxn modelId="{73989A74-FB08-4718-86B5-37BD143BEEE0}" srcId="{8A448A0C-B2C8-47BA-A0EC-A9CF67B26AB6}" destId="{CFB31FFD-6E4D-4A4B-9C39-BCBB62E60C32}" srcOrd="2" destOrd="0" parTransId="{9E3BD9C5-6E63-440D-9D88-19D7FA96C508}" sibTransId="{EE50C367-7F40-4785-9094-710F6595A99D}"/>
    <dgm:cxn modelId="{689FBE79-D1B6-43CD-A1E2-34D52E64263C}" srcId="{8A448A0C-B2C8-47BA-A0EC-A9CF67B26AB6}" destId="{E9BC92E7-CDAD-4863-9CA7-629E8BBB18E5}" srcOrd="3" destOrd="0" parTransId="{015A0C38-4C57-400E-8444-71183E3E59BB}" sibTransId="{7CF8DADC-B95F-4CC0-BA49-53E0C062BC88}"/>
    <dgm:cxn modelId="{4011F988-C93A-416A-B1C0-24675A9A4BA7}" type="presOf" srcId="{8A448A0C-B2C8-47BA-A0EC-A9CF67B26AB6}" destId="{8BD94FDF-4919-46D4-85D3-C22479F08DF7}" srcOrd="0" destOrd="0" presId="urn:microsoft.com/office/officeart/2005/8/layout/vList2"/>
    <dgm:cxn modelId="{D3B1F89B-35EF-4E96-94C0-CDFF007C17FA}" type="presOf" srcId="{87B70245-D6C3-4CCF-88D0-0B8F3191EFFD}" destId="{EFAFE1A7-73C9-42B0-AA7D-DB6EE7D606E0}" srcOrd="0" destOrd="0" presId="urn:microsoft.com/office/officeart/2005/8/layout/vList2"/>
    <dgm:cxn modelId="{196C4EC3-E5D4-446F-B830-778352CA2484}" srcId="{57F721C5-FB90-4BC5-BD1E-E02A5DC3EA52}" destId="{9960CC35-C400-4F48-9732-261778C47919}" srcOrd="0" destOrd="0" parTransId="{D098950B-392A-4420-9887-30648022264F}" sibTransId="{BDE7AE81-A5D0-46D6-8186-B633216ACCD6}"/>
    <dgm:cxn modelId="{6F5CE7CE-BE81-43FB-AC76-4A1B45B8F173}" type="presOf" srcId="{6E68F890-84BA-40BC-A231-0AE355E3591D}" destId="{9CAE1DBE-813C-41E6-8FF2-B068D5C32776}" srcOrd="0" destOrd="0" presId="urn:microsoft.com/office/officeart/2005/8/layout/vList2"/>
    <dgm:cxn modelId="{BC7250D3-2DB4-4B78-91AC-EDDB37A09B60}" type="presOf" srcId="{457AEB52-FB7F-41C6-8FC5-22CE3481A9C0}" destId="{0D2649B7-7B4F-405C-B58B-A3210D0880BC}" srcOrd="0" destOrd="0" presId="urn:microsoft.com/office/officeart/2005/8/layout/vList2"/>
    <dgm:cxn modelId="{1D9B3FEA-23F5-4CCD-B53D-8825D2BC5A58}" type="presOf" srcId="{57F721C5-FB90-4BC5-BD1E-E02A5DC3EA52}" destId="{A2678F1B-0036-4CF7-ACEE-3313A5DB1564}" srcOrd="0" destOrd="0" presId="urn:microsoft.com/office/officeart/2005/8/layout/vList2"/>
    <dgm:cxn modelId="{79496AEA-1ECB-48BF-AB96-C95230F6E729}" type="presOf" srcId="{E9BC92E7-CDAD-4863-9CA7-629E8BBB18E5}" destId="{35BDAA8C-4F55-45CA-8684-2EBFE02B1043}" srcOrd="0" destOrd="0" presId="urn:microsoft.com/office/officeart/2005/8/layout/vList2"/>
    <dgm:cxn modelId="{2909D4F5-0355-4113-A4BD-0CCC3E870E26}" type="presOf" srcId="{A62901E0-AB2D-4E18-941F-9192DC085757}" destId="{68D727D7-926A-4792-B74E-51EB39EBCC8A}" srcOrd="0" destOrd="0" presId="urn:microsoft.com/office/officeart/2005/8/layout/vList2"/>
    <dgm:cxn modelId="{68DB0CFD-7927-41F3-B982-41EAD69E73AD}" srcId="{A62901E0-AB2D-4E18-941F-9192DC085757}" destId="{6E68F890-84BA-40BC-A231-0AE355E3591D}" srcOrd="0" destOrd="0" parTransId="{728240C7-7832-43EB-B32E-A12CF3CAF7F3}" sibTransId="{2B534314-4352-4488-AB8F-A0BB17B373EB}"/>
    <dgm:cxn modelId="{8D4671FE-A1BF-42EB-92A1-50C143811ED2}" type="presOf" srcId="{CFB31FFD-6E4D-4A4B-9C39-BCBB62E60C32}" destId="{33E95C8E-C0C5-4044-9902-1BFD9B11DAFF}" srcOrd="0" destOrd="0" presId="urn:microsoft.com/office/officeart/2005/8/layout/vList2"/>
    <dgm:cxn modelId="{A98AE6FE-0E77-4575-A069-D90844ADD678}" srcId="{8A448A0C-B2C8-47BA-A0EC-A9CF67B26AB6}" destId="{A62901E0-AB2D-4E18-941F-9192DC085757}" srcOrd="1" destOrd="0" parTransId="{41C1350F-07DF-41BB-8A8D-9C3AA123DC85}" sibTransId="{0B724FA1-E1E1-4203-9067-021EBAD78E8C}"/>
    <dgm:cxn modelId="{0900DE2C-8CE0-439D-B0F9-D0A83BD16F94}" type="presParOf" srcId="{8BD94FDF-4919-46D4-85D3-C22479F08DF7}" destId="{A2678F1B-0036-4CF7-ACEE-3313A5DB1564}" srcOrd="0" destOrd="0" presId="urn:microsoft.com/office/officeart/2005/8/layout/vList2"/>
    <dgm:cxn modelId="{7404DD66-B9DE-465A-9C1F-9DEFDBC75213}" type="presParOf" srcId="{8BD94FDF-4919-46D4-85D3-C22479F08DF7}" destId="{8E76EC67-2D0E-48D1-9EC2-1D9C46ACAA47}" srcOrd="1" destOrd="0" presId="urn:microsoft.com/office/officeart/2005/8/layout/vList2"/>
    <dgm:cxn modelId="{49D4B6C0-ED4B-4237-A46D-C61A9DA00A59}" type="presParOf" srcId="{8BD94FDF-4919-46D4-85D3-C22479F08DF7}" destId="{68D727D7-926A-4792-B74E-51EB39EBCC8A}" srcOrd="2" destOrd="0" presId="urn:microsoft.com/office/officeart/2005/8/layout/vList2"/>
    <dgm:cxn modelId="{A565148F-9848-4C9D-A39C-7CE587689C22}" type="presParOf" srcId="{8BD94FDF-4919-46D4-85D3-C22479F08DF7}" destId="{9CAE1DBE-813C-41E6-8FF2-B068D5C32776}" srcOrd="3" destOrd="0" presId="urn:microsoft.com/office/officeart/2005/8/layout/vList2"/>
    <dgm:cxn modelId="{D7453FE3-F141-471B-A1B4-2E1A7024008F}" type="presParOf" srcId="{8BD94FDF-4919-46D4-85D3-C22479F08DF7}" destId="{33E95C8E-C0C5-4044-9902-1BFD9B11DAFF}" srcOrd="4" destOrd="0" presId="urn:microsoft.com/office/officeart/2005/8/layout/vList2"/>
    <dgm:cxn modelId="{9455DFC5-899F-475E-9C1B-8BB42EA613B8}" type="presParOf" srcId="{8BD94FDF-4919-46D4-85D3-C22479F08DF7}" destId="{0D2649B7-7B4F-405C-B58B-A3210D0880BC}" srcOrd="5" destOrd="0" presId="urn:microsoft.com/office/officeart/2005/8/layout/vList2"/>
    <dgm:cxn modelId="{17C18A79-19C2-4BB8-83EE-DFE2D3C3BF80}" type="presParOf" srcId="{8BD94FDF-4919-46D4-85D3-C22479F08DF7}" destId="{35BDAA8C-4F55-45CA-8684-2EBFE02B1043}" srcOrd="6" destOrd="0" presId="urn:microsoft.com/office/officeart/2005/8/layout/vList2"/>
    <dgm:cxn modelId="{27F44B2D-2F72-4DA1-85A6-6C0DA97DCBEA}" type="presParOf" srcId="{8BD94FDF-4919-46D4-85D3-C22479F08DF7}" destId="{EFAFE1A7-73C9-42B0-AA7D-DB6EE7D606E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BD665C-116E-4F22-9068-4A2DC942024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5F87F92-670F-4B0F-854F-82C2E8557886}">
      <dgm:prSet custT="1"/>
      <dgm:spPr/>
      <dgm:t>
        <a:bodyPr/>
        <a:lstStyle/>
        <a:p>
          <a:r>
            <a:rPr lang="fr-FR" sz="2000" b="1" dirty="0"/>
            <a:t>Projet 2026 : la dématérialisation des fiches des entretiens professionnels</a:t>
          </a:r>
          <a:endParaRPr lang="en-US" sz="2000" b="1" dirty="0"/>
        </a:p>
      </dgm:t>
    </dgm:pt>
    <dgm:pt modelId="{5E2D8AEB-4AC4-49C3-B092-DAA6E28BDD7A}" type="parTrans" cxnId="{3E0CD018-6ECF-43AD-A939-FFDBDBA34C90}">
      <dgm:prSet/>
      <dgm:spPr/>
      <dgm:t>
        <a:bodyPr/>
        <a:lstStyle/>
        <a:p>
          <a:endParaRPr lang="fr-FR"/>
        </a:p>
      </dgm:t>
    </dgm:pt>
    <dgm:pt modelId="{9DB45472-5072-4B4E-A0DF-C0E7C9672531}" type="sibTrans" cxnId="{3E0CD018-6ECF-43AD-A939-FFDBDBA34C90}">
      <dgm:prSet/>
      <dgm:spPr/>
      <dgm:t>
        <a:bodyPr/>
        <a:lstStyle/>
        <a:p>
          <a:endParaRPr lang="fr-FR"/>
        </a:p>
      </dgm:t>
    </dgm:pt>
    <dgm:pt modelId="{CF560437-F49E-4096-BB65-B0C60A761840}" type="pres">
      <dgm:prSet presAssocID="{2FBD665C-116E-4F22-9068-4A2DC942024D}" presName="root" presStyleCnt="0">
        <dgm:presLayoutVars>
          <dgm:dir/>
          <dgm:resizeHandles val="exact"/>
        </dgm:presLayoutVars>
      </dgm:prSet>
      <dgm:spPr/>
    </dgm:pt>
    <dgm:pt modelId="{90DF6C0A-98AD-4620-B242-AB5FBFE86B3D}" type="pres">
      <dgm:prSet presAssocID="{C5F87F92-670F-4B0F-854F-82C2E8557886}" presName="compNode" presStyleCnt="0"/>
      <dgm:spPr/>
    </dgm:pt>
    <dgm:pt modelId="{37ACC6B9-B8B0-44BA-83FC-DA60B68BA030}" type="pres">
      <dgm:prSet presAssocID="{C5F87F92-670F-4B0F-854F-82C2E8557886}" presName="bgRect" presStyleLbl="bgShp" presStyleIdx="0" presStyleCnt="1" custLinFactNeighborX="336"/>
      <dgm:spPr/>
    </dgm:pt>
    <dgm:pt modelId="{15525EED-1854-49BF-9D5C-DCE33945F9E4}" type="pres">
      <dgm:prSet presAssocID="{C5F87F92-670F-4B0F-854F-82C2E8557886}" presName="iconRect" presStyleLbl="node1" presStyleIdx="0" presStyleCnt="1" custScaleX="155555" custScaleY="1463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a:ln>
          <a:noFill/>
        </a:ln>
      </dgm:spPr>
      <dgm:extLst>
        <a:ext uri="{E40237B7-FDA0-4F09-8148-C483321AD2D9}">
          <dgm14:cNvPr xmlns:dgm14="http://schemas.microsoft.com/office/drawing/2010/diagram" id="0" name="" descr="Internet avec un remplissage uni"/>
        </a:ext>
      </dgm:extLst>
    </dgm:pt>
    <dgm:pt modelId="{A1CAE085-4B92-4CB7-B986-F0651F0D9ECD}" type="pres">
      <dgm:prSet presAssocID="{C5F87F92-670F-4B0F-854F-82C2E8557886}" presName="spaceRect" presStyleCnt="0"/>
      <dgm:spPr/>
    </dgm:pt>
    <dgm:pt modelId="{9A74FD2A-E693-4BC2-9BB6-EC7722488B04}" type="pres">
      <dgm:prSet presAssocID="{C5F87F92-670F-4B0F-854F-82C2E8557886}" presName="parTx" presStyleLbl="revTx" presStyleIdx="0" presStyleCnt="1">
        <dgm:presLayoutVars>
          <dgm:chMax val="0"/>
          <dgm:chPref val="0"/>
        </dgm:presLayoutVars>
      </dgm:prSet>
      <dgm:spPr/>
    </dgm:pt>
  </dgm:ptLst>
  <dgm:cxnLst>
    <dgm:cxn modelId="{60D1F30C-A4C8-42DA-8A1A-90D5EAC5090E}" type="presOf" srcId="{2FBD665C-116E-4F22-9068-4A2DC942024D}" destId="{CF560437-F49E-4096-BB65-B0C60A761840}" srcOrd="0" destOrd="0" presId="urn:microsoft.com/office/officeart/2018/2/layout/IconVerticalSolidList"/>
    <dgm:cxn modelId="{3E0CD018-6ECF-43AD-A939-FFDBDBA34C90}" srcId="{2FBD665C-116E-4F22-9068-4A2DC942024D}" destId="{C5F87F92-670F-4B0F-854F-82C2E8557886}" srcOrd="0" destOrd="0" parTransId="{5E2D8AEB-4AC4-49C3-B092-DAA6E28BDD7A}" sibTransId="{9DB45472-5072-4B4E-A0DF-C0E7C9672531}"/>
    <dgm:cxn modelId="{C806DE7B-A689-44AD-A157-6F8EB2BC9116}" type="presOf" srcId="{C5F87F92-670F-4B0F-854F-82C2E8557886}" destId="{9A74FD2A-E693-4BC2-9BB6-EC7722488B04}" srcOrd="0" destOrd="0" presId="urn:microsoft.com/office/officeart/2018/2/layout/IconVerticalSolidList"/>
    <dgm:cxn modelId="{A214C98E-D87F-4AB9-BF22-AB229BA4738A}" type="presParOf" srcId="{CF560437-F49E-4096-BB65-B0C60A761840}" destId="{90DF6C0A-98AD-4620-B242-AB5FBFE86B3D}" srcOrd="0" destOrd="0" presId="urn:microsoft.com/office/officeart/2018/2/layout/IconVerticalSolidList"/>
    <dgm:cxn modelId="{CB5AF681-2A9B-430F-A99F-F1CFA37786DB}" type="presParOf" srcId="{90DF6C0A-98AD-4620-B242-AB5FBFE86B3D}" destId="{37ACC6B9-B8B0-44BA-83FC-DA60B68BA030}" srcOrd="0" destOrd="0" presId="urn:microsoft.com/office/officeart/2018/2/layout/IconVerticalSolidList"/>
    <dgm:cxn modelId="{5A2521AF-EC01-4339-96DA-69F91B71CFF0}" type="presParOf" srcId="{90DF6C0A-98AD-4620-B242-AB5FBFE86B3D}" destId="{15525EED-1854-49BF-9D5C-DCE33945F9E4}" srcOrd="1" destOrd="0" presId="urn:microsoft.com/office/officeart/2018/2/layout/IconVerticalSolidList"/>
    <dgm:cxn modelId="{C4768994-7914-4672-9DA8-83029751D418}" type="presParOf" srcId="{90DF6C0A-98AD-4620-B242-AB5FBFE86B3D}" destId="{A1CAE085-4B92-4CB7-B986-F0651F0D9ECD}" srcOrd="2" destOrd="0" presId="urn:microsoft.com/office/officeart/2018/2/layout/IconVerticalSolidList"/>
    <dgm:cxn modelId="{1F32CDBD-A391-4375-B581-A2594306B372}" type="presParOf" srcId="{90DF6C0A-98AD-4620-B242-AB5FBFE86B3D}" destId="{9A74FD2A-E693-4BC2-9BB6-EC7722488B0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4E8EE-8365-477C-85F8-D7808269CE96}">
      <dsp:nvSpPr>
        <dsp:cNvPr id="0" name=""/>
        <dsp:cNvSpPr/>
      </dsp:nvSpPr>
      <dsp:spPr>
        <a:xfrm>
          <a:off x="0" y="1578"/>
          <a:ext cx="11039708" cy="799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D09D9-5CED-4DE5-83AC-611469E0F113}">
      <dsp:nvSpPr>
        <dsp:cNvPr id="0" name=""/>
        <dsp:cNvSpPr/>
      </dsp:nvSpPr>
      <dsp:spPr>
        <a:xfrm>
          <a:off x="143001" y="83592"/>
          <a:ext cx="637852" cy="6358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EC4B7-4B90-4973-827D-6A1D212A03C5}">
      <dsp:nvSpPr>
        <dsp:cNvPr id="0" name=""/>
        <dsp:cNvSpPr/>
      </dsp:nvSpPr>
      <dsp:spPr>
        <a:xfrm>
          <a:off x="923856" y="1578"/>
          <a:ext cx="10115851" cy="79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54" tIns="84654" rIns="84654" bIns="84654" numCol="1" spcCol="1270" anchor="ctr" anchorCtr="0">
          <a:noAutofit/>
        </a:bodyPr>
        <a:lstStyle/>
        <a:p>
          <a:pPr marL="0" lvl="0" indent="0" algn="l" defTabSz="977900">
            <a:lnSpc>
              <a:spcPct val="90000"/>
            </a:lnSpc>
            <a:spcBef>
              <a:spcPct val="0"/>
            </a:spcBef>
            <a:spcAft>
              <a:spcPct val="35000"/>
            </a:spcAft>
            <a:buNone/>
          </a:pPr>
          <a:r>
            <a:rPr lang="fr-FR" sz="2200" kern="1200" dirty="0"/>
            <a:t>Le bilan de l’année scolaire écoulée et résultats obtenus par rapport aux objectifs fixés</a:t>
          </a:r>
          <a:endParaRPr lang="en-US" sz="2200" kern="1200" dirty="0"/>
        </a:p>
      </dsp:txBody>
      <dsp:txXfrm>
        <a:off x="923856" y="1578"/>
        <a:ext cx="10115851" cy="799875"/>
      </dsp:txXfrm>
    </dsp:sp>
    <dsp:sp modelId="{B56C5D8C-C7F9-4E9A-9E12-40E07069C08F}">
      <dsp:nvSpPr>
        <dsp:cNvPr id="0" name=""/>
        <dsp:cNvSpPr/>
      </dsp:nvSpPr>
      <dsp:spPr>
        <a:xfrm>
          <a:off x="0" y="1075931"/>
          <a:ext cx="11039708" cy="799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30F86-B43D-4DBA-BBC4-DF1B148F9FDA}">
      <dsp:nvSpPr>
        <dsp:cNvPr id="0" name=""/>
        <dsp:cNvSpPr/>
      </dsp:nvSpPr>
      <dsp:spPr>
        <a:xfrm>
          <a:off x="136286" y="1103621"/>
          <a:ext cx="651283" cy="5954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F17E1C-B11D-418A-9EF9-A58FF6357824}">
      <dsp:nvSpPr>
        <dsp:cNvPr id="0" name=""/>
        <dsp:cNvSpPr/>
      </dsp:nvSpPr>
      <dsp:spPr>
        <a:xfrm>
          <a:off x="923856" y="1001422"/>
          <a:ext cx="10115851" cy="79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54" tIns="84654" rIns="84654" bIns="84654" numCol="1" spcCol="1270" anchor="ctr" anchorCtr="0">
          <a:noAutofit/>
        </a:bodyPr>
        <a:lstStyle/>
        <a:p>
          <a:pPr marL="0" lvl="0" indent="0" algn="l" defTabSz="977900">
            <a:lnSpc>
              <a:spcPct val="90000"/>
            </a:lnSpc>
            <a:spcBef>
              <a:spcPct val="0"/>
            </a:spcBef>
            <a:spcAft>
              <a:spcPct val="35000"/>
            </a:spcAft>
            <a:buNone/>
          </a:pPr>
          <a:r>
            <a:rPr lang="en-US" sz="2200" kern="1200" dirty="0"/>
            <a:t>La fixation </a:t>
          </a:r>
          <a:r>
            <a:rPr lang="en-US" sz="2200" kern="1200" dirty="0" err="1"/>
            <a:t>d’objectifs</a:t>
          </a:r>
          <a:r>
            <a:rPr lang="en-US" sz="2200" kern="1200" dirty="0"/>
            <a:t> pour </a:t>
          </a:r>
          <a:r>
            <a:rPr lang="en-US" sz="2200" kern="1200" dirty="0" err="1"/>
            <a:t>l’année</a:t>
          </a:r>
          <a:r>
            <a:rPr lang="en-US" sz="2200" kern="1200" dirty="0"/>
            <a:t> </a:t>
          </a:r>
          <a:r>
            <a:rPr lang="en-US" sz="2200" kern="1200" dirty="0" err="1"/>
            <a:t>scolaire</a:t>
          </a:r>
          <a:r>
            <a:rPr lang="en-US" sz="2200" kern="1200" dirty="0"/>
            <a:t> à </a:t>
          </a:r>
          <a:r>
            <a:rPr lang="en-US" sz="2200" kern="1200" dirty="0" err="1"/>
            <a:t>venir</a:t>
          </a:r>
          <a:r>
            <a:rPr lang="en-US" sz="2200" kern="1200" dirty="0"/>
            <a:t> </a:t>
          </a:r>
        </a:p>
      </dsp:txBody>
      <dsp:txXfrm>
        <a:off x="923856" y="1001422"/>
        <a:ext cx="10115851" cy="799875"/>
      </dsp:txXfrm>
    </dsp:sp>
    <dsp:sp modelId="{9622458B-0D05-4607-B924-827B03762213}">
      <dsp:nvSpPr>
        <dsp:cNvPr id="0" name=""/>
        <dsp:cNvSpPr/>
      </dsp:nvSpPr>
      <dsp:spPr>
        <a:xfrm>
          <a:off x="0" y="2001611"/>
          <a:ext cx="11039708" cy="799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08E21-54F8-4266-B65A-7DB7177EA7DE}">
      <dsp:nvSpPr>
        <dsp:cNvPr id="0" name=""/>
        <dsp:cNvSpPr/>
      </dsp:nvSpPr>
      <dsp:spPr>
        <a:xfrm>
          <a:off x="85632" y="2102491"/>
          <a:ext cx="701937" cy="5718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DCFD21-317A-4E9E-BA35-C904ECA34F15}">
      <dsp:nvSpPr>
        <dsp:cNvPr id="0" name=""/>
        <dsp:cNvSpPr/>
      </dsp:nvSpPr>
      <dsp:spPr>
        <a:xfrm>
          <a:off x="923856" y="2001267"/>
          <a:ext cx="10115851" cy="79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54" tIns="84654" rIns="84654" bIns="84654" numCol="1" spcCol="1270" anchor="ctr" anchorCtr="0">
          <a:noAutofit/>
        </a:bodyPr>
        <a:lstStyle/>
        <a:p>
          <a:pPr marL="0" lvl="0" indent="0" algn="l" defTabSz="977900">
            <a:lnSpc>
              <a:spcPct val="90000"/>
            </a:lnSpc>
            <a:spcBef>
              <a:spcPct val="0"/>
            </a:spcBef>
            <a:spcAft>
              <a:spcPct val="35000"/>
            </a:spcAft>
            <a:buNone/>
          </a:pPr>
          <a:r>
            <a:rPr lang="en-US" sz="2200" kern="1200" dirty="0" err="1"/>
            <a:t>L’analyse</a:t>
          </a:r>
          <a:r>
            <a:rPr lang="en-US" sz="2200" kern="1200" dirty="0"/>
            <a:t> des </a:t>
          </a:r>
          <a:r>
            <a:rPr lang="en-US" sz="2200" kern="1200" dirty="0" err="1"/>
            <a:t>compétences</a:t>
          </a:r>
          <a:r>
            <a:rPr lang="en-US" sz="2200" kern="1200" dirty="0"/>
            <a:t> </a:t>
          </a:r>
          <a:r>
            <a:rPr lang="en-US" sz="2200" kern="1200" dirty="0" err="1"/>
            <a:t>acquises</a:t>
          </a:r>
          <a:r>
            <a:rPr lang="en-US" sz="2200" kern="1200" dirty="0"/>
            <a:t> et des perspectives </a:t>
          </a:r>
          <a:r>
            <a:rPr lang="en-US" sz="2200" kern="1200" dirty="0" err="1"/>
            <a:t>d’amélioration</a:t>
          </a:r>
          <a:r>
            <a:rPr lang="en-US" sz="2200" kern="1200" dirty="0"/>
            <a:t> des </a:t>
          </a:r>
          <a:r>
            <a:rPr lang="en-US" sz="2200" kern="1200" dirty="0" err="1"/>
            <a:t>résultats</a:t>
          </a:r>
          <a:r>
            <a:rPr lang="en-US" sz="2200" kern="1200" dirty="0"/>
            <a:t> </a:t>
          </a:r>
          <a:r>
            <a:rPr lang="en-US" sz="2200" kern="1200" dirty="0" err="1"/>
            <a:t>professionnels</a:t>
          </a:r>
          <a:r>
            <a:rPr lang="en-US" sz="2200" kern="1200" dirty="0"/>
            <a:t> et des </a:t>
          </a:r>
          <a:r>
            <a:rPr lang="en-US" sz="2200" kern="1200" dirty="0" err="1"/>
            <a:t>compétences</a:t>
          </a:r>
          <a:r>
            <a:rPr lang="en-US" sz="2200" kern="1200" dirty="0"/>
            <a:t> de </a:t>
          </a:r>
          <a:r>
            <a:rPr lang="en-US" sz="2200" kern="1200" dirty="0" err="1"/>
            <a:t>l’agent</a:t>
          </a:r>
          <a:endParaRPr lang="en-US" sz="2200" kern="1200" dirty="0"/>
        </a:p>
      </dsp:txBody>
      <dsp:txXfrm>
        <a:off x="923856" y="2001267"/>
        <a:ext cx="10115851" cy="799875"/>
      </dsp:txXfrm>
    </dsp:sp>
    <dsp:sp modelId="{37ACC6B9-B8B0-44BA-83FC-DA60B68BA030}">
      <dsp:nvSpPr>
        <dsp:cNvPr id="0" name=""/>
        <dsp:cNvSpPr/>
      </dsp:nvSpPr>
      <dsp:spPr>
        <a:xfrm>
          <a:off x="0" y="3001112"/>
          <a:ext cx="11039708" cy="799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25EED-1854-49BF-9D5C-DCE33945F9E4}">
      <dsp:nvSpPr>
        <dsp:cNvPr id="0" name=""/>
        <dsp:cNvSpPr/>
      </dsp:nvSpPr>
      <dsp:spPr>
        <a:xfrm>
          <a:off x="129698" y="3025423"/>
          <a:ext cx="684335" cy="6437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4FD2A-E693-4BC2-9BB6-EC7722488B04}">
      <dsp:nvSpPr>
        <dsp:cNvPr id="0" name=""/>
        <dsp:cNvSpPr/>
      </dsp:nvSpPr>
      <dsp:spPr>
        <a:xfrm>
          <a:off x="923856" y="3001112"/>
          <a:ext cx="10115851" cy="79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54" tIns="84654" rIns="84654" bIns="84654" numCol="1" spcCol="1270" anchor="ctr" anchorCtr="0">
          <a:noAutofit/>
        </a:bodyPr>
        <a:lstStyle/>
        <a:p>
          <a:pPr marL="0" lvl="0" indent="0" algn="l" defTabSz="977900">
            <a:lnSpc>
              <a:spcPct val="90000"/>
            </a:lnSpc>
            <a:spcBef>
              <a:spcPct val="0"/>
            </a:spcBef>
            <a:spcAft>
              <a:spcPct val="35000"/>
            </a:spcAft>
            <a:buNone/>
          </a:pPr>
          <a:r>
            <a:rPr lang="en-US" sz="2200" kern="1200" dirty="0"/>
            <a:t>Un </a:t>
          </a:r>
          <a:r>
            <a:rPr lang="en-US" sz="2200" kern="1200" dirty="0" err="1"/>
            <a:t>échange</a:t>
          </a:r>
          <a:r>
            <a:rPr lang="en-US" sz="2200" kern="1200" dirty="0"/>
            <a:t> avec </a:t>
          </a:r>
          <a:r>
            <a:rPr lang="en-US" sz="2200" kern="1200" dirty="0" err="1"/>
            <a:t>l’agent</a:t>
          </a:r>
          <a:r>
            <a:rPr lang="en-US" sz="2200" kern="1200" dirty="0"/>
            <a:t> sur </a:t>
          </a:r>
          <a:r>
            <a:rPr lang="en-US" sz="2200" kern="1200" dirty="0" err="1"/>
            <a:t>ses</a:t>
          </a:r>
          <a:r>
            <a:rPr lang="en-US" sz="2200" kern="1200" dirty="0"/>
            <a:t> perspectives </a:t>
          </a:r>
          <a:r>
            <a:rPr lang="en-US" sz="2200" kern="1200" dirty="0" err="1"/>
            <a:t>d’évolution</a:t>
          </a:r>
          <a:r>
            <a:rPr lang="en-US" sz="2200" kern="1200" dirty="0"/>
            <a:t>, de </a:t>
          </a:r>
          <a:r>
            <a:rPr lang="en-US" sz="2200" kern="1200" dirty="0" err="1"/>
            <a:t>mobilité</a:t>
          </a:r>
          <a:r>
            <a:rPr lang="en-US" sz="2200" kern="1200" dirty="0"/>
            <a:t> et de </a:t>
          </a:r>
          <a:r>
            <a:rPr lang="en-US" sz="2200" kern="1200" dirty="0" err="1"/>
            <a:t>développement</a:t>
          </a:r>
          <a:r>
            <a:rPr lang="en-US" sz="2200" kern="1200" dirty="0"/>
            <a:t> de </a:t>
          </a:r>
          <a:r>
            <a:rPr lang="en-US" sz="2200" kern="1200" dirty="0" err="1"/>
            <a:t>ses</a:t>
          </a:r>
          <a:r>
            <a:rPr lang="en-US" sz="2200" kern="1200" dirty="0"/>
            <a:t> </a:t>
          </a:r>
          <a:r>
            <a:rPr lang="en-US" sz="2200" kern="1200" dirty="0" err="1"/>
            <a:t>compétences</a:t>
          </a:r>
          <a:endParaRPr lang="en-US" sz="2200" kern="1200" dirty="0"/>
        </a:p>
      </dsp:txBody>
      <dsp:txXfrm>
        <a:off x="923856" y="3001112"/>
        <a:ext cx="10115851" cy="799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40750-3015-4C2D-9781-D67DAC4189C5}">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503DE4-8DEF-4CAF-AA3D-6395866B645D}">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300E4-6A33-45E0-83C7-D9F15FD0841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fr-FR" sz="4000" kern="1200"/>
            <a:t>Préparer</a:t>
          </a:r>
          <a:endParaRPr lang="en-US" sz="4000" kern="1200"/>
        </a:p>
      </dsp:txBody>
      <dsp:txXfrm>
        <a:off x="75768" y="3053169"/>
        <a:ext cx="3093750" cy="720000"/>
      </dsp:txXfrm>
    </dsp:sp>
    <dsp:sp modelId="{4CAA651A-CAFC-4F28-9724-D6355CB7A73B}">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B8CE3B-5C16-4F16-9F1C-79D2E7E2CF39}">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935AC4-6210-437F-9BC8-B3953CABAE4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fr-FR" sz="4000" kern="1200"/>
            <a:t>Anticiper</a:t>
          </a:r>
          <a:endParaRPr lang="en-US" sz="4000" kern="1200"/>
        </a:p>
      </dsp:txBody>
      <dsp:txXfrm>
        <a:off x="3710925" y="3053169"/>
        <a:ext cx="3093750" cy="720000"/>
      </dsp:txXfrm>
    </dsp:sp>
    <dsp:sp modelId="{741A673B-5407-4946-9B86-7FDA93F97964}">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18EFD-E4F2-490A-A74F-B373BF8D867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EA5E81-AFE2-4918-8BB9-BE63F4A8C586}">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fr-FR" sz="4000" kern="1200"/>
            <a:t>identifier</a:t>
          </a:r>
          <a:endParaRPr lang="en-US" sz="4000" kern="1200"/>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EB23-51C6-4BFB-859B-F13E2B90E6F4}">
      <dsp:nvSpPr>
        <dsp:cNvPr id="0" name=""/>
        <dsp:cNvSpPr/>
      </dsp:nvSpPr>
      <dsp:spPr>
        <a:xfrm>
          <a:off x="0" y="61731"/>
          <a:ext cx="11039708" cy="814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681F0-19E9-43F1-A15A-677C5AE18AD5}">
      <dsp:nvSpPr>
        <dsp:cNvPr id="0" name=""/>
        <dsp:cNvSpPr/>
      </dsp:nvSpPr>
      <dsp:spPr>
        <a:xfrm>
          <a:off x="62653" y="2471"/>
          <a:ext cx="815874" cy="867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3000" r="-3000"/>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423E5-9152-4E72-B133-61EAC150F3EB}">
      <dsp:nvSpPr>
        <dsp:cNvPr id="0" name=""/>
        <dsp:cNvSpPr/>
      </dsp:nvSpPr>
      <dsp:spPr>
        <a:xfrm>
          <a:off x="941181" y="28965"/>
          <a:ext cx="10098526" cy="81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41" tIns="86241" rIns="86241" bIns="86241" numCol="1" spcCol="1270" anchor="ctr" anchorCtr="0">
          <a:noAutofit/>
        </a:bodyPr>
        <a:lstStyle/>
        <a:p>
          <a:pPr marL="0" lvl="0" indent="0" algn="l" defTabSz="889000">
            <a:lnSpc>
              <a:spcPct val="100000"/>
            </a:lnSpc>
            <a:spcBef>
              <a:spcPct val="0"/>
            </a:spcBef>
            <a:spcAft>
              <a:spcPct val="35000"/>
            </a:spcAft>
            <a:buNone/>
          </a:pPr>
          <a:r>
            <a:rPr lang="fr-FR" sz="2000" kern="1200" dirty="0"/>
            <a:t>Un entretien organisé et préparé en amont</a:t>
          </a:r>
        </a:p>
      </dsp:txBody>
      <dsp:txXfrm>
        <a:off x="941181" y="28965"/>
        <a:ext cx="10098526" cy="814875"/>
      </dsp:txXfrm>
    </dsp:sp>
    <dsp:sp modelId="{B56C5D8C-C7F9-4E9A-9E12-40E07069C08F}">
      <dsp:nvSpPr>
        <dsp:cNvPr id="0" name=""/>
        <dsp:cNvSpPr/>
      </dsp:nvSpPr>
      <dsp:spPr>
        <a:xfrm>
          <a:off x="0" y="1149960"/>
          <a:ext cx="11039708" cy="814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30F86-B43D-4DBA-BBC4-DF1B148F9FDA}">
      <dsp:nvSpPr>
        <dsp:cNvPr id="0" name=""/>
        <dsp:cNvSpPr/>
      </dsp:nvSpPr>
      <dsp:spPr>
        <a:xfrm>
          <a:off x="138842" y="1178169"/>
          <a:ext cx="663497" cy="606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F17E1C-B11D-418A-9EF9-A58FF6357824}">
      <dsp:nvSpPr>
        <dsp:cNvPr id="0" name=""/>
        <dsp:cNvSpPr/>
      </dsp:nvSpPr>
      <dsp:spPr>
        <a:xfrm>
          <a:off x="941181" y="1074054"/>
          <a:ext cx="10098526" cy="81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41" tIns="86241" rIns="86241" bIns="86241" numCol="1" spcCol="1270" anchor="ctr" anchorCtr="0">
          <a:noAutofit/>
        </a:bodyPr>
        <a:lstStyle/>
        <a:p>
          <a:pPr marL="0" lvl="0" indent="0" algn="l" defTabSz="889000">
            <a:lnSpc>
              <a:spcPct val="100000"/>
            </a:lnSpc>
            <a:spcBef>
              <a:spcPct val="0"/>
            </a:spcBef>
            <a:spcAft>
              <a:spcPct val="35000"/>
            </a:spcAft>
            <a:buNone/>
          </a:pPr>
          <a:r>
            <a:rPr lang="fr-FR" sz="2000" kern="1200" dirty="0"/>
            <a:t>Une durée d’entretien de minimum 45 minutes</a:t>
          </a:r>
          <a:endParaRPr lang="en-US" sz="2000" kern="1200" dirty="0"/>
        </a:p>
      </dsp:txBody>
      <dsp:txXfrm>
        <a:off x="941181" y="1074054"/>
        <a:ext cx="10098526" cy="814875"/>
      </dsp:txXfrm>
    </dsp:sp>
    <dsp:sp modelId="{9622458B-0D05-4607-B924-827B03762213}">
      <dsp:nvSpPr>
        <dsp:cNvPr id="0" name=""/>
        <dsp:cNvSpPr/>
      </dsp:nvSpPr>
      <dsp:spPr>
        <a:xfrm>
          <a:off x="0" y="2092999"/>
          <a:ext cx="11039708" cy="814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08E21-54F8-4266-B65A-7DB7177EA7DE}">
      <dsp:nvSpPr>
        <dsp:cNvPr id="0" name=""/>
        <dsp:cNvSpPr/>
      </dsp:nvSpPr>
      <dsp:spPr>
        <a:xfrm>
          <a:off x="87238" y="2195771"/>
          <a:ext cx="715100" cy="582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DCFD21-317A-4E9E-BA35-C904ECA34F15}">
      <dsp:nvSpPr>
        <dsp:cNvPr id="0" name=""/>
        <dsp:cNvSpPr/>
      </dsp:nvSpPr>
      <dsp:spPr>
        <a:xfrm>
          <a:off x="941181" y="2092649"/>
          <a:ext cx="10098526" cy="81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41" tIns="86241" rIns="86241" bIns="86241" numCol="1" spcCol="1270" anchor="ctr" anchorCtr="0">
          <a:noAutofit/>
        </a:bodyPr>
        <a:lstStyle/>
        <a:p>
          <a:pPr marL="0" lvl="0" indent="0" algn="l" defTabSz="889000">
            <a:lnSpc>
              <a:spcPct val="100000"/>
            </a:lnSpc>
            <a:spcBef>
              <a:spcPct val="0"/>
            </a:spcBef>
            <a:spcAft>
              <a:spcPct val="35000"/>
            </a:spcAft>
            <a:buNone/>
          </a:pPr>
          <a:r>
            <a:rPr lang="en-US" sz="2000" kern="1200" dirty="0"/>
            <a:t>Un </a:t>
          </a:r>
          <a:r>
            <a:rPr lang="en-US" sz="2000" kern="1200" dirty="0" err="1"/>
            <a:t>entretien</a:t>
          </a:r>
          <a:r>
            <a:rPr lang="en-US" sz="2000" kern="1200" dirty="0"/>
            <a:t> </a:t>
          </a:r>
          <a:r>
            <a:rPr lang="en-US" sz="2000" kern="1200" dirty="0" err="1"/>
            <a:t>privilégié</a:t>
          </a:r>
          <a:r>
            <a:rPr lang="en-US" sz="2000" kern="1200" dirty="0"/>
            <a:t>, </a:t>
          </a:r>
          <a:r>
            <a:rPr lang="en-US" sz="2000" kern="1200" dirty="0" err="1"/>
            <a:t>individualisé</a:t>
          </a:r>
          <a:r>
            <a:rPr lang="en-US" sz="2000" kern="1200" dirty="0"/>
            <a:t> et </a:t>
          </a:r>
          <a:r>
            <a:rPr lang="en-US" sz="2000" kern="1200" dirty="0" err="1"/>
            <a:t>bilatéral</a:t>
          </a:r>
          <a:endParaRPr lang="en-US" sz="2000" kern="1200" dirty="0"/>
        </a:p>
      </dsp:txBody>
      <dsp:txXfrm>
        <a:off x="941181" y="2092649"/>
        <a:ext cx="10098526" cy="814875"/>
      </dsp:txXfrm>
    </dsp:sp>
    <dsp:sp modelId="{37ACC6B9-B8B0-44BA-83FC-DA60B68BA030}">
      <dsp:nvSpPr>
        <dsp:cNvPr id="0" name=""/>
        <dsp:cNvSpPr/>
      </dsp:nvSpPr>
      <dsp:spPr>
        <a:xfrm>
          <a:off x="0" y="3113716"/>
          <a:ext cx="11039708" cy="8148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25EED-1854-49BF-9D5C-DCE33945F9E4}">
      <dsp:nvSpPr>
        <dsp:cNvPr id="0" name=""/>
        <dsp:cNvSpPr/>
      </dsp:nvSpPr>
      <dsp:spPr>
        <a:xfrm>
          <a:off x="132130" y="3136011"/>
          <a:ext cx="697169" cy="6558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4FD2A-E693-4BC2-9BB6-EC7722488B04}">
      <dsp:nvSpPr>
        <dsp:cNvPr id="0" name=""/>
        <dsp:cNvSpPr/>
      </dsp:nvSpPr>
      <dsp:spPr>
        <a:xfrm>
          <a:off x="941181" y="3111244"/>
          <a:ext cx="10098526" cy="81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41" tIns="86241" rIns="86241" bIns="86241" numCol="1" spcCol="1270" anchor="ctr" anchorCtr="0">
          <a:noAutofit/>
        </a:bodyPr>
        <a:lstStyle/>
        <a:p>
          <a:pPr marL="0" lvl="0" indent="0" algn="l" defTabSz="889000">
            <a:lnSpc>
              <a:spcPct val="100000"/>
            </a:lnSpc>
            <a:spcBef>
              <a:spcPct val="0"/>
            </a:spcBef>
            <a:spcAft>
              <a:spcPct val="35000"/>
            </a:spcAft>
            <a:buNone/>
          </a:pPr>
          <a:r>
            <a:rPr lang="en-US" sz="2000" kern="1200" dirty="0"/>
            <a:t>Une fiche </a:t>
          </a:r>
          <a:r>
            <a:rPr lang="en-US" sz="2000" kern="1200" dirty="0" err="1"/>
            <a:t>d’entretien</a:t>
          </a:r>
          <a:r>
            <a:rPr lang="en-US" sz="2000" kern="1200" dirty="0"/>
            <a:t> </a:t>
          </a:r>
          <a:r>
            <a:rPr lang="en-US" sz="2000" kern="1200" dirty="0" err="1"/>
            <a:t>établie</a:t>
          </a:r>
          <a:r>
            <a:rPr lang="en-US" sz="2000" kern="1200" dirty="0"/>
            <a:t> par </a:t>
          </a:r>
          <a:r>
            <a:rPr lang="en-US" sz="2000" kern="1200" dirty="0" err="1"/>
            <a:t>l’évaluateur</a:t>
          </a:r>
          <a:r>
            <a:rPr lang="en-US" sz="2000" kern="1200" dirty="0"/>
            <a:t>, </a:t>
          </a:r>
          <a:r>
            <a:rPr lang="en-US" sz="2000" kern="1200" dirty="0" err="1"/>
            <a:t>signée</a:t>
          </a:r>
          <a:r>
            <a:rPr lang="en-US" sz="2000" kern="1200" dirty="0"/>
            <a:t> par </a:t>
          </a:r>
          <a:r>
            <a:rPr lang="en-US" sz="2000" kern="1200" dirty="0" err="1"/>
            <a:t>l’agent</a:t>
          </a:r>
          <a:r>
            <a:rPr lang="en-US" sz="2000" kern="1200" dirty="0"/>
            <a:t> et </a:t>
          </a:r>
          <a:r>
            <a:rPr lang="en-US" sz="2000" kern="1200" dirty="0" err="1"/>
            <a:t>renvoyée</a:t>
          </a:r>
          <a:r>
            <a:rPr lang="en-US" sz="2000" kern="1200" dirty="0"/>
            <a:t> à la DRH du CDVO au fur et à </a:t>
          </a:r>
          <a:r>
            <a:rPr lang="en-US" sz="2000" kern="1200" dirty="0" err="1"/>
            <a:t>mesure</a:t>
          </a:r>
          <a:r>
            <a:rPr lang="en-US" sz="2000" kern="1200" dirty="0"/>
            <a:t> </a:t>
          </a:r>
        </a:p>
      </dsp:txBody>
      <dsp:txXfrm>
        <a:off x="941181" y="3111244"/>
        <a:ext cx="10098526" cy="814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5B67F-6901-457E-BE67-B532E685855A}">
      <dsp:nvSpPr>
        <dsp:cNvPr id="0" name=""/>
        <dsp:cNvSpPr/>
      </dsp:nvSpPr>
      <dsp:spPr>
        <a:xfrm>
          <a:off x="983297" y="490242"/>
          <a:ext cx="783914" cy="72"/>
        </a:xfrm>
        <a:prstGeom prst="rect">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1A8249-EA30-4ECA-B573-8529459EED87}">
      <dsp:nvSpPr>
        <dsp:cNvPr id="0" name=""/>
        <dsp:cNvSpPr/>
      </dsp:nvSpPr>
      <dsp:spPr>
        <a:xfrm>
          <a:off x="1814246" y="424429"/>
          <a:ext cx="90150" cy="169325"/>
        </a:xfrm>
        <a:prstGeom prst="chevron">
          <a:avLst>
            <a:gd name="adj" fmla="val 9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060C34-19A3-472D-95EC-A86B4C77FCB0}">
      <dsp:nvSpPr>
        <dsp:cNvPr id="0" name=""/>
        <dsp:cNvSpPr/>
      </dsp:nvSpPr>
      <dsp:spPr>
        <a:xfrm>
          <a:off x="497760" y="102729"/>
          <a:ext cx="775096" cy="775096"/>
        </a:xfrm>
        <a:prstGeom prst="ellipse">
          <a:avLst/>
        </a:prstGeom>
        <a:solidFill>
          <a:schemeClr val="accent4">
            <a:shade val="5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8" tIns="30078" rIns="30078" bIns="30078" numCol="1" spcCol="1270" anchor="ctr" anchorCtr="0">
          <a:noAutofit/>
        </a:bodyPr>
        <a:lstStyle/>
        <a:p>
          <a:pPr marL="0" lvl="0" indent="0" algn="ctr" defTabSz="1511300">
            <a:lnSpc>
              <a:spcPct val="90000"/>
            </a:lnSpc>
            <a:spcBef>
              <a:spcPct val="0"/>
            </a:spcBef>
            <a:spcAft>
              <a:spcPct val="35000"/>
            </a:spcAft>
            <a:buNone/>
          </a:pPr>
          <a:r>
            <a:rPr lang="fr-FR" sz="3400" kern="1200"/>
            <a:t>1</a:t>
          </a:r>
        </a:p>
      </dsp:txBody>
      <dsp:txXfrm>
        <a:off x="611270" y="216239"/>
        <a:ext cx="548076" cy="548076"/>
      </dsp:txXfrm>
    </dsp:sp>
    <dsp:sp modelId="{434D83F8-2C3B-4269-9B0C-19C1A46BAB0A}">
      <dsp:nvSpPr>
        <dsp:cNvPr id="0" name=""/>
        <dsp:cNvSpPr/>
      </dsp:nvSpPr>
      <dsp:spPr>
        <a:xfrm>
          <a:off x="3405" y="1041928"/>
          <a:ext cx="1763806" cy="3978383"/>
        </a:xfrm>
        <a:prstGeom prst="upArrowCallout">
          <a:avLst>
            <a:gd name="adj1" fmla="val 50000"/>
            <a:gd name="adj2" fmla="val 20000"/>
            <a:gd name="adj3" fmla="val 20000"/>
            <a:gd name="adj4" fmla="val 10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131" tIns="165100" rIns="139131" bIns="165100" numCol="1" spcCol="1270" anchor="t" anchorCtr="0">
          <a:noAutofit/>
        </a:bodyPr>
        <a:lstStyle/>
        <a:p>
          <a:pPr marL="0" lvl="0" indent="0" algn="ctr" defTabSz="622300">
            <a:lnSpc>
              <a:spcPct val="90000"/>
            </a:lnSpc>
            <a:spcBef>
              <a:spcPct val="0"/>
            </a:spcBef>
            <a:spcAft>
              <a:spcPct val="35000"/>
            </a:spcAft>
            <a:buNone/>
          </a:pPr>
          <a:r>
            <a:rPr lang="fr-FR" sz="1400" b="1" kern="1200" dirty="0"/>
            <a:t>15 jours avant l’entretien</a:t>
          </a:r>
        </a:p>
        <a:p>
          <a:pPr marL="0" lvl="0" indent="0" algn="ctr" defTabSz="622300">
            <a:lnSpc>
              <a:spcPct val="90000"/>
            </a:lnSpc>
            <a:spcBef>
              <a:spcPct val="0"/>
            </a:spcBef>
            <a:spcAft>
              <a:spcPct val="35000"/>
            </a:spcAft>
            <a:buNone/>
          </a:pPr>
          <a:endParaRPr lang="fr-FR" sz="1400" kern="1200" dirty="0"/>
        </a:p>
        <a:p>
          <a:pPr marL="0" lvl="0" indent="0" algn="ctr" defTabSz="622300">
            <a:lnSpc>
              <a:spcPct val="90000"/>
            </a:lnSpc>
            <a:spcBef>
              <a:spcPct val="0"/>
            </a:spcBef>
            <a:spcAft>
              <a:spcPct val="35000"/>
            </a:spcAft>
            <a:buNone/>
          </a:pPr>
          <a:r>
            <a:rPr lang="fr-FR" sz="1400" kern="1200" dirty="0"/>
            <a:t>Envoi d’une invitation à l’EPA</a:t>
          </a:r>
        </a:p>
        <a:p>
          <a:pPr marL="0" lvl="0" indent="0" algn="ctr" defTabSz="622300">
            <a:lnSpc>
              <a:spcPct val="90000"/>
            </a:lnSpc>
            <a:spcBef>
              <a:spcPct val="0"/>
            </a:spcBef>
            <a:spcAft>
              <a:spcPct val="35000"/>
            </a:spcAft>
            <a:buNone/>
          </a:pPr>
          <a:r>
            <a:rPr lang="fr-FR" sz="1400" kern="1200" dirty="0"/>
            <a:t>Délai de préparation des entretiens</a:t>
          </a:r>
        </a:p>
        <a:p>
          <a:pPr marL="0" lvl="0" indent="0" algn="ctr" defTabSz="622300">
            <a:lnSpc>
              <a:spcPct val="90000"/>
            </a:lnSpc>
            <a:spcBef>
              <a:spcPct val="0"/>
            </a:spcBef>
            <a:spcAft>
              <a:spcPct val="35000"/>
            </a:spcAft>
            <a:buNone/>
          </a:pPr>
          <a:endParaRPr lang="fr-FR" sz="1400" kern="1200" dirty="0"/>
        </a:p>
        <a:p>
          <a:pPr marL="0" lvl="0" indent="0" algn="ctr" defTabSz="622300">
            <a:lnSpc>
              <a:spcPct val="90000"/>
            </a:lnSpc>
            <a:spcBef>
              <a:spcPct val="0"/>
            </a:spcBef>
            <a:spcAft>
              <a:spcPct val="35000"/>
            </a:spcAft>
            <a:buNone/>
          </a:pPr>
          <a:endParaRPr lang="fr-FR" sz="1400" kern="1200" dirty="0"/>
        </a:p>
        <a:p>
          <a:pPr marL="0" lvl="0" indent="0" algn="l" defTabSz="622300">
            <a:lnSpc>
              <a:spcPct val="90000"/>
            </a:lnSpc>
            <a:spcBef>
              <a:spcPct val="0"/>
            </a:spcBef>
            <a:spcAft>
              <a:spcPct val="35000"/>
            </a:spcAft>
            <a:buNone/>
          </a:pPr>
          <a:endParaRPr lang="fr-FR" sz="1100" kern="1200" dirty="0"/>
        </a:p>
      </dsp:txBody>
      <dsp:txXfrm>
        <a:off x="3405" y="1394689"/>
        <a:ext cx="1763806" cy="3625622"/>
      </dsp:txXfrm>
    </dsp:sp>
    <dsp:sp modelId="{7C1D0BD9-7B87-4C7C-966E-F3B5B62569F8}">
      <dsp:nvSpPr>
        <dsp:cNvPr id="0" name=""/>
        <dsp:cNvSpPr/>
      </dsp:nvSpPr>
      <dsp:spPr>
        <a:xfrm>
          <a:off x="1963190" y="490242"/>
          <a:ext cx="1763806" cy="72"/>
        </a:xfrm>
        <a:prstGeom prst="rect">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9D2895-C06B-4DC8-A481-2FEFE83CB4BD}">
      <dsp:nvSpPr>
        <dsp:cNvPr id="0" name=""/>
        <dsp:cNvSpPr/>
      </dsp:nvSpPr>
      <dsp:spPr>
        <a:xfrm>
          <a:off x="3774031" y="424429"/>
          <a:ext cx="90150" cy="169325"/>
        </a:xfrm>
        <a:prstGeom prst="chevron">
          <a:avLst>
            <a:gd name="adj" fmla="val 9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883BF0-35A3-4F77-A0F6-321CD03288FA}">
      <dsp:nvSpPr>
        <dsp:cNvPr id="0" name=""/>
        <dsp:cNvSpPr/>
      </dsp:nvSpPr>
      <dsp:spPr>
        <a:xfrm>
          <a:off x="2457545" y="102729"/>
          <a:ext cx="775096" cy="775096"/>
        </a:xfrm>
        <a:prstGeom prst="ellipse">
          <a:avLst/>
        </a:prstGeom>
        <a:solidFill>
          <a:schemeClr val="accent4">
            <a:shade val="50000"/>
            <a:hueOff val="-198068"/>
            <a:satOff val="0"/>
            <a:lumOff val="16101"/>
            <a:alphaOff val="0"/>
          </a:schemeClr>
        </a:solidFill>
        <a:ln w="12700" cap="flat" cmpd="sng" algn="ctr">
          <a:solidFill>
            <a:schemeClr val="accent4">
              <a:shade val="50000"/>
              <a:hueOff val="-198068"/>
              <a:satOff val="0"/>
              <a:lumOff val="161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8" tIns="30078" rIns="30078" bIns="30078" numCol="1" spcCol="1270" anchor="ctr" anchorCtr="0">
          <a:noAutofit/>
        </a:bodyPr>
        <a:lstStyle/>
        <a:p>
          <a:pPr marL="0" lvl="0" indent="0" algn="ctr" defTabSz="1511300">
            <a:lnSpc>
              <a:spcPct val="90000"/>
            </a:lnSpc>
            <a:spcBef>
              <a:spcPct val="0"/>
            </a:spcBef>
            <a:spcAft>
              <a:spcPct val="35000"/>
            </a:spcAft>
            <a:buNone/>
          </a:pPr>
          <a:r>
            <a:rPr lang="fr-FR" sz="3400" kern="1200"/>
            <a:t>2</a:t>
          </a:r>
        </a:p>
      </dsp:txBody>
      <dsp:txXfrm>
        <a:off x="2571055" y="216239"/>
        <a:ext cx="548076" cy="548076"/>
      </dsp:txXfrm>
    </dsp:sp>
    <dsp:sp modelId="{C6E512E0-15D4-425F-9B4E-F03EAD665F42}">
      <dsp:nvSpPr>
        <dsp:cNvPr id="0" name=""/>
        <dsp:cNvSpPr/>
      </dsp:nvSpPr>
      <dsp:spPr>
        <a:xfrm>
          <a:off x="1963190" y="1043426"/>
          <a:ext cx="1763806" cy="3975387"/>
        </a:xfrm>
        <a:prstGeom prst="upArrowCallout">
          <a:avLst>
            <a:gd name="adj1" fmla="val 50000"/>
            <a:gd name="adj2" fmla="val 20000"/>
            <a:gd name="adj3" fmla="val 20000"/>
            <a:gd name="adj4" fmla="val 10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131" tIns="165100" rIns="139131" bIns="165100" numCol="1" spcCol="1270" anchor="t" anchorCtr="0">
          <a:noAutofit/>
        </a:bodyPr>
        <a:lstStyle/>
        <a:p>
          <a:pPr marL="0" lvl="0" indent="0" algn="ctr" defTabSz="622300">
            <a:lnSpc>
              <a:spcPct val="90000"/>
            </a:lnSpc>
            <a:spcBef>
              <a:spcPct val="0"/>
            </a:spcBef>
            <a:spcAft>
              <a:spcPct val="35000"/>
            </a:spcAft>
            <a:buNone/>
          </a:pPr>
          <a:r>
            <a:rPr lang="fr-FR" sz="1400" b="1" kern="1200" dirty="0"/>
            <a:t>jour J Entretien</a:t>
          </a:r>
        </a:p>
        <a:p>
          <a:pPr marL="0" lvl="0" indent="0" algn="ctr" defTabSz="622300">
            <a:lnSpc>
              <a:spcPct val="90000"/>
            </a:lnSpc>
            <a:spcBef>
              <a:spcPct val="0"/>
            </a:spcBef>
            <a:spcAft>
              <a:spcPct val="35000"/>
            </a:spcAft>
            <a:buNone/>
          </a:pPr>
          <a:endParaRPr lang="fr-FR" sz="1400" b="0" kern="1200" dirty="0"/>
        </a:p>
        <a:p>
          <a:pPr marL="0" lvl="0" indent="0" algn="ctr" defTabSz="622300">
            <a:lnSpc>
              <a:spcPct val="90000"/>
            </a:lnSpc>
            <a:spcBef>
              <a:spcPct val="0"/>
            </a:spcBef>
            <a:spcAft>
              <a:spcPct val="35000"/>
            </a:spcAft>
            <a:buNone/>
          </a:pPr>
          <a:r>
            <a:rPr lang="fr-FR" sz="1400" b="0" kern="1200" dirty="0"/>
            <a:t>Évaluation des objectifs passés &amp; fixation des objectifs à venir, appréciation de la valeur professionnelle et axes de progression de l’agent</a:t>
          </a:r>
        </a:p>
        <a:p>
          <a:pPr marL="0" lvl="0" indent="0" algn="ctr" defTabSz="622300">
            <a:lnSpc>
              <a:spcPct val="90000"/>
            </a:lnSpc>
            <a:spcBef>
              <a:spcPct val="0"/>
            </a:spcBef>
            <a:spcAft>
              <a:spcPct val="35000"/>
            </a:spcAft>
            <a:buNone/>
          </a:pPr>
          <a:endParaRPr lang="fr-FR" sz="1600" b="1" kern="1200" dirty="0"/>
        </a:p>
        <a:p>
          <a:pPr marL="0" lvl="0" indent="0" algn="ctr" defTabSz="622300">
            <a:lnSpc>
              <a:spcPct val="90000"/>
            </a:lnSpc>
            <a:spcBef>
              <a:spcPct val="0"/>
            </a:spcBef>
            <a:spcAft>
              <a:spcPct val="35000"/>
            </a:spcAft>
            <a:buNone/>
          </a:pPr>
          <a:endParaRPr lang="fr-FR" sz="1600" b="1" kern="1200" dirty="0"/>
        </a:p>
        <a:p>
          <a:pPr marL="57150" lvl="1" indent="-57150" algn="l" defTabSz="488950">
            <a:lnSpc>
              <a:spcPct val="90000"/>
            </a:lnSpc>
            <a:spcBef>
              <a:spcPct val="0"/>
            </a:spcBef>
            <a:spcAft>
              <a:spcPct val="15000"/>
            </a:spcAft>
            <a:buChar char="•"/>
          </a:pPr>
          <a:endParaRPr lang="fr-FR" sz="1100" kern="1200" dirty="0"/>
        </a:p>
      </dsp:txBody>
      <dsp:txXfrm>
        <a:off x="1963190" y="1396187"/>
        <a:ext cx="1763806" cy="3622626"/>
      </dsp:txXfrm>
    </dsp:sp>
    <dsp:sp modelId="{5642CAC1-6EF9-4395-8D8E-9A08594DFE68}">
      <dsp:nvSpPr>
        <dsp:cNvPr id="0" name=""/>
        <dsp:cNvSpPr/>
      </dsp:nvSpPr>
      <dsp:spPr>
        <a:xfrm>
          <a:off x="3922975" y="490242"/>
          <a:ext cx="1763806" cy="72"/>
        </a:xfrm>
        <a:prstGeom prst="rect">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70C557-73ED-48CD-9444-C3184D4885E2}">
      <dsp:nvSpPr>
        <dsp:cNvPr id="0" name=""/>
        <dsp:cNvSpPr/>
      </dsp:nvSpPr>
      <dsp:spPr>
        <a:xfrm>
          <a:off x="5733816" y="424429"/>
          <a:ext cx="90150" cy="169325"/>
        </a:xfrm>
        <a:prstGeom prst="chevron">
          <a:avLst>
            <a:gd name="adj" fmla="val 9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D308F2-B5B3-4FF1-920B-BE7AC5ED6F13}">
      <dsp:nvSpPr>
        <dsp:cNvPr id="0" name=""/>
        <dsp:cNvSpPr/>
      </dsp:nvSpPr>
      <dsp:spPr>
        <a:xfrm>
          <a:off x="4417330" y="102729"/>
          <a:ext cx="775096" cy="775096"/>
        </a:xfrm>
        <a:prstGeom prst="ellipse">
          <a:avLst/>
        </a:prstGeom>
        <a:solidFill>
          <a:schemeClr val="accent4">
            <a:shade val="50000"/>
            <a:hueOff val="-396136"/>
            <a:satOff val="0"/>
            <a:lumOff val="32202"/>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8" tIns="30078" rIns="30078" bIns="30078" numCol="1" spcCol="1270" anchor="ctr" anchorCtr="0">
          <a:noAutofit/>
        </a:bodyPr>
        <a:lstStyle/>
        <a:p>
          <a:pPr marL="0" lvl="0" indent="0" algn="ctr" defTabSz="1511300">
            <a:lnSpc>
              <a:spcPct val="90000"/>
            </a:lnSpc>
            <a:spcBef>
              <a:spcPct val="0"/>
            </a:spcBef>
            <a:spcAft>
              <a:spcPct val="35000"/>
            </a:spcAft>
            <a:buNone/>
          </a:pPr>
          <a:r>
            <a:rPr lang="fr-FR" sz="3400" kern="1200"/>
            <a:t>3</a:t>
          </a:r>
        </a:p>
      </dsp:txBody>
      <dsp:txXfrm>
        <a:off x="4530840" y="216239"/>
        <a:ext cx="548076" cy="548076"/>
      </dsp:txXfrm>
    </dsp:sp>
    <dsp:sp modelId="{F48A7948-1511-4A40-91E9-F8E0664E0326}">
      <dsp:nvSpPr>
        <dsp:cNvPr id="0" name=""/>
        <dsp:cNvSpPr/>
      </dsp:nvSpPr>
      <dsp:spPr>
        <a:xfrm>
          <a:off x="3922975" y="1043426"/>
          <a:ext cx="1763806" cy="3975387"/>
        </a:xfrm>
        <a:prstGeom prst="upArrowCallout">
          <a:avLst>
            <a:gd name="adj1" fmla="val 50000"/>
            <a:gd name="adj2" fmla="val 20000"/>
            <a:gd name="adj3" fmla="val 20000"/>
            <a:gd name="adj4" fmla="val 10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131" tIns="165100" rIns="139131" bIns="165100" numCol="1" spcCol="1270" anchor="t" anchorCtr="0">
          <a:noAutofit/>
        </a:bodyPr>
        <a:lstStyle/>
        <a:p>
          <a:pPr marL="0" lvl="0" indent="0" algn="ctr" defTabSz="622300">
            <a:lnSpc>
              <a:spcPct val="90000"/>
            </a:lnSpc>
            <a:spcBef>
              <a:spcPct val="0"/>
            </a:spcBef>
            <a:spcAft>
              <a:spcPct val="35000"/>
            </a:spcAft>
            <a:buNone/>
          </a:pPr>
          <a:r>
            <a:rPr lang="fr-FR" sz="1400" b="1" kern="1200" dirty="0"/>
            <a:t>Maximum à J+10 après l’entretien</a:t>
          </a:r>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r>
            <a:rPr lang="fr-FR" sz="1400" b="0" kern="1200" dirty="0"/>
            <a:t>Complétude &amp; envoi de l’EPA à l’agent concerné </a:t>
          </a:r>
        </a:p>
        <a:p>
          <a:pPr marL="57150" lvl="1" indent="-57150" algn="l" defTabSz="488950">
            <a:lnSpc>
              <a:spcPct val="90000"/>
            </a:lnSpc>
            <a:spcBef>
              <a:spcPct val="0"/>
            </a:spcBef>
            <a:spcAft>
              <a:spcPct val="15000"/>
            </a:spcAft>
            <a:buChar char="•"/>
          </a:pPr>
          <a:endParaRPr lang="fr-FR" sz="1100" kern="1200" dirty="0"/>
        </a:p>
      </dsp:txBody>
      <dsp:txXfrm>
        <a:off x="3922975" y="1396187"/>
        <a:ext cx="1763806" cy="3622626"/>
      </dsp:txXfrm>
    </dsp:sp>
    <dsp:sp modelId="{CA423472-1AC3-4BA5-A597-AA488D855CCC}">
      <dsp:nvSpPr>
        <dsp:cNvPr id="0" name=""/>
        <dsp:cNvSpPr/>
      </dsp:nvSpPr>
      <dsp:spPr>
        <a:xfrm>
          <a:off x="5882760" y="490242"/>
          <a:ext cx="1763806" cy="72"/>
        </a:xfrm>
        <a:prstGeom prst="rect">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C6029-944A-4156-A850-98290A00EB7B}">
      <dsp:nvSpPr>
        <dsp:cNvPr id="0" name=""/>
        <dsp:cNvSpPr/>
      </dsp:nvSpPr>
      <dsp:spPr>
        <a:xfrm>
          <a:off x="7693601" y="424429"/>
          <a:ext cx="90150" cy="169325"/>
        </a:xfrm>
        <a:prstGeom prst="chevron">
          <a:avLst>
            <a:gd name="adj" fmla="val 9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E78E3-FF3D-4ECE-9459-04042EBB9E5D}">
      <dsp:nvSpPr>
        <dsp:cNvPr id="0" name=""/>
        <dsp:cNvSpPr/>
      </dsp:nvSpPr>
      <dsp:spPr>
        <a:xfrm>
          <a:off x="6377115" y="102729"/>
          <a:ext cx="775096" cy="775096"/>
        </a:xfrm>
        <a:prstGeom prst="ellipse">
          <a:avLst/>
        </a:prstGeom>
        <a:solidFill>
          <a:schemeClr val="accent4">
            <a:shade val="50000"/>
            <a:hueOff val="-594204"/>
            <a:satOff val="0"/>
            <a:lumOff val="48303"/>
            <a:alphaOff val="0"/>
          </a:schemeClr>
        </a:solidFill>
        <a:ln w="12700" cap="flat" cmpd="sng" algn="ctr">
          <a:solidFill>
            <a:schemeClr val="accent4">
              <a:shade val="50000"/>
              <a:hueOff val="-594204"/>
              <a:satOff val="0"/>
              <a:lumOff val="483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8" tIns="30078" rIns="30078" bIns="30078" numCol="1" spcCol="1270" anchor="ctr" anchorCtr="0">
          <a:noAutofit/>
        </a:bodyPr>
        <a:lstStyle/>
        <a:p>
          <a:pPr marL="0" lvl="0" indent="0" algn="ctr" defTabSz="1511300">
            <a:lnSpc>
              <a:spcPct val="90000"/>
            </a:lnSpc>
            <a:spcBef>
              <a:spcPct val="0"/>
            </a:spcBef>
            <a:spcAft>
              <a:spcPct val="35000"/>
            </a:spcAft>
            <a:buNone/>
          </a:pPr>
          <a:r>
            <a:rPr lang="fr-FR" sz="3400" kern="1200"/>
            <a:t>4</a:t>
          </a:r>
        </a:p>
      </dsp:txBody>
      <dsp:txXfrm>
        <a:off x="6490625" y="216239"/>
        <a:ext cx="548076" cy="548076"/>
      </dsp:txXfrm>
    </dsp:sp>
    <dsp:sp modelId="{2329E3ED-697A-41C1-B11B-E91A297C47EE}">
      <dsp:nvSpPr>
        <dsp:cNvPr id="0" name=""/>
        <dsp:cNvSpPr/>
      </dsp:nvSpPr>
      <dsp:spPr>
        <a:xfrm>
          <a:off x="5882760" y="1043426"/>
          <a:ext cx="1763806" cy="3975387"/>
        </a:xfrm>
        <a:prstGeom prst="upArrowCallout">
          <a:avLst>
            <a:gd name="adj1" fmla="val 50000"/>
            <a:gd name="adj2" fmla="val 20000"/>
            <a:gd name="adj3" fmla="val 20000"/>
            <a:gd name="adj4" fmla="val 10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131" tIns="165100" rIns="139131" bIns="165100" numCol="1" spcCol="1270" anchor="t" anchorCtr="0">
          <a:noAutofit/>
        </a:bodyPr>
        <a:lstStyle/>
        <a:p>
          <a:pPr marL="0" lvl="0" indent="0" algn="ctr" defTabSz="622300">
            <a:lnSpc>
              <a:spcPct val="90000"/>
            </a:lnSpc>
            <a:spcBef>
              <a:spcPct val="0"/>
            </a:spcBef>
            <a:spcAft>
              <a:spcPct val="35000"/>
            </a:spcAft>
            <a:buNone/>
          </a:pPr>
          <a:r>
            <a:rPr lang="fr-FR" sz="1400" b="1" kern="1200" dirty="0"/>
            <a:t>Maximum J+10 après envoi à l’agent de l’EPA</a:t>
          </a:r>
        </a:p>
        <a:p>
          <a:pPr marL="0" lvl="0" indent="0" algn="ctr" defTabSz="622300">
            <a:lnSpc>
              <a:spcPct val="90000"/>
            </a:lnSpc>
            <a:spcBef>
              <a:spcPct val="0"/>
            </a:spcBef>
            <a:spcAft>
              <a:spcPct val="35000"/>
            </a:spcAft>
            <a:buNone/>
          </a:pPr>
          <a:endParaRPr lang="fr-FR" sz="1400" b="1" kern="1200" dirty="0"/>
        </a:p>
        <a:p>
          <a:pPr marL="0" lvl="0" indent="0" algn="ctr" defTabSz="622300">
            <a:lnSpc>
              <a:spcPct val="90000"/>
            </a:lnSpc>
            <a:spcBef>
              <a:spcPct val="0"/>
            </a:spcBef>
            <a:spcAft>
              <a:spcPct val="35000"/>
            </a:spcAft>
            <a:buNone/>
          </a:pPr>
          <a:r>
            <a:rPr lang="fr-FR" sz="1400" b="0" kern="1200" dirty="0"/>
            <a:t>Observations  &amp; signature de l’agent évalué</a:t>
          </a:r>
        </a:p>
      </dsp:txBody>
      <dsp:txXfrm>
        <a:off x="5882760" y="1396187"/>
        <a:ext cx="1763806" cy="3622626"/>
      </dsp:txXfrm>
    </dsp:sp>
    <dsp:sp modelId="{22BCE4BC-C49F-4589-B65E-B40B96E149B8}">
      <dsp:nvSpPr>
        <dsp:cNvPr id="0" name=""/>
        <dsp:cNvSpPr/>
      </dsp:nvSpPr>
      <dsp:spPr>
        <a:xfrm>
          <a:off x="7842545" y="490242"/>
          <a:ext cx="1763806" cy="72"/>
        </a:xfrm>
        <a:prstGeom prst="rect">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BAF062-98F0-4E62-8E1A-2B123BEB9B50}">
      <dsp:nvSpPr>
        <dsp:cNvPr id="0" name=""/>
        <dsp:cNvSpPr/>
      </dsp:nvSpPr>
      <dsp:spPr>
        <a:xfrm>
          <a:off x="9653386" y="424429"/>
          <a:ext cx="90150" cy="169325"/>
        </a:xfrm>
        <a:prstGeom prst="chevron">
          <a:avLst>
            <a:gd name="adj" fmla="val 9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BB4F5D-362F-4E51-B5B8-4A989422BD5C}">
      <dsp:nvSpPr>
        <dsp:cNvPr id="0" name=""/>
        <dsp:cNvSpPr/>
      </dsp:nvSpPr>
      <dsp:spPr>
        <a:xfrm>
          <a:off x="8336900" y="102729"/>
          <a:ext cx="775096" cy="775096"/>
        </a:xfrm>
        <a:prstGeom prst="ellipse">
          <a:avLst/>
        </a:prstGeom>
        <a:solidFill>
          <a:schemeClr val="accent4">
            <a:shade val="50000"/>
            <a:hueOff val="-396136"/>
            <a:satOff val="0"/>
            <a:lumOff val="32202"/>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8" tIns="30078" rIns="30078" bIns="30078" numCol="1" spcCol="1270" anchor="ctr" anchorCtr="0">
          <a:noAutofit/>
        </a:bodyPr>
        <a:lstStyle/>
        <a:p>
          <a:pPr marL="0" lvl="0" indent="0" algn="ctr" defTabSz="1511300">
            <a:lnSpc>
              <a:spcPct val="90000"/>
            </a:lnSpc>
            <a:spcBef>
              <a:spcPct val="0"/>
            </a:spcBef>
            <a:spcAft>
              <a:spcPct val="35000"/>
            </a:spcAft>
            <a:buNone/>
          </a:pPr>
          <a:r>
            <a:rPr lang="fr-FR" sz="3400" kern="1200"/>
            <a:t>5</a:t>
          </a:r>
        </a:p>
      </dsp:txBody>
      <dsp:txXfrm>
        <a:off x="8450410" y="216239"/>
        <a:ext cx="548076" cy="548076"/>
      </dsp:txXfrm>
    </dsp:sp>
    <dsp:sp modelId="{9B70D9E0-137A-4AD1-88C0-F1B627590A06}">
      <dsp:nvSpPr>
        <dsp:cNvPr id="0" name=""/>
        <dsp:cNvSpPr/>
      </dsp:nvSpPr>
      <dsp:spPr>
        <a:xfrm>
          <a:off x="7842545" y="1043426"/>
          <a:ext cx="1763806" cy="3975387"/>
        </a:xfrm>
        <a:prstGeom prst="upArrowCallout">
          <a:avLst>
            <a:gd name="adj1" fmla="val 50000"/>
            <a:gd name="adj2" fmla="val 20000"/>
            <a:gd name="adj3" fmla="val 20000"/>
            <a:gd name="adj4" fmla="val 10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131" tIns="165100" rIns="139131" bIns="165100" numCol="1" spcCol="1270" anchor="t" anchorCtr="0">
          <a:noAutofit/>
        </a:bodyPr>
        <a:lstStyle/>
        <a:p>
          <a:pPr marL="0" lvl="0" indent="0" algn="ctr" defTabSz="711200">
            <a:lnSpc>
              <a:spcPct val="90000"/>
            </a:lnSpc>
            <a:spcBef>
              <a:spcPct val="0"/>
            </a:spcBef>
            <a:spcAft>
              <a:spcPct val="35000"/>
            </a:spcAft>
            <a:buNone/>
          </a:pPr>
          <a:r>
            <a:rPr lang="fr-FR" sz="1600" b="1" kern="1200" dirty="0"/>
            <a:t>04/07/2025</a:t>
          </a:r>
        </a:p>
        <a:p>
          <a:pPr marL="0" lvl="0" indent="0" algn="l" defTabSz="711200">
            <a:lnSpc>
              <a:spcPct val="90000"/>
            </a:lnSpc>
            <a:spcBef>
              <a:spcPct val="0"/>
            </a:spcBef>
            <a:spcAft>
              <a:spcPct val="35000"/>
            </a:spcAft>
            <a:buNone/>
          </a:pPr>
          <a:endParaRPr lang="fr-FR" sz="1800" b="1" kern="1200" dirty="0"/>
        </a:p>
        <a:p>
          <a:pPr marL="0" lvl="0" indent="0" algn="ctr" defTabSz="711200">
            <a:lnSpc>
              <a:spcPct val="90000"/>
            </a:lnSpc>
            <a:spcBef>
              <a:spcPct val="0"/>
            </a:spcBef>
            <a:spcAft>
              <a:spcPct val="35000"/>
            </a:spcAft>
            <a:buNone/>
          </a:pPr>
          <a:r>
            <a:rPr lang="fr-FR" sz="1400" kern="1200" dirty="0"/>
            <a:t>Date butoir d’envoi des EPA au CDVO</a:t>
          </a:r>
        </a:p>
        <a:p>
          <a:pPr marL="0" lvl="0" indent="0" algn="ctr" defTabSz="711200">
            <a:lnSpc>
              <a:spcPct val="90000"/>
            </a:lnSpc>
            <a:spcBef>
              <a:spcPct val="0"/>
            </a:spcBef>
            <a:spcAft>
              <a:spcPct val="35000"/>
            </a:spcAft>
            <a:buNone/>
          </a:pPr>
          <a:endParaRPr lang="fr-FR" sz="1800" b="1" kern="1200" dirty="0"/>
        </a:p>
      </dsp:txBody>
      <dsp:txXfrm>
        <a:off x="7842545" y="1396187"/>
        <a:ext cx="1763806" cy="3622626"/>
      </dsp:txXfrm>
    </dsp:sp>
    <dsp:sp modelId="{91AB86C8-29B4-4EC8-AF68-A6CD82A2C8F7}">
      <dsp:nvSpPr>
        <dsp:cNvPr id="0" name=""/>
        <dsp:cNvSpPr/>
      </dsp:nvSpPr>
      <dsp:spPr>
        <a:xfrm>
          <a:off x="9911483" y="490242"/>
          <a:ext cx="881903" cy="72"/>
        </a:xfrm>
        <a:prstGeom prst="rect">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64DEF-9FD7-4531-B995-BAD462F7E0BA}">
      <dsp:nvSpPr>
        <dsp:cNvPr id="0" name=""/>
        <dsp:cNvSpPr/>
      </dsp:nvSpPr>
      <dsp:spPr>
        <a:xfrm>
          <a:off x="10405838" y="102729"/>
          <a:ext cx="775096" cy="775096"/>
        </a:xfrm>
        <a:prstGeom prst="ellipse">
          <a:avLst/>
        </a:prstGeom>
        <a:solidFill>
          <a:schemeClr val="accent4">
            <a:shade val="50000"/>
            <a:hueOff val="-198068"/>
            <a:satOff val="0"/>
            <a:lumOff val="16101"/>
            <a:alphaOff val="0"/>
          </a:schemeClr>
        </a:solidFill>
        <a:ln w="12700" cap="flat" cmpd="sng" algn="ctr">
          <a:solidFill>
            <a:schemeClr val="accent4">
              <a:shade val="50000"/>
              <a:hueOff val="-198068"/>
              <a:satOff val="0"/>
              <a:lumOff val="161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78" tIns="30078" rIns="30078" bIns="30078" numCol="1" spcCol="1270" anchor="ctr" anchorCtr="0">
          <a:noAutofit/>
        </a:bodyPr>
        <a:lstStyle/>
        <a:p>
          <a:pPr marL="0" lvl="0" indent="0" algn="ctr" defTabSz="1511300">
            <a:lnSpc>
              <a:spcPct val="90000"/>
            </a:lnSpc>
            <a:spcBef>
              <a:spcPct val="0"/>
            </a:spcBef>
            <a:spcAft>
              <a:spcPct val="35000"/>
            </a:spcAft>
            <a:buNone/>
          </a:pPr>
          <a:r>
            <a:rPr lang="fr-FR" sz="3400" kern="1200"/>
            <a:t>6</a:t>
          </a:r>
        </a:p>
      </dsp:txBody>
      <dsp:txXfrm>
        <a:off x="10519348" y="216239"/>
        <a:ext cx="548076" cy="548076"/>
      </dsp:txXfrm>
    </dsp:sp>
    <dsp:sp modelId="{8C6EC698-901B-415D-BF43-C8F7EA58F21E}">
      <dsp:nvSpPr>
        <dsp:cNvPr id="0" name=""/>
        <dsp:cNvSpPr/>
      </dsp:nvSpPr>
      <dsp:spPr>
        <a:xfrm>
          <a:off x="9802330" y="1043426"/>
          <a:ext cx="1982112" cy="3975387"/>
        </a:xfrm>
        <a:prstGeom prst="upArrowCallout">
          <a:avLst>
            <a:gd name="adj1" fmla="val 50000"/>
            <a:gd name="adj2" fmla="val 20000"/>
            <a:gd name="adj3" fmla="val 20000"/>
            <a:gd name="adj4" fmla="val 100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131" tIns="165100" rIns="139131" bIns="165100" numCol="1" spcCol="1270" anchor="t" anchorCtr="0">
          <a:noAutofit/>
        </a:bodyPr>
        <a:lstStyle/>
        <a:p>
          <a:pPr marL="0" lvl="0" indent="0" algn="ctr" defTabSz="622300">
            <a:lnSpc>
              <a:spcPct val="90000"/>
            </a:lnSpc>
            <a:spcBef>
              <a:spcPct val="0"/>
            </a:spcBef>
            <a:spcAft>
              <a:spcPct val="35000"/>
            </a:spcAft>
            <a:buNone/>
          </a:pPr>
          <a:r>
            <a:rPr lang="fr-FR" sz="1400" b="1" kern="1200" dirty="0"/>
            <a:t>Voies et délais de recours</a:t>
          </a:r>
        </a:p>
        <a:p>
          <a:pPr marL="0" lvl="0" indent="0" algn="ctr" defTabSz="622300">
            <a:lnSpc>
              <a:spcPct val="90000"/>
            </a:lnSpc>
            <a:spcBef>
              <a:spcPct val="0"/>
            </a:spcBef>
            <a:spcAft>
              <a:spcPct val="35000"/>
            </a:spcAft>
            <a:buNone/>
          </a:pPr>
          <a:endParaRPr lang="fr-FR" sz="1400" b="1" kern="1200" dirty="0"/>
        </a:p>
        <a:p>
          <a:pPr marL="0" lvl="0" indent="0" algn="l" defTabSz="622300">
            <a:lnSpc>
              <a:spcPct val="90000"/>
            </a:lnSpc>
            <a:spcBef>
              <a:spcPct val="0"/>
            </a:spcBef>
            <a:spcAft>
              <a:spcPct val="35000"/>
            </a:spcAft>
            <a:buNone/>
          </a:pPr>
          <a:r>
            <a:rPr lang="fr-FR" sz="1400" b="0" kern="1200" dirty="0">
              <a:sym typeface="Wingdings" panose="05000000000000000000" pitchFamily="2" charset="2"/>
            </a:rPr>
            <a:t>1) Recours gracieux</a:t>
          </a:r>
        </a:p>
        <a:p>
          <a:pPr marL="0" lvl="0" indent="0" algn="l" defTabSz="622300">
            <a:lnSpc>
              <a:spcPct val="90000"/>
            </a:lnSpc>
            <a:spcBef>
              <a:spcPct val="0"/>
            </a:spcBef>
            <a:spcAft>
              <a:spcPct val="35000"/>
            </a:spcAft>
            <a:buNone/>
          </a:pPr>
          <a:r>
            <a:rPr lang="fr-FR" sz="1400" b="0" kern="1200" dirty="0">
              <a:sym typeface="Wingdings" panose="05000000000000000000" pitchFamily="2" charset="2"/>
            </a:rPr>
            <a:t>2) Recours via CAP</a:t>
          </a:r>
        </a:p>
        <a:p>
          <a:pPr marL="0" lvl="0" indent="0" algn="l" defTabSz="622300">
            <a:lnSpc>
              <a:spcPct val="90000"/>
            </a:lnSpc>
            <a:spcBef>
              <a:spcPct val="0"/>
            </a:spcBef>
            <a:spcAft>
              <a:spcPct val="35000"/>
            </a:spcAft>
            <a:buNone/>
          </a:pPr>
          <a:r>
            <a:rPr lang="fr-FR" sz="1400" b="0" kern="1200" dirty="0">
              <a:sym typeface="Wingdings" panose="05000000000000000000" pitchFamily="2" charset="2"/>
            </a:rPr>
            <a:t>3) Recours contentieux</a:t>
          </a:r>
          <a:endParaRPr lang="fr-FR" sz="1400" b="0" kern="1200" dirty="0"/>
        </a:p>
        <a:p>
          <a:pPr marL="57150" lvl="1" indent="0" algn="l" defTabSz="488950">
            <a:lnSpc>
              <a:spcPct val="90000"/>
            </a:lnSpc>
            <a:spcBef>
              <a:spcPct val="0"/>
            </a:spcBef>
            <a:spcAft>
              <a:spcPct val="15000"/>
            </a:spcAft>
            <a:buChar char="•"/>
          </a:pPr>
          <a:endParaRPr lang="fr-FR" sz="1500" kern="1200" dirty="0"/>
        </a:p>
      </dsp:txBody>
      <dsp:txXfrm>
        <a:off x="9802330" y="1439848"/>
        <a:ext cx="1982112" cy="3578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4E8EE-8365-477C-85F8-D7808269CE96}">
      <dsp:nvSpPr>
        <dsp:cNvPr id="0" name=""/>
        <dsp:cNvSpPr/>
      </dsp:nvSpPr>
      <dsp:spPr>
        <a:xfrm>
          <a:off x="0" y="0"/>
          <a:ext cx="11516637" cy="692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D09D9-5CED-4DE5-83AC-611469E0F113}">
      <dsp:nvSpPr>
        <dsp:cNvPr id="0" name=""/>
        <dsp:cNvSpPr/>
      </dsp:nvSpPr>
      <dsp:spPr>
        <a:xfrm>
          <a:off x="76806" y="58038"/>
          <a:ext cx="646039" cy="579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EC4B7-4B90-4973-827D-6A1D212A03C5}">
      <dsp:nvSpPr>
        <dsp:cNvPr id="0" name=""/>
        <dsp:cNvSpPr/>
      </dsp:nvSpPr>
      <dsp:spPr>
        <a:xfrm>
          <a:off x="799652" y="1624"/>
          <a:ext cx="10716985" cy="69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3" tIns="73273" rIns="73273" bIns="73273" numCol="1" spcCol="1270" anchor="ctr" anchorCtr="0">
          <a:noAutofit/>
        </a:bodyPr>
        <a:lstStyle/>
        <a:p>
          <a:pPr marL="0" lvl="0" indent="0" algn="l" defTabSz="844550">
            <a:lnSpc>
              <a:spcPct val="100000"/>
            </a:lnSpc>
            <a:spcBef>
              <a:spcPct val="0"/>
            </a:spcBef>
            <a:spcAft>
              <a:spcPct val="35000"/>
            </a:spcAft>
            <a:buNone/>
          </a:pPr>
          <a:r>
            <a:rPr lang="fr-FR" sz="1900" kern="1200" dirty="0"/>
            <a:t>Refuser de signer ou de participer à un EPA ?</a:t>
          </a:r>
          <a:endParaRPr lang="en-US" sz="1900" kern="1200" dirty="0"/>
        </a:p>
      </dsp:txBody>
      <dsp:txXfrm>
        <a:off x="799652" y="1624"/>
        <a:ext cx="10716985" cy="692340"/>
      </dsp:txXfrm>
    </dsp:sp>
    <dsp:sp modelId="{B56C5D8C-C7F9-4E9A-9E12-40E07069C08F}">
      <dsp:nvSpPr>
        <dsp:cNvPr id="0" name=""/>
        <dsp:cNvSpPr/>
      </dsp:nvSpPr>
      <dsp:spPr>
        <a:xfrm>
          <a:off x="0" y="861331"/>
          <a:ext cx="11516637" cy="692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30F86-B43D-4DBA-BBC4-DF1B148F9FDA}">
      <dsp:nvSpPr>
        <dsp:cNvPr id="0" name=""/>
        <dsp:cNvSpPr/>
      </dsp:nvSpPr>
      <dsp:spPr>
        <a:xfrm>
          <a:off x="117964" y="955509"/>
          <a:ext cx="563724" cy="515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17E1C-B11D-418A-9EF9-A58FF6357824}">
      <dsp:nvSpPr>
        <dsp:cNvPr id="0" name=""/>
        <dsp:cNvSpPr/>
      </dsp:nvSpPr>
      <dsp:spPr>
        <a:xfrm>
          <a:off x="799652" y="867050"/>
          <a:ext cx="10716985" cy="69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3" tIns="73273" rIns="73273" bIns="73273" numCol="1" spcCol="1270" anchor="ctr" anchorCtr="0">
          <a:noAutofit/>
        </a:bodyPr>
        <a:lstStyle/>
        <a:p>
          <a:pPr marL="0" lvl="0" indent="0" algn="l" defTabSz="844550">
            <a:lnSpc>
              <a:spcPct val="100000"/>
            </a:lnSpc>
            <a:spcBef>
              <a:spcPct val="0"/>
            </a:spcBef>
            <a:spcAft>
              <a:spcPct val="35000"/>
            </a:spcAft>
            <a:buNone/>
          </a:pPr>
          <a:r>
            <a:rPr lang="fr-FR" sz="1900" kern="1200" dirty="0"/>
            <a:t>L’absence de l’agent ou de l’évaluateur</a:t>
          </a:r>
          <a:endParaRPr lang="en-US" sz="1900" kern="1200" dirty="0"/>
        </a:p>
      </dsp:txBody>
      <dsp:txXfrm>
        <a:off x="799652" y="867050"/>
        <a:ext cx="10716985" cy="692340"/>
      </dsp:txXfrm>
    </dsp:sp>
    <dsp:sp modelId="{1BC65779-863C-4011-95B9-7823A957E3E7}">
      <dsp:nvSpPr>
        <dsp:cNvPr id="0" name=""/>
        <dsp:cNvSpPr/>
      </dsp:nvSpPr>
      <dsp:spPr>
        <a:xfrm>
          <a:off x="0" y="1732475"/>
          <a:ext cx="11516637" cy="692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B25AD-D896-47D8-B989-4E72AFB1888A}">
      <dsp:nvSpPr>
        <dsp:cNvPr id="0" name=""/>
        <dsp:cNvSpPr/>
      </dsp:nvSpPr>
      <dsp:spPr>
        <a:xfrm>
          <a:off x="132136" y="1821505"/>
          <a:ext cx="535379" cy="5142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70FDD-9F05-4D0B-9002-1CCF0F2A560A}">
      <dsp:nvSpPr>
        <dsp:cNvPr id="0" name=""/>
        <dsp:cNvSpPr/>
      </dsp:nvSpPr>
      <dsp:spPr>
        <a:xfrm>
          <a:off x="799652" y="1732475"/>
          <a:ext cx="10716985" cy="69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3" tIns="73273" rIns="73273" bIns="73273" numCol="1" spcCol="1270" anchor="ctr" anchorCtr="0">
          <a:noAutofit/>
        </a:bodyPr>
        <a:lstStyle/>
        <a:p>
          <a:pPr marL="0" lvl="0" indent="0" algn="l" defTabSz="844550">
            <a:lnSpc>
              <a:spcPct val="100000"/>
            </a:lnSpc>
            <a:spcBef>
              <a:spcPct val="0"/>
            </a:spcBef>
            <a:spcAft>
              <a:spcPct val="35000"/>
            </a:spcAft>
            <a:buNone/>
          </a:pPr>
          <a:r>
            <a:rPr lang="fr-FR" sz="1900" kern="1200" dirty="0"/>
            <a:t>CIA &amp; évaluation</a:t>
          </a:r>
        </a:p>
      </dsp:txBody>
      <dsp:txXfrm>
        <a:off x="799652" y="1732475"/>
        <a:ext cx="10716985" cy="692340"/>
      </dsp:txXfrm>
    </dsp:sp>
    <dsp:sp modelId="{9622458B-0D05-4607-B924-827B03762213}">
      <dsp:nvSpPr>
        <dsp:cNvPr id="0" name=""/>
        <dsp:cNvSpPr/>
      </dsp:nvSpPr>
      <dsp:spPr>
        <a:xfrm>
          <a:off x="0" y="2598198"/>
          <a:ext cx="11516637" cy="692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08E21-54F8-4266-B65A-7DB7177EA7DE}">
      <dsp:nvSpPr>
        <dsp:cNvPr id="0" name=""/>
        <dsp:cNvSpPr/>
      </dsp:nvSpPr>
      <dsp:spPr>
        <a:xfrm>
          <a:off x="74120" y="2685516"/>
          <a:ext cx="607568" cy="4949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CFD21-317A-4E9E-BA35-C904ECA34F15}">
      <dsp:nvSpPr>
        <dsp:cNvPr id="0" name=""/>
        <dsp:cNvSpPr/>
      </dsp:nvSpPr>
      <dsp:spPr>
        <a:xfrm>
          <a:off x="799652" y="2597900"/>
          <a:ext cx="10716985" cy="69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3" tIns="73273" rIns="73273" bIns="73273" numCol="1" spcCol="1270" anchor="ctr" anchorCtr="0">
          <a:noAutofit/>
        </a:bodyPr>
        <a:lstStyle/>
        <a:p>
          <a:pPr marL="0" lvl="0" indent="0" algn="l" defTabSz="844550">
            <a:lnSpc>
              <a:spcPct val="100000"/>
            </a:lnSpc>
            <a:spcBef>
              <a:spcPct val="0"/>
            </a:spcBef>
            <a:spcAft>
              <a:spcPct val="35000"/>
            </a:spcAft>
            <a:buNone/>
          </a:pPr>
          <a:r>
            <a:rPr lang="en-US" sz="1900" kern="1200" dirty="0" err="1"/>
            <a:t>Être</a:t>
          </a:r>
          <a:r>
            <a:rPr lang="en-US" sz="1900" kern="1200" dirty="0"/>
            <a:t> </a:t>
          </a:r>
          <a:r>
            <a:rPr lang="en-US" sz="1900" kern="1200" dirty="0" err="1"/>
            <a:t>accompagné</a:t>
          </a:r>
          <a:r>
            <a:rPr lang="en-US" sz="1900" kern="1200" dirty="0"/>
            <a:t> pendant </a:t>
          </a:r>
          <a:r>
            <a:rPr lang="en-US" sz="1900" kern="1200" dirty="0" err="1"/>
            <a:t>l’EPA</a:t>
          </a:r>
          <a:r>
            <a:rPr lang="en-US" sz="1900" kern="1200" dirty="0"/>
            <a:t> ?</a:t>
          </a:r>
        </a:p>
      </dsp:txBody>
      <dsp:txXfrm>
        <a:off x="799652" y="2597900"/>
        <a:ext cx="10716985" cy="692340"/>
      </dsp:txXfrm>
    </dsp:sp>
    <dsp:sp modelId="{37ACC6B9-B8B0-44BA-83FC-DA60B68BA030}">
      <dsp:nvSpPr>
        <dsp:cNvPr id="0" name=""/>
        <dsp:cNvSpPr/>
      </dsp:nvSpPr>
      <dsp:spPr>
        <a:xfrm>
          <a:off x="0" y="3463325"/>
          <a:ext cx="11516637" cy="692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25EED-1854-49BF-9D5C-DCE33945F9E4}">
      <dsp:nvSpPr>
        <dsp:cNvPr id="0" name=""/>
        <dsp:cNvSpPr/>
      </dsp:nvSpPr>
      <dsp:spPr>
        <a:xfrm>
          <a:off x="103659" y="3530873"/>
          <a:ext cx="592333" cy="5572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4FD2A-E693-4BC2-9BB6-EC7722488B04}">
      <dsp:nvSpPr>
        <dsp:cNvPr id="0" name=""/>
        <dsp:cNvSpPr/>
      </dsp:nvSpPr>
      <dsp:spPr>
        <a:xfrm>
          <a:off x="799652" y="3463325"/>
          <a:ext cx="10716985" cy="69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3" tIns="73273" rIns="73273" bIns="73273" numCol="1" spcCol="1270" anchor="ctr" anchorCtr="0">
          <a:noAutofit/>
        </a:bodyPr>
        <a:lstStyle/>
        <a:p>
          <a:pPr marL="0" lvl="0" indent="0" algn="l" defTabSz="844550">
            <a:lnSpc>
              <a:spcPct val="100000"/>
            </a:lnSpc>
            <a:spcBef>
              <a:spcPct val="0"/>
            </a:spcBef>
            <a:spcAft>
              <a:spcPct val="35000"/>
            </a:spcAft>
            <a:buNone/>
          </a:pPr>
          <a:r>
            <a:rPr lang="en-US" sz="1900" kern="1200" dirty="0"/>
            <a:t>Les </a:t>
          </a:r>
          <a:r>
            <a:rPr lang="en-US" sz="1900" kern="1200" dirty="0" err="1"/>
            <a:t>souhaits</a:t>
          </a:r>
          <a:r>
            <a:rPr lang="en-US" sz="1900" kern="1200" dirty="0"/>
            <a:t> de </a:t>
          </a:r>
          <a:r>
            <a:rPr lang="en-US" sz="1900" kern="1200" dirty="0" err="1"/>
            <a:t>mobilité</a:t>
          </a:r>
          <a:r>
            <a:rPr lang="en-US" sz="1900" kern="1200" dirty="0"/>
            <a:t> et/</a:t>
          </a:r>
          <a:r>
            <a:rPr lang="en-US" sz="1900" kern="1200" dirty="0" err="1"/>
            <a:t>ou</a:t>
          </a:r>
          <a:r>
            <a:rPr lang="en-US" sz="1900" kern="1200" dirty="0"/>
            <a:t> de formations ne valent pas inscription ! </a:t>
          </a:r>
        </a:p>
      </dsp:txBody>
      <dsp:txXfrm>
        <a:off x="799652" y="3463325"/>
        <a:ext cx="10716985" cy="692340"/>
      </dsp:txXfrm>
    </dsp:sp>
    <dsp:sp modelId="{B5E9E8CB-4C90-4BF5-96ED-AC08E522A514}">
      <dsp:nvSpPr>
        <dsp:cNvPr id="0" name=""/>
        <dsp:cNvSpPr/>
      </dsp:nvSpPr>
      <dsp:spPr>
        <a:xfrm>
          <a:off x="0" y="4328751"/>
          <a:ext cx="11516637" cy="692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7B28E4-FE1F-4322-B56A-69C90290CD07}">
      <dsp:nvSpPr>
        <dsp:cNvPr id="0" name=""/>
        <dsp:cNvSpPr/>
      </dsp:nvSpPr>
      <dsp:spPr>
        <a:xfrm>
          <a:off x="123245" y="4396415"/>
          <a:ext cx="553161" cy="55701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43BAD-12DB-4301-AABB-1EA2894022D7}">
      <dsp:nvSpPr>
        <dsp:cNvPr id="0" name=""/>
        <dsp:cNvSpPr/>
      </dsp:nvSpPr>
      <dsp:spPr>
        <a:xfrm>
          <a:off x="799652" y="4328751"/>
          <a:ext cx="10716985" cy="69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3" tIns="73273" rIns="73273" bIns="73273" numCol="1" spcCol="1270" anchor="ctr" anchorCtr="0">
          <a:noAutofit/>
        </a:bodyPr>
        <a:lstStyle/>
        <a:p>
          <a:pPr marL="0" lvl="0" indent="0" algn="l" defTabSz="844550">
            <a:lnSpc>
              <a:spcPct val="100000"/>
            </a:lnSpc>
            <a:spcBef>
              <a:spcPct val="0"/>
            </a:spcBef>
            <a:spcAft>
              <a:spcPct val="35000"/>
            </a:spcAft>
            <a:buNone/>
          </a:pPr>
          <a:r>
            <a:rPr lang="fr-FR" sz="1900" kern="1200" dirty="0"/>
            <a:t>Entretien et avancement</a:t>
          </a:r>
        </a:p>
      </dsp:txBody>
      <dsp:txXfrm>
        <a:off x="799652" y="4328751"/>
        <a:ext cx="10716985" cy="692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4E8EE-8365-477C-85F8-D7808269CE96}">
      <dsp:nvSpPr>
        <dsp:cNvPr id="0" name=""/>
        <dsp:cNvSpPr/>
      </dsp:nvSpPr>
      <dsp:spPr>
        <a:xfrm>
          <a:off x="0" y="739237"/>
          <a:ext cx="11039708" cy="11407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D09D9-5CED-4DE5-83AC-611469E0F113}">
      <dsp:nvSpPr>
        <dsp:cNvPr id="0" name=""/>
        <dsp:cNvSpPr/>
      </dsp:nvSpPr>
      <dsp:spPr>
        <a:xfrm>
          <a:off x="203947" y="734884"/>
          <a:ext cx="909694" cy="9068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2EC4B7-4B90-4973-827D-6A1D212A03C5}">
      <dsp:nvSpPr>
        <dsp:cNvPr id="0" name=""/>
        <dsp:cNvSpPr/>
      </dsp:nvSpPr>
      <dsp:spPr>
        <a:xfrm>
          <a:off x="1317589" y="617916"/>
          <a:ext cx="9722118" cy="114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31" tIns="120731" rIns="120731" bIns="120731" numCol="1" spcCol="1270" anchor="ctr" anchorCtr="0">
          <a:noAutofit/>
        </a:bodyPr>
        <a:lstStyle/>
        <a:p>
          <a:pPr marL="0" lvl="0" indent="0" algn="l" defTabSz="1111250">
            <a:lnSpc>
              <a:spcPct val="100000"/>
            </a:lnSpc>
            <a:spcBef>
              <a:spcPct val="0"/>
            </a:spcBef>
            <a:spcAft>
              <a:spcPct val="35000"/>
            </a:spcAft>
            <a:buNone/>
          </a:pPr>
          <a:r>
            <a:rPr lang="en-US" sz="2500" kern="1200" dirty="0" err="1"/>
            <a:t>Analyse</a:t>
          </a:r>
          <a:r>
            <a:rPr lang="en-US" sz="2500" kern="1200" dirty="0"/>
            <a:t> des </a:t>
          </a:r>
          <a:r>
            <a:rPr lang="en-US" sz="2500" kern="1200" dirty="0" err="1"/>
            <a:t>compétences</a:t>
          </a:r>
          <a:r>
            <a:rPr lang="en-US" sz="2500" kern="1200" dirty="0"/>
            <a:t> tant sur le savoir faire technique que sur la posture </a:t>
          </a:r>
          <a:r>
            <a:rPr lang="en-US" sz="2500" kern="1200" dirty="0" err="1"/>
            <a:t>professionnelle</a:t>
          </a:r>
          <a:endParaRPr lang="en-US" sz="2500" kern="1200" dirty="0"/>
        </a:p>
      </dsp:txBody>
      <dsp:txXfrm>
        <a:off x="1317589" y="617916"/>
        <a:ext cx="9722118" cy="1140769"/>
      </dsp:txXfrm>
    </dsp:sp>
    <dsp:sp modelId="{37ACC6B9-B8B0-44BA-83FC-DA60B68BA030}">
      <dsp:nvSpPr>
        <dsp:cNvPr id="0" name=""/>
        <dsp:cNvSpPr/>
      </dsp:nvSpPr>
      <dsp:spPr>
        <a:xfrm>
          <a:off x="0" y="2043879"/>
          <a:ext cx="11039708" cy="11407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25EED-1854-49BF-9D5C-DCE33945F9E4}">
      <dsp:nvSpPr>
        <dsp:cNvPr id="0" name=""/>
        <dsp:cNvSpPr/>
      </dsp:nvSpPr>
      <dsp:spPr>
        <a:xfrm>
          <a:off x="170800" y="2155178"/>
          <a:ext cx="975988" cy="918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4FD2A-E693-4BC2-9BB6-EC7722488B04}">
      <dsp:nvSpPr>
        <dsp:cNvPr id="0" name=""/>
        <dsp:cNvSpPr/>
      </dsp:nvSpPr>
      <dsp:spPr>
        <a:xfrm>
          <a:off x="1317589" y="2043879"/>
          <a:ext cx="9722118" cy="1140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731" tIns="120731" rIns="120731" bIns="120731" numCol="1" spcCol="1270" anchor="ctr" anchorCtr="0">
          <a:noAutofit/>
        </a:bodyPr>
        <a:lstStyle/>
        <a:p>
          <a:pPr marL="0" lvl="0" indent="0" algn="l" defTabSz="1111250">
            <a:lnSpc>
              <a:spcPct val="100000"/>
            </a:lnSpc>
            <a:spcBef>
              <a:spcPct val="0"/>
            </a:spcBef>
            <a:spcAft>
              <a:spcPct val="35000"/>
            </a:spcAft>
            <a:buNone/>
          </a:pPr>
          <a:r>
            <a:rPr lang="en-US" sz="2500" kern="1200" dirty="0" err="1"/>
            <a:t>L’importance</a:t>
          </a:r>
          <a:r>
            <a:rPr lang="en-US" sz="2500" kern="1200" dirty="0"/>
            <a:t> des observations (transparence et </a:t>
          </a:r>
          <a:r>
            <a:rPr lang="en-US" sz="2500" kern="1200" dirty="0" err="1"/>
            <a:t>précision</a:t>
          </a:r>
          <a:r>
            <a:rPr lang="en-US" sz="2500" kern="1200" dirty="0"/>
            <a:t>)</a:t>
          </a:r>
        </a:p>
      </dsp:txBody>
      <dsp:txXfrm>
        <a:off x="1317589" y="2043879"/>
        <a:ext cx="9722118" cy="1140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71C3-2AB8-48EC-8B81-1C8F2EBDC0EB}">
      <dsp:nvSpPr>
        <dsp:cNvPr id="0" name=""/>
        <dsp:cNvSpPr/>
      </dsp:nvSpPr>
      <dsp:spPr>
        <a:xfrm>
          <a:off x="0" y="524133"/>
          <a:ext cx="2918936" cy="18535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0B379-7E59-4E78-BB58-E9750C6446FF}">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b="1" kern="1200" dirty="0"/>
            <a:t>Cohérente</a:t>
          </a:r>
          <a:endParaRPr lang="en-US" sz="3400" b="1" kern="1200" dirty="0"/>
        </a:p>
      </dsp:txBody>
      <dsp:txXfrm>
        <a:off x="378614" y="886531"/>
        <a:ext cx="2810360" cy="1744948"/>
      </dsp:txXfrm>
    </dsp:sp>
    <dsp:sp modelId="{2CC26C18-231D-4D27-A9D4-9E7AE4E9AAAB}">
      <dsp:nvSpPr>
        <dsp:cNvPr id="0" name=""/>
        <dsp:cNvSpPr/>
      </dsp:nvSpPr>
      <dsp:spPr>
        <a:xfrm>
          <a:off x="3567588" y="524133"/>
          <a:ext cx="2918936" cy="18535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ED898-574E-407F-847B-A110A4A649ED}">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b="1" kern="1200" dirty="0"/>
            <a:t>Individualisée</a:t>
          </a:r>
          <a:endParaRPr lang="en-US" sz="3400" b="1" kern="1200" dirty="0"/>
        </a:p>
      </dsp:txBody>
      <dsp:txXfrm>
        <a:off x="3946203" y="886531"/>
        <a:ext cx="2810360" cy="1744948"/>
      </dsp:txXfrm>
    </dsp:sp>
    <dsp:sp modelId="{E1DCA275-5C19-4D72-907E-6B53D366A74F}">
      <dsp:nvSpPr>
        <dsp:cNvPr id="0" name=""/>
        <dsp:cNvSpPr/>
      </dsp:nvSpPr>
      <dsp:spPr>
        <a:xfrm>
          <a:off x="7135177" y="524133"/>
          <a:ext cx="2918936" cy="18535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5E1DA-2B97-4DD6-B3F3-AED2716C356E}">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b="1" kern="1200" dirty="0"/>
            <a:t>évolutive</a:t>
          </a:r>
          <a:endParaRPr lang="en-US" sz="3400" b="1" kern="1200" dirty="0"/>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78F1B-0036-4CF7-ACEE-3313A5DB1564}">
      <dsp:nvSpPr>
        <dsp:cNvPr id="0" name=""/>
        <dsp:cNvSpPr/>
      </dsp:nvSpPr>
      <dsp:spPr>
        <a:xfrm>
          <a:off x="0" y="10521"/>
          <a:ext cx="5811128"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b="1"/>
          </a:pPr>
          <a:r>
            <a:rPr lang="en-US" sz="3000" kern="1200" dirty="0"/>
            <a:t>28 </a:t>
          </a:r>
          <a:r>
            <a:rPr lang="en-US" sz="3000" kern="1200" dirty="0" err="1"/>
            <a:t>avril</a:t>
          </a:r>
          <a:endParaRPr lang="en-US" sz="3000" kern="1200" dirty="0"/>
        </a:p>
      </dsp:txBody>
      <dsp:txXfrm>
        <a:off x="35125" y="45646"/>
        <a:ext cx="5740878" cy="649299"/>
      </dsp:txXfrm>
    </dsp:sp>
    <dsp:sp modelId="{8E76EC67-2D0E-48D1-9EC2-1D9C46ACAA47}">
      <dsp:nvSpPr>
        <dsp:cNvPr id="0" name=""/>
        <dsp:cNvSpPr/>
      </dsp:nvSpPr>
      <dsp:spPr>
        <a:xfrm>
          <a:off x="0" y="730071"/>
          <a:ext cx="5811128"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LANCEMENT DE LA CAMPAGNE (note + guide + fiches </a:t>
          </a:r>
          <a:r>
            <a:rPr lang="en-US" sz="2300" kern="1200" dirty="0" err="1"/>
            <a:t>d’évaluation</a:t>
          </a:r>
          <a:r>
            <a:rPr lang="en-US" sz="2300" kern="1200" dirty="0"/>
            <a:t> </a:t>
          </a:r>
          <a:r>
            <a:rPr lang="en-US" sz="2300" kern="1200" dirty="0" err="1"/>
            <a:t>en</a:t>
          </a:r>
          <a:r>
            <a:rPr lang="en-US" sz="2300" kern="1200" dirty="0"/>
            <a:t> PDF </a:t>
          </a:r>
          <a:r>
            <a:rPr lang="en-US" sz="2300" kern="1200" dirty="0" err="1"/>
            <a:t>inscriptible</a:t>
          </a:r>
          <a:r>
            <a:rPr lang="en-US" sz="2300" kern="1200" dirty="0"/>
            <a:t>)</a:t>
          </a:r>
        </a:p>
      </dsp:txBody>
      <dsp:txXfrm>
        <a:off x="0" y="730071"/>
        <a:ext cx="5811128" cy="1055700"/>
      </dsp:txXfrm>
    </dsp:sp>
    <dsp:sp modelId="{68D727D7-926A-4792-B74E-51EB39EBCC8A}">
      <dsp:nvSpPr>
        <dsp:cNvPr id="0" name=""/>
        <dsp:cNvSpPr/>
      </dsp:nvSpPr>
      <dsp:spPr>
        <a:xfrm>
          <a:off x="0" y="1785771"/>
          <a:ext cx="5811128" cy="71954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b="1"/>
          </a:pPr>
          <a:r>
            <a:rPr lang="en-US" sz="3000" kern="1200"/>
            <a:t>mai et juillet</a:t>
          </a:r>
        </a:p>
      </dsp:txBody>
      <dsp:txXfrm>
        <a:off x="35125" y="1820896"/>
        <a:ext cx="5740878" cy="649299"/>
      </dsp:txXfrm>
    </dsp:sp>
    <dsp:sp modelId="{9CAE1DBE-813C-41E6-8FF2-B068D5C32776}">
      <dsp:nvSpPr>
        <dsp:cNvPr id="0" name=""/>
        <dsp:cNvSpPr/>
      </dsp:nvSpPr>
      <dsp:spPr>
        <a:xfrm>
          <a:off x="0" y="2505321"/>
          <a:ext cx="581112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PERIODE DES ENTRETIENS D’EVALUATION </a:t>
          </a:r>
        </a:p>
      </dsp:txBody>
      <dsp:txXfrm>
        <a:off x="0" y="2505321"/>
        <a:ext cx="5811128" cy="496800"/>
      </dsp:txXfrm>
    </dsp:sp>
    <dsp:sp modelId="{33E95C8E-C0C5-4044-9902-1BFD9B11DAFF}">
      <dsp:nvSpPr>
        <dsp:cNvPr id="0" name=""/>
        <dsp:cNvSpPr/>
      </dsp:nvSpPr>
      <dsp:spPr>
        <a:xfrm>
          <a:off x="0" y="3002121"/>
          <a:ext cx="5811128" cy="71954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b="1"/>
          </a:pPr>
          <a:r>
            <a:rPr lang="en-US" sz="3000" kern="1200" dirty="0"/>
            <a:t>4 </a:t>
          </a:r>
          <a:r>
            <a:rPr lang="en-US" sz="3000" kern="1200" dirty="0" err="1"/>
            <a:t>juillet</a:t>
          </a:r>
          <a:endParaRPr lang="en-US" sz="3000" kern="1200" dirty="0"/>
        </a:p>
      </dsp:txBody>
      <dsp:txXfrm>
        <a:off x="35125" y="3037246"/>
        <a:ext cx="5740878" cy="649299"/>
      </dsp:txXfrm>
    </dsp:sp>
    <dsp:sp modelId="{0D2649B7-7B4F-405C-B58B-A3210D0880BC}">
      <dsp:nvSpPr>
        <dsp:cNvPr id="0" name=""/>
        <dsp:cNvSpPr/>
      </dsp:nvSpPr>
      <dsp:spPr>
        <a:xfrm>
          <a:off x="0" y="3721671"/>
          <a:ext cx="581112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DATE BUTOIR DE RETOUR DES EPA</a:t>
          </a:r>
        </a:p>
      </dsp:txBody>
      <dsp:txXfrm>
        <a:off x="0" y="3721671"/>
        <a:ext cx="5811128" cy="496800"/>
      </dsp:txXfrm>
    </dsp:sp>
    <dsp:sp modelId="{35BDAA8C-4F55-45CA-8684-2EBFE02B1043}">
      <dsp:nvSpPr>
        <dsp:cNvPr id="0" name=""/>
        <dsp:cNvSpPr/>
      </dsp:nvSpPr>
      <dsp:spPr>
        <a:xfrm>
          <a:off x="0" y="4218471"/>
          <a:ext cx="5811128" cy="7195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defRPr b="1"/>
          </a:pPr>
          <a:r>
            <a:rPr lang="en-US" sz="3000" kern="1200" dirty="0"/>
            <a:t>courant </a:t>
          </a:r>
          <a:r>
            <a:rPr lang="en-US" sz="3000" kern="1200" dirty="0" err="1"/>
            <a:t>juin</a:t>
          </a:r>
          <a:endParaRPr lang="en-US" sz="3000" kern="1200" dirty="0"/>
        </a:p>
      </dsp:txBody>
      <dsp:txXfrm>
        <a:off x="35125" y="4253596"/>
        <a:ext cx="5740878" cy="649299"/>
      </dsp:txXfrm>
    </dsp:sp>
    <dsp:sp modelId="{EFAFE1A7-73C9-42B0-AA7D-DB6EE7D606E0}">
      <dsp:nvSpPr>
        <dsp:cNvPr id="0" name=""/>
        <dsp:cNvSpPr/>
      </dsp:nvSpPr>
      <dsp:spPr>
        <a:xfrm>
          <a:off x="0" y="4938022"/>
          <a:ext cx="5811128"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50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LANCEMENT DE LA CAMPAGNE DU CIA 2025</a:t>
          </a:r>
        </a:p>
      </dsp:txBody>
      <dsp:txXfrm>
        <a:off x="0" y="4938022"/>
        <a:ext cx="5811128" cy="729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C6B9-B8B0-44BA-83FC-DA60B68BA030}">
      <dsp:nvSpPr>
        <dsp:cNvPr id="0" name=""/>
        <dsp:cNvSpPr/>
      </dsp:nvSpPr>
      <dsp:spPr>
        <a:xfrm>
          <a:off x="0" y="1314146"/>
          <a:ext cx="5656277" cy="11264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25EED-1854-49BF-9D5C-DCE33945F9E4}">
      <dsp:nvSpPr>
        <dsp:cNvPr id="0" name=""/>
        <dsp:cNvSpPr/>
      </dsp:nvSpPr>
      <dsp:spPr>
        <a:xfrm>
          <a:off x="168650" y="1424044"/>
          <a:ext cx="963703" cy="906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4FD2A-E693-4BC2-9BB6-EC7722488B04}">
      <dsp:nvSpPr>
        <dsp:cNvPr id="0" name=""/>
        <dsp:cNvSpPr/>
      </dsp:nvSpPr>
      <dsp:spPr>
        <a:xfrm>
          <a:off x="1301004" y="1314146"/>
          <a:ext cx="4355272" cy="1126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212" tIns="119212" rIns="119212" bIns="119212" numCol="1" spcCol="1270" anchor="ctr" anchorCtr="0">
          <a:noAutofit/>
        </a:bodyPr>
        <a:lstStyle/>
        <a:p>
          <a:pPr marL="0" lvl="0" indent="0" algn="l" defTabSz="889000">
            <a:lnSpc>
              <a:spcPct val="90000"/>
            </a:lnSpc>
            <a:spcBef>
              <a:spcPct val="0"/>
            </a:spcBef>
            <a:spcAft>
              <a:spcPct val="35000"/>
            </a:spcAft>
            <a:buNone/>
          </a:pPr>
          <a:r>
            <a:rPr lang="fr-FR" sz="2000" b="1" kern="1200" dirty="0"/>
            <a:t>Projet 2026 : la dématérialisation des fiches des entretiens professionnels</a:t>
          </a:r>
          <a:endParaRPr lang="en-US" sz="2000" b="1" kern="1200" dirty="0"/>
        </a:p>
      </dsp:txBody>
      <dsp:txXfrm>
        <a:off x="1301004" y="1314146"/>
        <a:ext cx="4355272" cy="11264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ABC27B1F-12C0-4DF6-8881-1E40BA7A509C}" type="datetimeFigureOut">
              <a:rPr lang="fr-FR" smtClean="0"/>
              <a:t>05/05/2025</a:t>
            </a:fld>
            <a:endParaRPr lang="fr-FR"/>
          </a:p>
        </p:txBody>
      </p:sp>
      <p:sp>
        <p:nvSpPr>
          <p:cNvPr id="4" name="Espace réservé de l'image des diapositives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636C2E12-8D5B-4FB4-A76E-8DF99B7DB9FA}" type="slidenum">
              <a:rPr lang="fr-FR" smtClean="0"/>
              <a:t>‹N°›</a:t>
            </a:fld>
            <a:endParaRPr lang="fr-FR"/>
          </a:p>
        </p:txBody>
      </p:sp>
    </p:spTree>
    <p:extLst>
      <p:ext uri="{BB962C8B-B14F-4D97-AF65-F5344CB8AC3E}">
        <p14:creationId xmlns:p14="http://schemas.microsoft.com/office/powerpoint/2010/main" val="11688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1</a:t>
            </a:fld>
            <a:endParaRPr lang="fr-FR"/>
          </a:p>
        </p:txBody>
      </p:sp>
    </p:spTree>
    <p:extLst>
      <p:ext uri="{BB962C8B-B14F-4D97-AF65-F5344CB8AC3E}">
        <p14:creationId xmlns:p14="http://schemas.microsoft.com/office/powerpoint/2010/main" val="2425742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13343"/>
                </a:solidFill>
                <a:effectLst/>
                <a:latin typeface="Lexend Deca"/>
              </a:rPr>
              <a:t>Pour aider à la détermination des objectifs : la méthode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213343"/>
                </a:solidFill>
                <a:effectLst/>
                <a:latin typeface="Lexend Deca"/>
              </a:rPr>
              <a:t>Un objectif SMART est une méthodologie qui permet de déterminer les objectifs les mieux adaptés à un projet ou à une année. L'acronyme SMART fait référence aux indicateurs composant cet objectif. Ce dernier doit être spécifique, mesurable, atteignable, réaliste et temporellement défini. </a:t>
            </a:r>
            <a:r>
              <a:rPr lang="fr-FR" dirty="0"/>
              <a:t>SMART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Spécifiques : précis, selon la fiche de poste et la spécificité de chaque agent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mesurables, (gâchis alimentaire, qualité des prestations d’entretien, du nettoyage des plateaux, qualité des contrôles </a:t>
            </a:r>
            <a:r>
              <a:rPr lang="fr-FR" dirty="0" err="1"/>
              <a:t>agrobio</a:t>
            </a:r>
            <a:r>
              <a:rPr lang="fr-FR" dirty="0"/>
              <a:t>, accueil du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atteignables,: les moyens mis en œuvre ou proposé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réalisables, selon les agents: tous les agents même sur un même poste ne pourront donc pas être soumis aux mêmes objectifs. Il faudra les adapter selon les caractéristiques et l’environnement.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Temporels: prévue dans l’année scolaire. C’est aussi de dire qu’il est nécessaire, pour s’assurer de la réussite d’un objectif, qu’il sera établit des échéances en cours d’année afin de rectifier les problématiques si nécessaire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anose="05000000000000000000" pitchFamily="2" charset="2"/>
              </a:rPr>
              <a:t> Penser des objectifs sur l’année à venir, pour le développement de l’agent MAIS aussi pour le développement de l’établissement.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10</a:t>
            </a:fld>
            <a:endParaRPr lang="fr-FR"/>
          </a:p>
        </p:txBody>
      </p:sp>
    </p:spTree>
    <p:extLst>
      <p:ext uri="{BB962C8B-B14F-4D97-AF65-F5344CB8AC3E}">
        <p14:creationId xmlns:p14="http://schemas.microsoft.com/office/powerpoint/2010/main" val="233260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Respect des normes HACCP. Ok mais de quelle manière. Par des formations, par la compréhension des protocoles ou la lecture des fiches techniques, essayer de pousser l’objectif pour accompagner l’agent.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Application des consignes pour un agent d’accueil : ok mais de quelle manière, selon quel cadre ? Selon le plan sécurité </a:t>
            </a:r>
            <a:r>
              <a:rPr lang="fr-FR" dirty="0" err="1"/>
              <a:t>vigipirate</a:t>
            </a:r>
            <a:r>
              <a:rPr lang="fr-FR" dirty="0"/>
              <a:t>  Et comment l’agent peut-il s’améliorer ? En filtrant les entrées et les sorties, la fermeture et le contrôle des accès…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Exemples : poursuivre les efforts sur le gaspillage alimentaire tout en respectant les contraintes budgétaires liées dans une cuisine de production ou maintien de l’animation et de la communication au sein de l’équipe en intégrant les contraintes du Département et de l’établissement et/ou formation des nouveaux arrivants…)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toujours des objectifs qui peuvent être mis en place même pour des agents en poste depuis longtemps (exemple : application des nouvelles méthodes de </a:t>
            </a:r>
            <a:r>
              <a:rPr lang="fr-FR" dirty="0" err="1"/>
              <a:t>préinprégnation</a:t>
            </a:r>
            <a:r>
              <a:rPr lang="fr-FR" dirty="0"/>
              <a:t>, accompagnement et formations intra ou accueil des nouveaux arrivants, proactivité et force de proposition sur l’année à venir…), utilisation d’un nouveau système ou participation spécifique à des commissions, respects des contraintes budgétaires pour des chefs de cuisine, amélioration ou maintien de leur compétences en terme de communication, force de proposition dans l’amélioration de leurs 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ym typeface="Wingdings" panose="05000000000000000000" pitchFamily="2" charset="2"/>
            </a:endParaRPr>
          </a:p>
          <a:p>
            <a:pPr marL="0" indent="0">
              <a:buNone/>
            </a:pPr>
            <a:endParaRPr lang="fr-FR" dirty="0"/>
          </a:p>
          <a:p>
            <a:pPr marL="171450" indent="-171450">
              <a:buFont typeface="Wingdings" panose="05000000000000000000" pitchFamily="2" charset="2"/>
              <a:buChar char="è"/>
            </a:pPr>
            <a:endParaRPr lang="fr-FR"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11</a:t>
            </a:fld>
            <a:endParaRPr lang="fr-FR"/>
          </a:p>
        </p:txBody>
      </p:sp>
    </p:spTree>
    <p:extLst>
      <p:ext uri="{BB962C8B-B14F-4D97-AF65-F5344CB8AC3E}">
        <p14:creationId xmlns:p14="http://schemas.microsoft.com/office/powerpoint/2010/main" val="72871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dirty="0">
                <a:sym typeface="Wingdings" panose="05000000000000000000" pitchFamily="2" charset="2"/>
              </a:rPr>
              <a:t>Il y a trois types de compétences qui sont analysés ici, en fonction des différents postes des </a:t>
            </a:r>
            <a:r>
              <a:rPr lang="fr-FR" dirty="0" err="1">
                <a:sym typeface="Wingdings" panose="05000000000000000000" pitchFamily="2" charset="2"/>
              </a:rPr>
              <a:t>Adc</a:t>
            </a:r>
            <a:r>
              <a:rPr lang="fr-FR" dirty="0">
                <a:sym typeface="Wingdings" panose="05000000000000000000" pitchFamily="2" charset="2"/>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ym typeface="Wingdings" panose="05000000000000000000" pitchFamily="2" charset="2"/>
              </a:rPr>
              <a:t>Les compétences communes liés aux fonctions d’un agent dans un collège (port d’EPI, connaissance des consignes, posture de travail…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ym typeface="Wingdings" panose="05000000000000000000" pitchFamily="2" charset="2"/>
              </a:rPr>
              <a:t>Les compétences spécifiques liées au secteur d’activité (accueil, entretien des locaux, maintenance, gestion de stock, cuisine…)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ym typeface="Wingdings" panose="05000000000000000000" pitchFamily="2" charset="2"/>
              </a:rPr>
              <a:t>L’analyse des compétences au regard des relations de travail (il s’agit ici de l’ensemble des compétences relationnelles, posture professionnelle, communication ou de travail en équipe)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lang="fr-FR"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dirty="0">
                <a:sym typeface="Wingdings" panose="05000000000000000000" pitchFamily="2" charset="2"/>
              </a:rPr>
              <a:t>Importance de l’analyse des compétences. </a:t>
            </a:r>
            <a:r>
              <a:rPr lang="fr-FR" dirty="0"/>
              <a:t>En finir avec les anciennes évaluations : une année n’en vaut pas forcément une autre : on peut maitriser un sujet une année et avoir des difficultés l’année suivante. En cas de compétences à atteindre, il s’agira d’orienter les agents vers les axes d’amélioration au travers d’exemple précis.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anose="05000000000000000000" pitchFamily="2" charset="2"/>
              </a:rPr>
              <a:t> </a:t>
            </a:r>
            <a:r>
              <a:rPr lang="en-US" dirty="0"/>
              <a:t>importance </a:t>
            </a:r>
            <a:r>
              <a:rPr lang="en-US" dirty="0" err="1"/>
              <a:t>d’écrire</a:t>
            </a:r>
            <a:r>
              <a:rPr lang="en-US" dirty="0"/>
              <a:t> </a:t>
            </a:r>
            <a:r>
              <a:rPr lang="en-US" dirty="0" err="1"/>
              <a:t>ce</a:t>
            </a:r>
            <a:r>
              <a:rPr lang="en-US" dirty="0"/>
              <a:t> qui </a:t>
            </a:r>
            <a:r>
              <a:rPr lang="en-US" dirty="0" err="1"/>
              <a:t>va</a:t>
            </a:r>
            <a:r>
              <a:rPr lang="en-US" dirty="0"/>
              <a:t>, </a:t>
            </a:r>
            <a:r>
              <a:rPr lang="en-US" dirty="0" err="1"/>
              <a:t>mais</a:t>
            </a:r>
            <a:r>
              <a:rPr lang="en-US" dirty="0"/>
              <a:t> </a:t>
            </a:r>
            <a:r>
              <a:rPr lang="en-US" dirty="0" err="1"/>
              <a:t>également</a:t>
            </a:r>
            <a:r>
              <a:rPr lang="en-US" dirty="0"/>
              <a:t> </a:t>
            </a:r>
            <a:r>
              <a:rPr lang="en-US" dirty="0" err="1"/>
              <a:t>d’indiquer</a:t>
            </a:r>
            <a:r>
              <a:rPr lang="en-US" dirty="0"/>
              <a:t> les points </a:t>
            </a:r>
            <a:r>
              <a:rPr lang="en-US" dirty="0" err="1"/>
              <a:t>bloquants</a:t>
            </a:r>
            <a:r>
              <a:rPr lang="en-US" dirty="0"/>
              <a:t> et/</a:t>
            </a:r>
            <a:r>
              <a:rPr lang="en-US" dirty="0" err="1"/>
              <a:t>ou</a:t>
            </a:r>
            <a:r>
              <a:rPr lang="en-US" dirty="0"/>
              <a:t> </a:t>
            </a:r>
            <a:r>
              <a:rPr lang="en-US" dirty="0" err="1"/>
              <a:t>d’amelioration</a:t>
            </a:r>
            <a:r>
              <a:rPr lang="en-US" dirty="0"/>
              <a:t>, pour </a:t>
            </a:r>
            <a:r>
              <a:rPr lang="en-US" dirty="0" err="1"/>
              <a:t>permettre</a:t>
            </a:r>
            <a:r>
              <a:rPr lang="en-US" dirty="0"/>
              <a:t> </a:t>
            </a:r>
            <a:r>
              <a:rPr lang="en-US" dirty="0" err="1"/>
              <a:t>d’accompagner</a:t>
            </a:r>
            <a:r>
              <a:rPr lang="en-US" dirty="0"/>
              <a:t> les agents </a:t>
            </a:r>
            <a:r>
              <a:rPr lang="en-US" dirty="0" err="1"/>
              <a:t>vers</a:t>
            </a:r>
            <a:r>
              <a:rPr lang="en-US" dirty="0"/>
              <a:t> les </a:t>
            </a:r>
            <a:r>
              <a:rPr lang="en-US" dirty="0" err="1"/>
              <a:t>mobilités</a:t>
            </a:r>
            <a:r>
              <a:rPr lang="en-US" dirty="0"/>
              <a:t> </a:t>
            </a:r>
            <a:r>
              <a:rPr lang="en-US" dirty="0" err="1"/>
              <a:t>ou</a:t>
            </a:r>
            <a:r>
              <a:rPr lang="en-US" dirty="0"/>
              <a:t> formations </a:t>
            </a:r>
            <a:r>
              <a:rPr lang="en-US" dirty="0" err="1"/>
              <a:t>nécessaires</a:t>
            </a:r>
            <a:r>
              <a:rPr lang="en-US" dirty="0"/>
              <a:t>. Importance car </a:t>
            </a:r>
            <a:r>
              <a:rPr lang="en-US" dirty="0" err="1"/>
              <a:t>elles</a:t>
            </a:r>
            <a:r>
              <a:rPr lang="en-US" dirty="0"/>
              <a:t> </a:t>
            </a:r>
            <a:r>
              <a:rPr lang="en-US" dirty="0" err="1"/>
              <a:t>peuvent</a:t>
            </a:r>
            <a:r>
              <a:rPr lang="en-US" dirty="0"/>
              <a:t> ensuite </a:t>
            </a:r>
            <a:r>
              <a:rPr lang="en-US" dirty="0" err="1"/>
              <a:t>être</a:t>
            </a:r>
            <a:r>
              <a:rPr lang="en-US" dirty="0"/>
              <a:t> </a:t>
            </a:r>
            <a:r>
              <a:rPr lang="en-US" dirty="0" err="1"/>
              <a:t>utilisées</a:t>
            </a:r>
            <a:r>
              <a:rPr lang="en-US" dirty="0"/>
              <a:t> par le </a:t>
            </a:r>
            <a:r>
              <a:rPr lang="en-US" dirty="0" err="1"/>
              <a:t>Département</a:t>
            </a:r>
            <a:r>
              <a:rPr lang="en-US" dirty="0"/>
              <a:t> (dans le </a:t>
            </a:r>
            <a:r>
              <a:rPr lang="en-US" dirty="0" err="1"/>
              <a:t>cas</a:t>
            </a:r>
            <a:r>
              <a:rPr lang="en-US" dirty="0"/>
              <a:t> </a:t>
            </a:r>
            <a:r>
              <a:rPr lang="en-US" dirty="0" err="1"/>
              <a:t>d’une</a:t>
            </a:r>
            <a:r>
              <a:rPr lang="en-US" dirty="0"/>
              <a:t> procedure </a:t>
            </a:r>
            <a:r>
              <a:rPr lang="en-US" dirty="0" err="1"/>
              <a:t>disciplinaire</a:t>
            </a:r>
            <a:r>
              <a:rPr lang="en-US" dirty="0"/>
              <a:t>, </a:t>
            </a:r>
            <a:r>
              <a:rPr lang="en-US" dirty="0" err="1"/>
              <a:t>ou</a:t>
            </a:r>
            <a:r>
              <a:rPr lang="en-US" dirty="0"/>
              <a:t> de </a:t>
            </a:r>
            <a:r>
              <a:rPr lang="en-US" dirty="0" err="1"/>
              <a:t>l’anayse</a:t>
            </a:r>
            <a:r>
              <a:rPr lang="en-US" dirty="0"/>
              <a:t> sur les CIA)… </a:t>
            </a:r>
            <a:r>
              <a:rPr lang="en-US" dirty="0">
                <a:sym typeface="Wingdings" panose="05000000000000000000" pitchFamily="2" charset="2"/>
              </a:rPr>
              <a:t> le role du manager </a:t>
            </a:r>
            <a:r>
              <a:rPr lang="en-US" dirty="0" err="1">
                <a:sym typeface="Wingdings" panose="05000000000000000000" pitchFamily="2" charset="2"/>
              </a:rPr>
              <a:t>fonctionnel</a:t>
            </a:r>
            <a:r>
              <a:rPr lang="en-US" dirty="0">
                <a:sym typeface="Wingdings" panose="05000000000000000000" pitchFamily="2" charset="2"/>
              </a:rPr>
              <a:t> et du courage </a:t>
            </a:r>
            <a:r>
              <a:rPr lang="en-US" dirty="0" err="1">
                <a:sym typeface="Wingdings" panose="05000000000000000000" pitchFamily="2" charset="2"/>
              </a:rPr>
              <a:t>managérial</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lang="fr-FR" dirty="0"/>
          </a:p>
          <a:p>
            <a:pPr marL="0" indent="0">
              <a:buFontTx/>
              <a:buNone/>
            </a:pPr>
            <a:r>
              <a:rPr lang="fr-FR" dirty="0">
                <a:sym typeface="Wingdings" panose="05000000000000000000" pitchFamily="2" charset="2"/>
              </a:rPr>
              <a:t> c’ est à partir des axes d’amélioration que seront déterminer les objectifs de l’année d’après, les conditions de réussites ainsi que l’orientation de l’agent vers les formations nécessaires.</a:t>
            </a:r>
            <a:endParaRPr lang="fr-FR" dirty="0"/>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12</a:t>
            </a:fld>
            <a:endParaRPr lang="fr-FR"/>
          </a:p>
        </p:txBody>
      </p:sp>
    </p:spTree>
    <p:extLst>
      <p:ext uri="{BB962C8B-B14F-4D97-AF65-F5344CB8AC3E}">
        <p14:creationId xmlns:p14="http://schemas.microsoft.com/office/powerpoint/2010/main" val="254873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8F18-8209-798F-0097-499312AC40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4C369E-BBD0-D10E-2B98-E05AEF82F8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53E784-3F37-C942-BF8F-C4492633F60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lang="fr-FR" dirty="0"/>
          </a:p>
        </p:txBody>
      </p:sp>
      <p:sp>
        <p:nvSpPr>
          <p:cNvPr id="4" name="Espace réservé du numéro de diapositive 3">
            <a:extLst>
              <a:ext uri="{FF2B5EF4-FFF2-40B4-BE49-F238E27FC236}">
                <a16:creationId xmlns:a16="http://schemas.microsoft.com/office/drawing/2014/main" id="{AF372CB2-71EC-C0D5-BF95-06A73D6C8C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C2E12-8D5B-4FB4-A76E-8DF99B7DB9FA}"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2879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les montants</a:t>
            </a:r>
          </a:p>
          <a:p>
            <a:r>
              <a:rPr lang="fr-FR" dirty="0"/>
              <a:t>Expliquer les modalités (enveloppe DEC validation finale)</a:t>
            </a:r>
          </a:p>
          <a:p>
            <a:r>
              <a:rPr lang="fr-FR" dirty="0"/>
              <a:t>Expliquer (les proratas en fonction des absences à partir du 15</a:t>
            </a:r>
            <a:r>
              <a:rPr lang="fr-FR" baseline="30000" dirty="0"/>
              <a:t>ème</a:t>
            </a:r>
            <a:r>
              <a:rPr lang="fr-FR" dirty="0"/>
              <a:t> jours</a:t>
            </a:r>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14</a:t>
            </a:fld>
            <a:endParaRPr lang="fr-FR"/>
          </a:p>
        </p:txBody>
      </p:sp>
    </p:spTree>
    <p:extLst>
      <p:ext uri="{BB962C8B-B14F-4D97-AF65-F5344CB8AC3E}">
        <p14:creationId xmlns:p14="http://schemas.microsoft.com/office/powerpoint/2010/main" val="100760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15</a:t>
            </a:fld>
            <a:endParaRPr lang="fr-FR"/>
          </a:p>
        </p:txBody>
      </p:sp>
    </p:spTree>
    <p:extLst>
      <p:ext uri="{BB962C8B-B14F-4D97-AF65-F5344CB8AC3E}">
        <p14:creationId xmlns:p14="http://schemas.microsoft.com/office/powerpoint/2010/main" val="408153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C2E12-8D5B-4FB4-A76E-8DF99B7DB9FA}"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640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2</a:t>
            </a:fld>
            <a:endParaRPr lang="fr-FR"/>
          </a:p>
        </p:txBody>
      </p:sp>
    </p:spTree>
    <p:extLst>
      <p:ext uri="{BB962C8B-B14F-4D97-AF65-F5344CB8AC3E}">
        <p14:creationId xmlns:p14="http://schemas.microsoft.com/office/powerpoint/2010/main" val="173245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dirty="0"/>
              <a:t>L’évaluation a pour objectif d’évaluer l’année scolaire passée et celle à venir :</a:t>
            </a:r>
          </a:p>
          <a:p>
            <a:pPr algn="l"/>
            <a:r>
              <a:rPr lang="fr-FR" sz="1200" b="1" i="0" u="none" strike="noStrike" baseline="0" dirty="0">
                <a:latin typeface="TrebuchetMS"/>
              </a:rPr>
              <a:t>Il s’agit d’une mise en commun et </a:t>
            </a:r>
            <a:r>
              <a:rPr lang="fr-FR" sz="1200" b="1" i="0" u="none" strike="noStrike" baseline="0" dirty="0">
                <a:latin typeface="TrebuchetMS,Bold"/>
              </a:rPr>
              <a:t>d’une discussion sur l’année de travail écoulée, basée sur les résultats et les faits au regard des attentes définies et les objectifs fixés par le supérieur.</a:t>
            </a:r>
          </a:p>
          <a:p>
            <a:pPr algn="l"/>
            <a:r>
              <a:rPr lang="fr-FR" sz="1200" b="0" i="0" u="none" strike="noStrike" baseline="0" dirty="0">
                <a:latin typeface="TrebuchetMS"/>
              </a:rPr>
              <a:t>L’évaluation et l’autoévaluation apportent un cadre à cet entretien. Ce moment d’échanges sera aussi l’occasion d’aborder des faits marquants de l’année ou une situation individuelle particulière, afin de pouvoir fixer les objectifs de l’année future.</a:t>
            </a:r>
          </a:p>
          <a:p>
            <a:endParaRPr lang="fr-FR" dirty="0"/>
          </a:p>
          <a:p>
            <a:r>
              <a:rPr lang="fr-FR" dirty="0"/>
              <a:t>- L’analyse des compétences et des axes d’amélioration : cette étape permet de repérer ce qui répond aux attentes, ce qui doit être améliorer et surtout comment les améliorer. Cette étape est souvent le moment, pour l’évalué de présenter aussi certaines remarques objectives sur l’organisation et le fonctionnement du service, les manques potentielles (EPI, matériels, formation, accompagnement), qu’il s’agit là d’entendre pour une amélioration continue des relations de travail.</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C2E12-8D5B-4FB4-A76E-8DF99B7DB9FA}"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943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CAFB-B6B3-D59C-19D6-64B25D3AD3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68F95E-86EC-2516-1778-A80EF562F3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EC808EC-68FB-5155-E5C8-A903C59DABDB}"/>
              </a:ext>
            </a:extLst>
          </p:cNvPr>
          <p:cNvSpPr>
            <a:spLocks noGrp="1"/>
          </p:cNvSpPr>
          <p:nvPr>
            <p:ph type="body" idx="1"/>
          </p:nvPr>
        </p:nvSpPr>
        <p:spPr/>
        <p:txBody>
          <a:bodyPr/>
          <a:lstStyle/>
          <a:p>
            <a:pPr>
              <a:buNone/>
            </a:pPr>
            <a:r>
              <a:rPr lang="fr-FR" b="1" dirty="0"/>
              <a:t>1. Analyser le contexte de l’entretien</a:t>
            </a:r>
            <a:br>
              <a:rPr lang="fr-FR" dirty="0"/>
            </a:br>
            <a:r>
              <a:rPr lang="fr-FR" dirty="0"/>
              <a:t>🔍 Identifier les enjeux du poste, les missions de l’agent, et les évolutions récentes du service.</a:t>
            </a:r>
          </a:p>
          <a:p>
            <a:pPr>
              <a:buNone/>
            </a:pPr>
            <a:r>
              <a:rPr lang="fr-FR" b="1" dirty="0"/>
              <a:t>2. Rassembler les informations nécessaires</a:t>
            </a:r>
            <a:br>
              <a:rPr lang="fr-FR" dirty="0"/>
            </a:br>
            <a:r>
              <a:rPr lang="fr-FR" dirty="0"/>
              <a:t>📂 Relire les précédents entretiens, bilans d’activités, formations suivies, fiches de poste, et indicateurs de performance.</a:t>
            </a:r>
          </a:p>
          <a:p>
            <a:pPr>
              <a:buNone/>
            </a:pPr>
            <a:r>
              <a:rPr lang="fr-FR" b="1" dirty="0"/>
              <a:t>3. Clarifier les objectifs de l’entretien</a:t>
            </a:r>
            <a:br>
              <a:rPr lang="fr-FR" dirty="0"/>
            </a:br>
            <a:r>
              <a:rPr lang="fr-FR" dirty="0"/>
              <a:t>🎯 Déterminer ce que vous souhaitez aborder : compétences, formations, évolution professionnelle, attentes de l’agent, etc.</a:t>
            </a:r>
          </a:p>
          <a:p>
            <a:pPr>
              <a:buNone/>
            </a:pPr>
            <a:r>
              <a:rPr lang="fr-FR" b="1" dirty="0"/>
              <a:t>4. Préparer des questions ouvertes et bienveillantes</a:t>
            </a:r>
            <a:br>
              <a:rPr lang="fr-FR" dirty="0"/>
            </a:br>
            <a:r>
              <a:rPr lang="fr-FR" dirty="0"/>
              <a:t>💬 Favoriser l’échange et la réflexion de l’agent sur ses pratiques, ses réussites, ses difficultés, ses souhaits.</a:t>
            </a:r>
          </a:p>
          <a:p>
            <a:r>
              <a:rPr lang="fr-FR" b="1" dirty="0"/>
              <a:t>5. Identifier des pistes d’évolution et de développement</a:t>
            </a:r>
            <a:br>
              <a:rPr lang="fr-FR" dirty="0"/>
            </a:br>
            <a:r>
              <a:rPr lang="fr-FR" dirty="0"/>
              <a:t>📈 Anticiper les besoins en formation, en accompagnement ou en mobilité interne.</a:t>
            </a:r>
          </a:p>
          <a:p>
            <a:pPr marL="0" indent="0">
              <a:buFontTx/>
              <a:buNone/>
            </a:pPr>
            <a:endParaRPr lang="fr-FR" dirty="0"/>
          </a:p>
        </p:txBody>
      </p:sp>
      <p:sp>
        <p:nvSpPr>
          <p:cNvPr id="4" name="Espace réservé du numéro de diapositive 3">
            <a:extLst>
              <a:ext uri="{FF2B5EF4-FFF2-40B4-BE49-F238E27FC236}">
                <a16:creationId xmlns:a16="http://schemas.microsoft.com/office/drawing/2014/main" id="{8D732211-76C6-CB1C-9B55-DB2B14C360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C2E12-8D5B-4FB4-A76E-8DF99B7DB9FA}"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08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L’entretien doit être fixé en amont (cad): fixer la date, le lieu. Donner aux collaborateurs évalués les documents nécessaires à la préparation des entretiens d’évaluation : fiches, profil de poste, rappel des anciens objectifs…</a:t>
            </a:r>
          </a:p>
          <a:p>
            <a:pPr algn="l"/>
            <a:r>
              <a:rPr lang="fr-FR" sz="1800" b="0" i="0" u="none" strike="noStrike" baseline="0" dirty="0">
                <a:latin typeface="TrebuchetMS"/>
              </a:rPr>
              <a:t>L’entretien professionnel est un acte de management délicat voire parfois difficile.</a:t>
            </a:r>
          </a:p>
          <a:p>
            <a:pPr algn="l"/>
            <a:r>
              <a:rPr lang="fr-FR" sz="1800" b="0" i="0" u="none" strike="noStrike" baseline="0" dirty="0">
                <a:latin typeface="TrebuchetMS"/>
              </a:rPr>
              <a:t>Cette étape préparatoire est cruciale car elle permet de préparer et d’anticiper les difficultés liées au profil de l’agent : établir objectivement quelles ont été les problématiques rencontrées, les raisons, établir factuellement les axes de progression et besoins de l’agent évalué.</a:t>
            </a:r>
          </a:p>
          <a:p>
            <a:pPr algn="l"/>
            <a:r>
              <a:rPr lang="fr-FR" sz="1800" b="0" i="0" u="none" strike="noStrike" baseline="0" dirty="0">
                <a:latin typeface="TrebuchetMS"/>
              </a:rPr>
              <a:t>Préparer l’entretien est essentiel pour rendre l’entretien d’évaluation le plus objectif possible</a:t>
            </a:r>
            <a:endParaRPr lang="fr-FR" dirty="0"/>
          </a:p>
          <a:p>
            <a:pPr marL="171450" indent="-171450">
              <a:buFontTx/>
              <a:buChar char="-"/>
            </a:pPr>
            <a:r>
              <a:rPr lang="fr-FR" dirty="0"/>
              <a:t>Il s’agit également d‘avoir, en amont de l’entretien réfléchit aux objectifs passés, et les objectifs futurs, afin de pouvoir être le plus efficace possible lors de l’entretien.</a:t>
            </a:r>
          </a:p>
          <a:p>
            <a:pPr marL="171450" indent="-171450">
              <a:buFontTx/>
              <a:buChar char="-"/>
            </a:pPr>
            <a:r>
              <a:rPr lang="fr-FR" dirty="0"/>
              <a:t>L’objectif n’est pas de faire durer l’entretien. Il vaut mieux 30  minutes constructives.</a:t>
            </a:r>
          </a:p>
          <a:p>
            <a:pPr marL="171450" indent="-171450">
              <a:buFontTx/>
              <a:buChar char="-"/>
            </a:pPr>
            <a:r>
              <a:rPr lang="fr-FR" dirty="0"/>
              <a:t>Privilégié et individualisé : dans un endroit spécifique et dans le respect de la confidentialité en réservant une salle spécifique. L’entretien doit se dérouler à deux (agent/responsable hiérarchique direct).</a:t>
            </a:r>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C2E12-8D5B-4FB4-A76E-8DF99B7DB9FA}"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812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defTabSz="488950">
              <a:spcBef>
                <a:spcPct val="0"/>
              </a:spcBef>
              <a:spcAft>
                <a:spcPct val="15000"/>
              </a:spcAft>
            </a:pPr>
            <a:endParaRPr lang="fr-FR" sz="1200" dirty="0"/>
          </a:p>
          <a:p>
            <a:pPr marL="0" lvl="0" indent="0" algn="l" defTabSz="488950">
              <a:spcBef>
                <a:spcPct val="0"/>
              </a:spcBef>
              <a:spcAft>
                <a:spcPct val="15000"/>
              </a:spcAft>
            </a:pPr>
            <a:r>
              <a:rPr lang="fr-FR" sz="1200" dirty="0"/>
              <a:t>Recours hiérarchique : 15 jours à compter de la transmission définitif de l’EPA</a:t>
            </a:r>
          </a:p>
          <a:p>
            <a:pPr marL="0" lvl="0" indent="0" algn="l" defTabSz="488950">
              <a:spcBef>
                <a:spcPct val="0"/>
              </a:spcBef>
              <a:spcAft>
                <a:spcPct val="15000"/>
              </a:spcAft>
            </a:pPr>
            <a:r>
              <a:rPr lang="fr-FR" sz="1200" dirty="0"/>
              <a:t> si réponse défavorable : passage en CAP possible (1 mois)</a:t>
            </a:r>
          </a:p>
          <a:p>
            <a:pPr marL="0" lvl="0" indent="0" algn="l" defTabSz="488950">
              <a:spcBef>
                <a:spcPct val="0"/>
              </a:spcBef>
              <a:spcAft>
                <a:spcPct val="15000"/>
              </a:spcAft>
            </a:pPr>
            <a:r>
              <a:rPr lang="fr-FR" sz="1200" dirty="0"/>
              <a:t>En cas d’avis défavorable de la CAP : recours contentieux possible dans les deux mois à compter de la notification de l’avis de la CAP.</a:t>
            </a:r>
          </a:p>
          <a:p>
            <a:endParaRPr lang="fr-FR" dirty="0"/>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6</a:t>
            </a:fld>
            <a:endParaRPr lang="fr-FR"/>
          </a:p>
        </p:txBody>
      </p:sp>
    </p:spTree>
    <p:extLst>
      <p:ext uri="{BB962C8B-B14F-4D97-AF65-F5344CB8AC3E}">
        <p14:creationId xmlns:p14="http://schemas.microsoft.com/office/powerpoint/2010/main" val="187971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arenR"/>
            </a:pPr>
            <a:r>
              <a:rPr lang="fr-FR" dirty="0"/>
              <a:t>REFUS DE SIGNATURE : indiquer le refus de signature de l’agent, ou le refus </a:t>
            </a:r>
          </a:p>
          <a:p>
            <a:pPr marL="228600" indent="-228600">
              <a:buAutoNum type="arabicParenR"/>
            </a:pPr>
            <a:r>
              <a:rPr lang="fr-FR" dirty="0"/>
              <a:t>Le principal ou est ce qu’il signe et ou signe le secrétaire général</a:t>
            </a:r>
          </a:p>
          <a:p>
            <a:pPr marL="228600" indent="-228600">
              <a:buAutoNum type="arabicParenR"/>
            </a:pPr>
            <a:endParaRPr lang="fr-FR" dirty="0"/>
          </a:p>
          <a:p>
            <a:pPr marL="228600" indent="-228600">
              <a:buAutoNum type="arabicParenR"/>
            </a:pPr>
            <a:r>
              <a:rPr lang="fr-FR" dirty="0"/>
              <a:t>ABSENCE PROLONGEE DE L’AGENT</a:t>
            </a:r>
          </a:p>
          <a:p>
            <a:pPr marL="0" indent="0">
              <a:buNone/>
            </a:pPr>
            <a:r>
              <a:rPr lang="fr-FR" dirty="0"/>
              <a:t>En cas d’absence, l’entretien professionnel se déroule au retour de l’agent (même si arrive après la date butoir de renvoi des EPA</a:t>
            </a:r>
          </a:p>
          <a:p>
            <a:pPr marL="0" indent="0">
              <a:buNone/>
            </a:pPr>
            <a:endParaRPr lang="fr-FR" dirty="0"/>
          </a:p>
          <a:p>
            <a:pPr marL="0" indent="0">
              <a:buNone/>
            </a:pPr>
            <a:r>
              <a:rPr lang="fr-FR" dirty="0"/>
              <a:t>3) CIA &amp; évaluation</a:t>
            </a:r>
          </a:p>
          <a:p>
            <a:pPr marL="0" indent="0">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4) </a:t>
            </a:r>
            <a:r>
              <a:rPr lang="en-US" dirty="0"/>
              <a:t>Il </a:t>
            </a:r>
            <a:r>
              <a:rPr lang="en-US" dirty="0" err="1"/>
              <a:t>s’agit</a:t>
            </a:r>
            <a:r>
              <a:rPr lang="en-US" dirty="0"/>
              <a:t> de voeux </a:t>
            </a:r>
            <a:r>
              <a:rPr lang="en-US" dirty="0" err="1"/>
              <a:t>mais</a:t>
            </a:r>
            <a:r>
              <a:rPr lang="en-US" dirty="0"/>
              <a:t> </a:t>
            </a:r>
            <a:r>
              <a:rPr lang="en-US" dirty="0" err="1"/>
              <a:t>l’inscription</a:t>
            </a:r>
            <a:r>
              <a:rPr lang="en-US" dirty="0"/>
              <a:t> à des formations </a:t>
            </a:r>
            <a:r>
              <a:rPr lang="en-US" dirty="0" err="1"/>
              <a:t>ou</a:t>
            </a:r>
            <a:r>
              <a:rPr lang="en-US" dirty="0"/>
              <a:t> à </a:t>
            </a:r>
            <a:r>
              <a:rPr lang="en-US" dirty="0" err="1"/>
              <a:t>une</a:t>
            </a:r>
            <a:r>
              <a:rPr lang="en-US" dirty="0"/>
              <a:t> </a:t>
            </a:r>
            <a:r>
              <a:rPr lang="en-US" dirty="0" err="1"/>
              <a:t>demande</a:t>
            </a:r>
            <a:r>
              <a:rPr lang="en-US" dirty="0"/>
              <a:t> de </a:t>
            </a:r>
            <a:r>
              <a:rPr lang="en-US" dirty="0" err="1"/>
              <a:t>mobilités</a:t>
            </a:r>
            <a:r>
              <a:rPr lang="en-US" dirty="0"/>
              <a:t> </a:t>
            </a:r>
            <a:r>
              <a:rPr lang="en-US" dirty="0" err="1"/>
              <a:t>est</a:t>
            </a:r>
            <a:r>
              <a:rPr lang="en-US" dirty="0"/>
              <a:t> </a:t>
            </a:r>
            <a:r>
              <a:rPr lang="en-US" dirty="0" err="1"/>
              <a:t>avant</a:t>
            </a:r>
            <a:r>
              <a:rPr lang="en-US" dirty="0"/>
              <a:t> tout </a:t>
            </a:r>
            <a:r>
              <a:rPr lang="en-US" dirty="0" err="1"/>
              <a:t>une</a:t>
            </a:r>
            <a:r>
              <a:rPr lang="en-US" dirty="0"/>
              <a:t> demarche </a:t>
            </a:r>
            <a:r>
              <a:rPr lang="en-US" dirty="0" err="1"/>
              <a:t>individuelle</a:t>
            </a:r>
            <a:r>
              <a:rPr lang="en-US" dirty="0"/>
              <a:t>. </a:t>
            </a:r>
            <a:r>
              <a:rPr lang="en-US" dirty="0" err="1"/>
              <a:t>Ces</a:t>
            </a:r>
            <a:r>
              <a:rPr lang="en-US" dirty="0"/>
              <a:t> parties servant à </a:t>
            </a:r>
            <a:r>
              <a:rPr lang="en-US" dirty="0" err="1"/>
              <a:t>orienter</a:t>
            </a:r>
            <a:r>
              <a:rPr lang="en-US" dirty="0"/>
              <a:t> </a:t>
            </a:r>
            <a:r>
              <a:rPr lang="en-US" dirty="0" err="1"/>
              <a:t>l’agent</a:t>
            </a:r>
            <a:r>
              <a:rPr lang="en-US" dirty="0"/>
              <a:t> </a:t>
            </a:r>
            <a:r>
              <a:rPr lang="en-US" dirty="0" err="1"/>
              <a:t>évalué</a:t>
            </a:r>
            <a:r>
              <a:rPr lang="en-US" dirty="0"/>
              <a:t>. Lui presenter, </a:t>
            </a:r>
            <a:r>
              <a:rPr lang="en-US" dirty="0" err="1"/>
              <a:t>en</a:t>
            </a:r>
            <a:r>
              <a:rPr lang="en-US" dirty="0"/>
              <a:t> </a:t>
            </a:r>
            <a:r>
              <a:rPr lang="en-US" dirty="0" err="1"/>
              <a:t>fonction</a:t>
            </a:r>
            <a:r>
              <a:rPr lang="en-US" dirty="0"/>
              <a:t> des </a:t>
            </a:r>
            <a:r>
              <a:rPr lang="en-US" dirty="0" err="1"/>
              <a:t>objectifs</a:t>
            </a:r>
            <a:r>
              <a:rPr lang="en-US" dirty="0"/>
              <a:t> et des </a:t>
            </a:r>
            <a:r>
              <a:rPr lang="en-US" dirty="0" err="1"/>
              <a:t>critères</a:t>
            </a:r>
            <a:r>
              <a:rPr lang="en-US" dirty="0"/>
              <a:t> </a:t>
            </a:r>
            <a:r>
              <a:rPr lang="en-US" dirty="0" err="1"/>
              <a:t>d’appreciations</a:t>
            </a:r>
            <a:r>
              <a:rPr lang="en-US" dirty="0"/>
              <a:t> les </a:t>
            </a:r>
            <a:r>
              <a:rPr lang="en-US" dirty="0" err="1"/>
              <a:t>facteurs</a:t>
            </a:r>
            <a:r>
              <a:rPr lang="en-US" dirty="0"/>
              <a:t> de </a:t>
            </a:r>
            <a:r>
              <a:rPr lang="en-US" dirty="0" err="1"/>
              <a:t>progession</a:t>
            </a:r>
            <a:r>
              <a:rPr lang="en-US" dirty="0"/>
              <a:t> </a:t>
            </a:r>
            <a:r>
              <a:rPr lang="en-US" dirty="0" err="1"/>
              <a:t>ou</a:t>
            </a:r>
            <a:r>
              <a:rPr lang="en-US" dirty="0"/>
              <a:t> de </a:t>
            </a:r>
            <a:r>
              <a:rPr lang="en-US" dirty="0" err="1"/>
              <a:t>mobilités</a:t>
            </a:r>
            <a:r>
              <a:rPr lang="en-US" dirty="0"/>
              <a:t>.</a:t>
            </a:r>
            <a:endParaRPr lang="fr-FR" dirty="0"/>
          </a:p>
          <a:p>
            <a:pPr marL="0" indent="0">
              <a:buNone/>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C2E12-8D5B-4FB4-A76E-8DF99B7DB9FA}"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132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sz="1800" b="0" i="0" u="none" strike="noStrike" baseline="0" dirty="0">
              <a:latin typeface="Trebuchet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latin typeface="Segoe UI" panose="020B0502040204020203" pitchFamily="34" charset="0"/>
              </a:rPr>
              <a:t>Comment peuvent être pensé des objectifs : ils peuvent individuels ou transversaux, liés à l'activité des agents, en lien avec le développement et/ou amélioration des compétences de l’agents, à l'évolution des pratiques, liés au changement d'organisation de l’établissement ou aux perspectives d</a:t>
            </a:r>
            <a:r>
              <a:rPr lang="fr-FR" dirty="0"/>
              <a:t>’évolution professionnelles individuelles (travail en équipe, formation, accompagnement…).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anose="05000000000000000000" pitchFamily="2" charset="2"/>
              </a:rPr>
              <a:t>Les objectifs peuvent être fixés sur des questions de savoir faire mais aussi de savoir être (posture professionnelle, respect des horaires, animation d’équipe, coordination ou communication)</a:t>
            </a:r>
            <a:endParaRPr lang="fr-FR" dirty="0"/>
          </a:p>
          <a:p>
            <a:pPr>
              <a:buFontTx/>
              <a:buChar char="-"/>
            </a:pPr>
            <a:endParaRPr lang="fr-FR" dirty="0"/>
          </a:p>
          <a:p>
            <a:pPr>
              <a:buFontTx/>
              <a:buNone/>
            </a:pPr>
            <a:r>
              <a:rPr lang="fr-FR" dirty="0">
                <a:sym typeface="Wingdings" panose="05000000000000000000" pitchFamily="2" charset="2"/>
              </a:rPr>
              <a:t> Un o</a:t>
            </a:r>
            <a:r>
              <a:rPr lang="fr-FR" dirty="0"/>
              <a:t>bjectif peut aussi se construit vis-à-vis de l’entretien, des difficultés constatées ou de projets spécifiques sur l’année à venir </a:t>
            </a:r>
            <a:r>
              <a:rPr lang="fr-FR" dirty="0">
                <a:sym typeface="Wingdings" panose="05000000000000000000" pitchFamily="2" charset="2"/>
              </a:rPr>
              <a:t> c’est la question de la cohérence des objectifs: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sym typeface="Wingdings" panose="05000000000000000000" pitchFamily="2" charset="2"/>
              </a:rPr>
              <a:t> En effet, il doit y avoir une c</a:t>
            </a:r>
            <a:r>
              <a:rPr lang="fr-FR" dirty="0"/>
              <a:t>ohérence entre les items entre les objectifs passés, les compétences acquises et les objectifs futurs (un objectif non atteint ou partiellement atteint doit donc forcément s’accompagner d’une mesure d’accompagnement spécifique en la matière s’il est poursuivi sur l’année suivante.</a:t>
            </a:r>
          </a:p>
          <a:p>
            <a:pPr>
              <a:buFontTx/>
              <a:buChar char="-"/>
            </a:pPr>
            <a:r>
              <a:rPr lang="fr-FR" dirty="0"/>
              <a:t>Cohérence entre les objectifs fixés et les mesures d’accompagnement. Ainsi, il faut établir comment le responsable direct peut accompagner l’agent dans la réalisation des objectifs fixés (gestion des plannings, accompagnement, tuilage…)</a:t>
            </a:r>
          </a:p>
          <a:p>
            <a:pPr marL="0" indent="0">
              <a:buNone/>
            </a:pPr>
            <a:endParaRPr lang="fr-FR" dirty="0"/>
          </a:p>
          <a:p>
            <a:pPr marL="171450" indent="-171450">
              <a:buFont typeface="Wingdings" panose="05000000000000000000" pitchFamily="2" charset="2"/>
              <a:buChar char="è"/>
            </a:pPr>
            <a:r>
              <a:rPr lang="fr-FR" dirty="0">
                <a:sym typeface="Wingdings" panose="05000000000000000000" pitchFamily="2" charset="2"/>
              </a:rPr>
              <a:t> OBJECTIF des objectifs : transparence et clarté pour </a:t>
            </a:r>
            <a:r>
              <a:rPr lang="fr-FR" dirty="0" err="1">
                <a:sym typeface="Wingdings" panose="05000000000000000000" pitchFamily="2" charset="2"/>
              </a:rPr>
              <a:t>uen</a:t>
            </a:r>
            <a:r>
              <a:rPr lang="fr-FR" dirty="0">
                <a:sym typeface="Wingdings" panose="05000000000000000000" pitchFamily="2" charset="2"/>
              </a:rPr>
              <a:t> meilleure compréhension et évolution des agents</a:t>
            </a:r>
            <a:endParaRPr lang="fr-FR" dirty="0"/>
          </a:p>
          <a:p>
            <a:pPr algn="l"/>
            <a:endParaRPr lang="fr-FR" dirty="0"/>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8</a:t>
            </a:fld>
            <a:endParaRPr lang="fr-FR"/>
          </a:p>
        </p:txBody>
      </p:sp>
    </p:spTree>
    <p:extLst>
      <p:ext uri="{BB962C8B-B14F-4D97-AF65-F5344CB8AC3E}">
        <p14:creationId xmlns:p14="http://schemas.microsoft.com/office/powerpoint/2010/main" val="324079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6C2E12-8D5B-4FB4-A76E-8DF99B7DB9FA}" type="slidenum">
              <a:rPr lang="fr-FR" smtClean="0"/>
              <a:t>9</a:t>
            </a:fld>
            <a:endParaRPr lang="fr-FR"/>
          </a:p>
        </p:txBody>
      </p:sp>
    </p:spTree>
    <p:extLst>
      <p:ext uri="{BB962C8B-B14F-4D97-AF65-F5344CB8AC3E}">
        <p14:creationId xmlns:p14="http://schemas.microsoft.com/office/powerpoint/2010/main" val="306163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BBD13B-3C58-9903-3A7D-DFFF6C07E9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64F8DE0-D02A-BB65-81DC-F09ACA45A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2F2CFA-BA8E-2764-552A-BC5FDA50D429}"/>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5F6BCC75-8B7F-7B66-F979-1F1A9E49B7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7BC921-0489-4190-6390-5BEEF16FC595}"/>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266349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4D2FF-3F8D-CBB4-EA03-6A523624285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4E1C8D3-3D44-91AA-1CA5-E5568D75D18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D9BA1E-2F24-7FEA-2BC1-7B492CA72E32}"/>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717D8A22-EDDB-8E18-34BC-FA0C571F9B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A5FCC1-44BE-3D9B-791F-8054C074D82B}"/>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34219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107F5A-C466-A21A-3C07-8EB0E3CA9A2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12A28A0-D94D-9D17-109B-123DF62EF85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A3D34A-CB60-0440-ABE1-FCB1CED085CE}"/>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DB3D8EF8-EAB9-B2F1-8B83-81B84B060E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241595-4829-7BD6-EF57-9FABAFE3A744}"/>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127272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F1E4C-0251-0CBF-9505-57A8AB5E8E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4260F6-BA7D-DB6C-F916-37F87BDED6B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22A188-C1D3-0D3A-037C-CE985965851E}"/>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6FDD1FC7-3F0D-0B43-496A-8C966E27A6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F336E3-A5D3-88E2-425C-C94CAC3D2286}"/>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78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B8925-9868-B8A8-F805-2280A82280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567700F-5FA9-104A-FE02-541CDBD0B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B86F511-451E-BFEC-82DA-DE1454DB82C0}"/>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C9B078AB-4C81-DA60-1B1C-E44BE3D996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6C32B2-02FB-1A9D-8F5B-3E0D182D7DB6}"/>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213484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B182C-8363-A571-C7BA-22CF2866126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31166E-C29F-D640-CC9B-7FBA9112D9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86E37A7-98D4-F2E6-F1BE-E44A82820EF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FE87983-BD14-0977-7240-48DE4AECE649}"/>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33039584-9211-9BAD-872B-7383322B9A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B305A2-C419-BA3B-FD59-8CFFB1927E69}"/>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203822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A6B82-3266-B10C-6979-FF705227CF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C294BA4-3DC0-EDA0-97E6-CACCDAA61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AFB81D8-72E5-80B7-AA32-92A6D446B8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BAE85C-8C31-2C38-80F4-0110AEFD8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914B2FB-CF21-D7C2-9F8A-160D2953EBA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22C8301-4944-2AC2-987B-80F4F0020B4B}"/>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8" name="Espace réservé du pied de page 7">
            <a:extLst>
              <a:ext uri="{FF2B5EF4-FFF2-40B4-BE49-F238E27FC236}">
                <a16:creationId xmlns:a16="http://schemas.microsoft.com/office/drawing/2014/main" id="{25F5F62E-0053-E3E0-C1AD-6998E0DB66C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720B38-7B89-8D25-995C-4E062A032F8A}"/>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96073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7C100-8462-A2AF-25AE-784F6E5C1C0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A38127B-78D0-0418-CFE9-9B2A72F92AD6}"/>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4" name="Espace réservé du pied de page 3">
            <a:extLst>
              <a:ext uri="{FF2B5EF4-FFF2-40B4-BE49-F238E27FC236}">
                <a16:creationId xmlns:a16="http://schemas.microsoft.com/office/drawing/2014/main" id="{BF375F6C-1649-1DF5-776A-B0D7BAD0FC7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8C06D7A-7D78-7DCE-DEC6-C360964D1A62}"/>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209592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2304956-02D4-A4AD-4333-20F402EC930D}"/>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3" name="Espace réservé du pied de page 2">
            <a:extLst>
              <a:ext uri="{FF2B5EF4-FFF2-40B4-BE49-F238E27FC236}">
                <a16:creationId xmlns:a16="http://schemas.microsoft.com/office/drawing/2014/main" id="{7ED6F5BA-37BC-0D8D-2401-49B5176EA27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715DA8D-C769-6173-7D5D-EF210319B60D}"/>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340922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86467-52BF-2520-CE9B-56F82DCE2D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3480603-2101-1B1C-57C4-30CAAA62B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3393EF-A1F6-F419-17DC-21529B2CA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B47045-5069-3FCC-63E3-8D9D87416358}"/>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30C103B9-D673-3779-B89A-2FE5511F59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9CB4FD5-BE25-B756-AE60-CEE77A4C0676}"/>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197345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D49EF-43E5-FFED-FA91-673F0751B2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EAF64E-9A7C-EA2F-E15D-330AB3D19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3A2F372-EED1-93E4-9C3F-14A5D7736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7E9836-8D74-FB14-4491-713A8062F535}"/>
              </a:ext>
            </a:extLst>
          </p:cNvPr>
          <p:cNvSpPr>
            <a:spLocks noGrp="1"/>
          </p:cNvSpPr>
          <p:nvPr>
            <p:ph type="dt" sz="half" idx="10"/>
          </p:nvPr>
        </p:nvSpPr>
        <p:spPr/>
        <p:txBody>
          <a:bodyPr/>
          <a:lstStyle/>
          <a:p>
            <a:fld id="{41661F89-A882-42A5-BB32-20C651788DB0}"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A414B90F-A522-C7C5-46B3-A657BE0A22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FF1A4F-D881-2220-54C0-ADB6CF108579}"/>
              </a:ext>
            </a:extLst>
          </p:cNvPr>
          <p:cNvSpPr>
            <a:spLocks noGrp="1"/>
          </p:cNvSpPr>
          <p:nvPr>
            <p:ph type="sldNum" sz="quarter" idx="12"/>
          </p:nvPr>
        </p:nvSpPr>
        <p:spPr/>
        <p:txBody>
          <a:bodyPr/>
          <a:lstStyle/>
          <a:p>
            <a:fld id="{F6D9C824-E51B-432C-9D16-BF898D9DB561}" type="slidenum">
              <a:rPr lang="fr-FR" smtClean="0"/>
              <a:t>‹N°›</a:t>
            </a:fld>
            <a:endParaRPr lang="fr-FR"/>
          </a:p>
        </p:txBody>
      </p:sp>
    </p:spTree>
    <p:extLst>
      <p:ext uri="{BB962C8B-B14F-4D97-AF65-F5344CB8AC3E}">
        <p14:creationId xmlns:p14="http://schemas.microsoft.com/office/powerpoint/2010/main" val="305211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55E67D-981F-7C25-BAAD-605977B77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4E28542-69D6-606C-88B0-36B3AC7D4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E26F0A-86D6-2E79-F0A3-DC423C04E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61F89-A882-42A5-BB32-20C651788DB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54A26EB2-3D22-CBAE-FF9A-D98CDA549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A88541A-5D26-F159-F446-DDF556C28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9C824-E51B-432C-9D16-BF898D9DB561}" type="slidenum">
              <a:rPr lang="fr-FR" smtClean="0"/>
              <a:t>‹N°›</a:t>
            </a:fld>
            <a:endParaRPr lang="fr-FR"/>
          </a:p>
        </p:txBody>
      </p:sp>
    </p:spTree>
    <p:extLst>
      <p:ext uri="{BB962C8B-B14F-4D97-AF65-F5344CB8AC3E}">
        <p14:creationId xmlns:p14="http://schemas.microsoft.com/office/powerpoint/2010/main" val="225844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2.gif"/><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4.jp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7.svg"/><Relationship Id="rId5" Type="http://schemas.openxmlformats.org/officeDocument/2006/relationships/diagramQuickStyle" Target="../diagrams/quickStyle4.xml"/><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diagramLayout" Target="../diagrams/layout4.xml"/><Relationship Id="rId9" Type="http://schemas.openxmlformats.org/officeDocument/2006/relationships/image" Target="../media/image25.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71B83B-D12A-5A1A-786F-7120D3A65D79}"/>
              </a:ext>
            </a:extLst>
          </p:cNvPr>
          <p:cNvSpPr>
            <a:spLocks noGrp="1"/>
          </p:cNvSpPr>
          <p:nvPr>
            <p:ph type="ctrTitle"/>
          </p:nvPr>
        </p:nvSpPr>
        <p:spPr>
          <a:xfrm>
            <a:off x="685800" y="1293338"/>
            <a:ext cx="10909736" cy="3274592"/>
          </a:xfrm>
        </p:spPr>
        <p:txBody>
          <a:bodyPr anchor="ctr">
            <a:normAutofit/>
          </a:bodyPr>
          <a:lstStyle/>
          <a:p>
            <a:r>
              <a:rPr lang="fr-FR" sz="7200" b="1" dirty="0"/>
              <a:t>L’Entretien Professionnel Annuel</a:t>
            </a:r>
          </a:p>
        </p:txBody>
      </p:sp>
      <p:sp>
        <p:nvSpPr>
          <p:cNvPr id="3" name="Sous-titre 2">
            <a:extLst>
              <a:ext uri="{FF2B5EF4-FFF2-40B4-BE49-F238E27FC236}">
                <a16:creationId xmlns:a16="http://schemas.microsoft.com/office/drawing/2014/main" id="{21941AB4-A72D-19A9-9B09-4E676538990F}"/>
              </a:ext>
            </a:extLst>
          </p:cNvPr>
          <p:cNvSpPr>
            <a:spLocks noGrp="1"/>
          </p:cNvSpPr>
          <p:nvPr>
            <p:ph type="subTitle" idx="1"/>
          </p:nvPr>
        </p:nvSpPr>
        <p:spPr>
          <a:xfrm>
            <a:off x="1524000" y="5514052"/>
            <a:ext cx="9144000" cy="651910"/>
          </a:xfrm>
        </p:spPr>
        <p:txBody>
          <a:bodyPr anchor="ctr">
            <a:normAutofit/>
          </a:bodyPr>
          <a:lstStyle/>
          <a:p>
            <a:r>
              <a:rPr lang="fr-FR" dirty="0"/>
              <a:t>Webinaire du 06 mai 2025</a:t>
            </a:r>
          </a:p>
        </p:txBody>
      </p:sp>
      <p:cxnSp>
        <p:nvCxnSpPr>
          <p:cNvPr id="23" name="Straight Connector 2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F90B4-6288-624D-ED84-DA785F65460C}"/>
              </a:ext>
            </a:extLst>
          </p:cNvPr>
          <p:cNvSpPr>
            <a:spLocks noGrp="1"/>
          </p:cNvSpPr>
          <p:nvPr>
            <p:ph type="title"/>
          </p:nvPr>
        </p:nvSpPr>
        <p:spPr>
          <a:xfrm>
            <a:off x="515733" y="2419201"/>
            <a:ext cx="4460794" cy="2019597"/>
          </a:xfrm>
        </p:spPr>
        <p:txBody>
          <a:bodyPr anchor="t">
            <a:noAutofit/>
          </a:bodyPr>
          <a:lstStyle/>
          <a:p>
            <a:pPr algn="ctr"/>
            <a:r>
              <a:rPr lang="fr-FR" sz="4800" b="1" dirty="0"/>
              <a:t>La méthode SMART pour des objectifs pertinents</a:t>
            </a:r>
          </a:p>
        </p:txBody>
      </p:sp>
      <p:cxnSp>
        <p:nvCxnSpPr>
          <p:cNvPr id="4105" name="Straight Connector 410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Espace réservé du contenu 3">
            <a:extLst>
              <a:ext uri="{FF2B5EF4-FFF2-40B4-BE49-F238E27FC236}">
                <a16:creationId xmlns:a16="http://schemas.microsoft.com/office/drawing/2014/main" id="{D57155C0-A4AA-DEAB-7A11-7EB412B63CFC}"/>
              </a:ext>
            </a:extLst>
          </p:cNvPr>
          <p:cNvPicPr>
            <a:picLocks noGrp="1" noChangeAspect="1"/>
          </p:cNvPicPr>
          <p:nvPr>
            <p:ph idx="1"/>
          </p:nvPr>
        </p:nvPicPr>
        <p:blipFill>
          <a:blip r:embed="rId3"/>
          <a:stretch>
            <a:fillRect/>
          </a:stretch>
        </p:blipFill>
        <p:spPr>
          <a:xfrm>
            <a:off x="2040930" y="237328"/>
            <a:ext cx="3171211" cy="1267636"/>
          </a:xfrm>
          <a:prstGeom prst="rect">
            <a:avLst/>
          </a:prstGeom>
        </p:spPr>
      </p:pic>
      <p:pic>
        <p:nvPicPr>
          <p:cNvPr id="4098" name="Picture 2" descr="objectifs smart">
            <a:extLst>
              <a:ext uri="{FF2B5EF4-FFF2-40B4-BE49-F238E27FC236}">
                <a16:creationId xmlns:a16="http://schemas.microsoft.com/office/drawing/2014/main" id="{E5018ECB-5DF9-769B-5E87-F397D9A015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0" r="2632"/>
          <a:stretch/>
        </p:blipFill>
        <p:spPr bwMode="auto">
          <a:xfrm>
            <a:off x="5650992" y="10"/>
            <a:ext cx="654100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DCEE9192-4DFC-7240-C2AA-DFE9661302D4}"/>
              </a:ext>
            </a:extLst>
          </p:cNvPr>
          <p:cNvPicPr>
            <a:picLocks noChangeAspect="1"/>
          </p:cNvPicPr>
          <p:nvPr/>
        </p:nvPicPr>
        <p:blipFill>
          <a:blip r:embed="rId3"/>
          <a:stretch>
            <a:fillRect/>
          </a:stretch>
        </p:blipFill>
        <p:spPr>
          <a:xfrm>
            <a:off x="6096000" y="2064164"/>
            <a:ext cx="5760720" cy="3245485"/>
          </a:xfrm>
          <a:prstGeom prst="rect">
            <a:avLst/>
          </a:prstGeom>
        </p:spPr>
      </p:pic>
      <p:pic>
        <p:nvPicPr>
          <p:cNvPr id="5" name="Image 4" descr="Une image contenant texte, capture d’écran, Parallèle, ligne&#10;&#10;Description générée automatiquement">
            <a:extLst>
              <a:ext uri="{FF2B5EF4-FFF2-40B4-BE49-F238E27FC236}">
                <a16:creationId xmlns:a16="http://schemas.microsoft.com/office/drawing/2014/main" id="{FE0DC904-139B-CE0C-0947-7CFDDF59F429}"/>
              </a:ext>
            </a:extLst>
          </p:cNvPr>
          <p:cNvPicPr>
            <a:picLocks noChangeAspect="1"/>
          </p:cNvPicPr>
          <p:nvPr/>
        </p:nvPicPr>
        <p:blipFill>
          <a:blip r:embed="rId4"/>
          <a:stretch>
            <a:fillRect/>
          </a:stretch>
        </p:blipFill>
        <p:spPr>
          <a:xfrm>
            <a:off x="100818" y="1827016"/>
            <a:ext cx="5760720" cy="4080510"/>
          </a:xfrm>
          <a:prstGeom prst="rect">
            <a:avLst/>
          </a:prstGeom>
        </p:spPr>
      </p:pic>
      <p:sp>
        <p:nvSpPr>
          <p:cNvPr id="6" name="Rectangle 5">
            <a:extLst>
              <a:ext uri="{FF2B5EF4-FFF2-40B4-BE49-F238E27FC236}">
                <a16:creationId xmlns:a16="http://schemas.microsoft.com/office/drawing/2014/main" id="{B74AC097-4272-B68F-87A4-37DE9EF15F41}"/>
              </a:ext>
            </a:extLst>
          </p:cNvPr>
          <p:cNvSpPr/>
          <p:nvPr/>
        </p:nvSpPr>
        <p:spPr>
          <a:xfrm>
            <a:off x="2883876" y="3867271"/>
            <a:ext cx="2579077" cy="550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EB7950B-B9FB-8ABA-5E22-7686A0DB9DEC}"/>
              </a:ext>
            </a:extLst>
          </p:cNvPr>
          <p:cNvPicPr>
            <a:picLocks noChangeAspect="1"/>
          </p:cNvPicPr>
          <p:nvPr/>
        </p:nvPicPr>
        <p:blipFill>
          <a:blip r:embed="rId5"/>
          <a:stretch>
            <a:fillRect/>
          </a:stretch>
        </p:blipFill>
        <p:spPr>
          <a:xfrm>
            <a:off x="408193" y="60381"/>
            <a:ext cx="10906689" cy="1780186"/>
          </a:xfrm>
          <a:prstGeom prst="rect">
            <a:avLst/>
          </a:prstGeom>
        </p:spPr>
      </p:pic>
    </p:spTree>
    <p:extLst>
      <p:ext uri="{BB962C8B-B14F-4D97-AF65-F5344CB8AC3E}">
        <p14:creationId xmlns:p14="http://schemas.microsoft.com/office/powerpoint/2010/main" val="173719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A83912-9B70-9D7A-1784-5769BE399E56}"/>
              </a:ext>
            </a:extLst>
          </p:cNvPr>
          <p:cNvSpPr>
            <a:spLocks noGrp="1"/>
          </p:cNvSpPr>
          <p:nvPr>
            <p:ph type="title"/>
          </p:nvPr>
        </p:nvSpPr>
        <p:spPr>
          <a:xfrm>
            <a:off x="795528" y="386930"/>
            <a:ext cx="7922587" cy="1300554"/>
          </a:xfrm>
        </p:spPr>
        <p:txBody>
          <a:bodyPr vert="horz" lIns="91440" tIns="45720" rIns="91440" bIns="45720" rtlCol="0" anchor="b">
            <a:normAutofit fontScale="90000"/>
          </a:bodyPr>
          <a:lstStyle/>
          <a:p>
            <a:r>
              <a:rPr lang="en-US" dirty="0" err="1"/>
              <a:t>L’analyse</a:t>
            </a:r>
            <a:r>
              <a:rPr lang="en-US" dirty="0"/>
              <a:t> des </a:t>
            </a:r>
            <a:r>
              <a:rPr lang="en-US" dirty="0" err="1"/>
              <a:t>critères</a:t>
            </a:r>
            <a:r>
              <a:rPr lang="en-US" dirty="0"/>
              <a:t> </a:t>
            </a:r>
            <a:r>
              <a:rPr lang="en-US" dirty="0" err="1"/>
              <a:t>d’appréciation</a:t>
            </a:r>
            <a:r>
              <a:rPr lang="en-US" dirty="0"/>
              <a:t> de la </a:t>
            </a:r>
            <a:r>
              <a:rPr lang="en-US" dirty="0" err="1"/>
              <a:t>valeur</a:t>
            </a:r>
            <a:r>
              <a:rPr lang="en-US" dirty="0"/>
              <a:t> </a:t>
            </a:r>
            <a:r>
              <a:rPr lang="en-US" dirty="0" err="1"/>
              <a:t>professionnelle</a:t>
            </a:r>
            <a:endParaRPr lang="en-US" dirty="0"/>
          </a:p>
        </p:txBody>
      </p:sp>
      <p:sp>
        <p:nvSpPr>
          <p:cNvPr id="30" name="Rectangle 29">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re 1">
            <a:extLst>
              <a:ext uri="{FF2B5EF4-FFF2-40B4-BE49-F238E27FC236}">
                <a16:creationId xmlns:a16="http://schemas.microsoft.com/office/drawing/2014/main" id="{39F260B8-5628-038C-32D2-B22DFFD1C901}"/>
              </a:ext>
            </a:extLst>
          </p:cNvPr>
          <p:cNvSpPr txBox="1">
            <a:spLocks/>
          </p:cNvSpPr>
          <p:nvPr/>
        </p:nvSpPr>
        <p:spPr>
          <a:xfrm>
            <a:off x="7783552" y="6056506"/>
            <a:ext cx="3812788" cy="155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fr-FR" sz="1200" dirty="0"/>
          </a:p>
        </p:txBody>
      </p:sp>
      <p:sp>
        <p:nvSpPr>
          <p:cNvPr id="34" name="Rectangle 33">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0B3D51E-CEE9-8EA2-1993-DF2EE7902CDF}"/>
              </a:ext>
            </a:extLst>
          </p:cNvPr>
          <p:cNvGraphicFramePr>
            <a:graphicFrameLocks noGrp="1"/>
          </p:cNvGraphicFramePr>
          <p:nvPr>
            <p:ph idx="1"/>
            <p:extLst>
              <p:ext uri="{D42A27DB-BD31-4B8C-83A1-F6EECF244321}">
                <p14:modId xmlns:p14="http://schemas.microsoft.com/office/powerpoint/2010/main" val="2275149424"/>
              </p:ext>
            </p:extLst>
          </p:nvPr>
        </p:nvGraphicFramePr>
        <p:xfrm>
          <a:off x="223024" y="2542478"/>
          <a:ext cx="11039708" cy="3802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texte, Graphique, Police, graphisme&#10;&#10;Description générée automatiquement">
            <a:extLst>
              <a:ext uri="{FF2B5EF4-FFF2-40B4-BE49-F238E27FC236}">
                <a16:creationId xmlns:a16="http://schemas.microsoft.com/office/drawing/2014/main" id="{A539BCD3-EC5A-65E7-3E8C-BC0A0262F3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1744" y="35329"/>
            <a:ext cx="2773033" cy="1963040"/>
          </a:xfrm>
          <a:prstGeom prst="rect">
            <a:avLst/>
          </a:prstGeom>
        </p:spPr>
      </p:pic>
    </p:spTree>
    <p:extLst>
      <p:ext uri="{BB962C8B-B14F-4D97-AF65-F5344CB8AC3E}">
        <p14:creationId xmlns:p14="http://schemas.microsoft.com/office/powerpoint/2010/main" val="398075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38B528-2C80-2E0E-1CD8-300986FF062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4575174-361A-7294-F36C-E7B58956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157797A-1780-8ABE-3511-553E0EF4035F}"/>
              </a:ext>
            </a:extLst>
          </p:cNvPr>
          <p:cNvSpPr>
            <a:spLocks noGrp="1"/>
          </p:cNvSpPr>
          <p:nvPr>
            <p:ph type="title"/>
          </p:nvPr>
        </p:nvSpPr>
        <p:spPr>
          <a:xfrm>
            <a:off x="582130" y="386930"/>
            <a:ext cx="8135985" cy="1300554"/>
          </a:xfrm>
        </p:spPr>
        <p:txBody>
          <a:bodyPr vert="horz" lIns="91440" tIns="45720" rIns="91440" bIns="45720" rtlCol="0" anchor="b">
            <a:normAutofit/>
          </a:bodyPr>
          <a:lstStyle/>
          <a:p>
            <a:r>
              <a:rPr lang="fr-FR" sz="3600" b="1" i="0" u="none" strike="noStrike" dirty="0">
                <a:solidFill>
                  <a:srgbClr val="000000"/>
                </a:solidFill>
                <a:effectLst/>
                <a:latin typeface="Aptos Display" panose="020B0004020202020204" pitchFamily="34" charset="0"/>
              </a:rPr>
              <a:t>La grille d’évaluation des compétences</a:t>
            </a:r>
            <a:endParaRPr lang="en-US" sz="7200" b="1" dirty="0"/>
          </a:p>
        </p:txBody>
      </p:sp>
      <p:sp>
        <p:nvSpPr>
          <p:cNvPr id="30" name="Rectangle 29">
            <a:extLst>
              <a:ext uri="{FF2B5EF4-FFF2-40B4-BE49-F238E27FC236}">
                <a16:creationId xmlns:a16="http://schemas.microsoft.com/office/drawing/2014/main" id="{BC024188-B28D-09D7-29F7-C8F04E298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3F7C3B3-2080-EAFF-8578-1E7B1228D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1A6E5DE2-1D49-3090-88A8-1FDD954EBBD6}"/>
              </a:ext>
            </a:extLst>
          </p:cNvPr>
          <p:cNvSpPr txBox="1">
            <a:spLocks/>
          </p:cNvSpPr>
          <p:nvPr/>
        </p:nvSpPr>
        <p:spPr>
          <a:xfrm>
            <a:off x="7783552" y="6056506"/>
            <a:ext cx="3812788" cy="155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4" name="Rectangle 33">
            <a:extLst>
              <a:ext uri="{FF2B5EF4-FFF2-40B4-BE49-F238E27FC236}">
                <a16:creationId xmlns:a16="http://schemas.microsoft.com/office/drawing/2014/main" id="{AC0ED5FE-796B-086E-35A5-84BB4D10A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descr="Une image contenant texte, Graphique, Police, graphisme&#10;&#10;Description générée automatiquement">
            <a:extLst>
              <a:ext uri="{FF2B5EF4-FFF2-40B4-BE49-F238E27FC236}">
                <a16:creationId xmlns:a16="http://schemas.microsoft.com/office/drawing/2014/main" id="{1E4BFC76-929C-4460-FF2D-4F5B762D9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1744" y="35329"/>
            <a:ext cx="2773033" cy="1963040"/>
          </a:xfrm>
          <a:prstGeom prst="rect">
            <a:avLst/>
          </a:prstGeom>
        </p:spPr>
      </p:pic>
      <p:graphicFrame>
        <p:nvGraphicFramePr>
          <p:cNvPr id="7" name="Espace réservé du contenu 2">
            <a:extLst>
              <a:ext uri="{FF2B5EF4-FFF2-40B4-BE49-F238E27FC236}">
                <a16:creationId xmlns:a16="http://schemas.microsoft.com/office/drawing/2014/main" id="{9E28BE5C-571A-4A24-3B82-F3D5BE80313E}"/>
              </a:ext>
            </a:extLst>
          </p:cNvPr>
          <p:cNvGraphicFramePr>
            <a:graphicFrameLocks noGrp="1"/>
          </p:cNvGraphicFramePr>
          <p:nvPr>
            <p:extLst>
              <p:ext uri="{D42A27DB-BD31-4B8C-83A1-F6EECF244321}">
                <p14:modId xmlns:p14="http://schemas.microsoft.com/office/powerpoint/2010/main" val="3173737934"/>
              </p:ext>
            </p:extLst>
          </p:nvPr>
        </p:nvGraphicFramePr>
        <p:xfrm>
          <a:off x="582130" y="2744487"/>
          <a:ext cx="10378440" cy="3209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279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4772416-E6AA-3DD9-0920-C93050430DA2}"/>
              </a:ext>
            </a:extLst>
          </p:cNvPr>
          <p:cNvPicPr>
            <a:picLocks noChangeAspect="1"/>
          </p:cNvPicPr>
          <p:nvPr/>
        </p:nvPicPr>
        <p:blipFill>
          <a:blip r:embed="rId3"/>
          <a:stretch>
            <a:fillRect/>
          </a:stretch>
        </p:blipFill>
        <p:spPr>
          <a:xfrm>
            <a:off x="1134009" y="520503"/>
            <a:ext cx="10362773" cy="5520822"/>
          </a:xfrm>
          <a:prstGeom prst="rect">
            <a:avLst/>
          </a:prstGeom>
        </p:spPr>
      </p:pic>
    </p:spTree>
    <p:extLst>
      <p:ext uri="{BB962C8B-B14F-4D97-AF65-F5344CB8AC3E}">
        <p14:creationId xmlns:p14="http://schemas.microsoft.com/office/powerpoint/2010/main" val="225776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0F026D3B-0E04-9D63-1C2E-EC696A8EB66A}"/>
              </a:ext>
            </a:extLst>
          </p:cNvPr>
          <p:cNvSpPr>
            <a:spLocks noGrp="1"/>
          </p:cNvSpPr>
          <p:nvPr>
            <p:ph type="title"/>
          </p:nvPr>
        </p:nvSpPr>
        <p:spPr>
          <a:xfrm>
            <a:off x="838200" y="673770"/>
            <a:ext cx="3220329" cy="2027227"/>
          </a:xfrm>
        </p:spPr>
        <p:txBody>
          <a:bodyPr anchor="t">
            <a:normAutofit/>
          </a:bodyPr>
          <a:lstStyle/>
          <a:p>
            <a:r>
              <a:rPr lang="fr-FR" sz="4600" b="1" dirty="0">
                <a:solidFill>
                  <a:srgbClr val="FFFFFF"/>
                </a:solidFill>
              </a:rPr>
              <a:t>CALENDRIER 2025</a:t>
            </a:r>
            <a:br>
              <a:rPr lang="fr-FR" sz="4600" b="1" dirty="0">
                <a:solidFill>
                  <a:srgbClr val="FFFFFF"/>
                </a:solidFill>
              </a:rPr>
            </a:br>
            <a:r>
              <a:rPr lang="fr-FR" sz="4600" b="1" dirty="0">
                <a:solidFill>
                  <a:srgbClr val="FFFFFF"/>
                </a:solidFill>
              </a:rPr>
              <a:t>RAPPEL</a:t>
            </a:r>
          </a:p>
        </p:txBody>
      </p:sp>
      <p:graphicFrame>
        <p:nvGraphicFramePr>
          <p:cNvPr id="33" name="Espace réservé du contenu 7">
            <a:extLst>
              <a:ext uri="{FF2B5EF4-FFF2-40B4-BE49-F238E27FC236}">
                <a16:creationId xmlns:a16="http://schemas.microsoft.com/office/drawing/2014/main" id="{88CD12FB-DC51-417D-2445-6F3FBC19BBC7}"/>
              </a:ext>
            </a:extLst>
          </p:cNvPr>
          <p:cNvGraphicFramePr/>
          <p:nvPr>
            <p:extLst>
              <p:ext uri="{D42A27DB-BD31-4B8C-83A1-F6EECF244321}">
                <p14:modId xmlns:p14="http://schemas.microsoft.com/office/powerpoint/2010/main" val="13597509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12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A83912-9B70-9D7A-1784-5769BE399E56}"/>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b="1"/>
              <a:t>NOUVEAUTES A VENIR</a:t>
            </a:r>
          </a:p>
        </p:txBody>
      </p:sp>
      <p:sp>
        <p:nvSpPr>
          <p:cNvPr id="41" name="Rectangle 4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Police, Graphique, logo&#10;&#10;Description générée automatiquement">
            <a:extLst>
              <a:ext uri="{FF2B5EF4-FFF2-40B4-BE49-F238E27FC236}">
                <a16:creationId xmlns:a16="http://schemas.microsoft.com/office/drawing/2014/main" id="{92049471-A6A9-67A6-F84B-098C7DD99CEC}"/>
              </a:ext>
            </a:extLst>
          </p:cNvPr>
          <p:cNvPicPr>
            <a:picLocks noChangeAspect="1"/>
          </p:cNvPicPr>
          <p:nvPr/>
        </p:nvPicPr>
        <p:blipFill>
          <a:blip r:embed="rId3">
            <a:extLst>
              <a:ext uri="{28A0092B-C50C-407E-A947-70E740481C1C}">
                <a14:useLocalDpi xmlns:a14="http://schemas.microsoft.com/office/drawing/2010/main" val="0"/>
              </a:ext>
            </a:extLst>
          </a:blip>
          <a:srcRect r="2" b="872"/>
          <a:stretch/>
        </p:blipFill>
        <p:spPr>
          <a:xfrm>
            <a:off x="5911532" y="2484255"/>
            <a:ext cx="5150277" cy="3714244"/>
          </a:xfrm>
          <a:prstGeom prst="rect">
            <a:avLst/>
          </a:prstGeom>
        </p:spPr>
      </p:pic>
      <p:sp>
        <p:nvSpPr>
          <p:cNvPr id="45" name="Rectangle 4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0B3D51E-CEE9-8EA2-1993-DF2EE7902CDF}"/>
              </a:ext>
            </a:extLst>
          </p:cNvPr>
          <p:cNvGraphicFramePr>
            <a:graphicFrameLocks noGrp="1"/>
          </p:cNvGraphicFramePr>
          <p:nvPr>
            <p:ph idx="1"/>
            <p:extLst>
              <p:ext uri="{D42A27DB-BD31-4B8C-83A1-F6EECF244321}">
                <p14:modId xmlns:p14="http://schemas.microsoft.com/office/powerpoint/2010/main" val="2614903261"/>
              </p:ext>
            </p:extLst>
          </p:nvPr>
        </p:nvGraphicFramePr>
        <p:xfrm>
          <a:off x="167148" y="2484255"/>
          <a:ext cx="5656277" cy="3754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660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C0F8C2-C22F-3D4D-99A1-3F4DC1E8566F}"/>
              </a:ext>
            </a:extLst>
          </p:cNvPr>
          <p:cNvSpPr>
            <a:spLocks noGrp="1"/>
          </p:cNvSpPr>
          <p:nvPr>
            <p:ph type="title"/>
          </p:nvPr>
        </p:nvSpPr>
        <p:spPr>
          <a:xfrm>
            <a:off x="589560" y="856180"/>
            <a:ext cx="4560584" cy="1128068"/>
          </a:xfrm>
        </p:spPr>
        <p:txBody>
          <a:bodyPr anchor="ctr">
            <a:normAutofit/>
          </a:bodyPr>
          <a:lstStyle/>
          <a:p>
            <a:r>
              <a:rPr lang="fr-FR" sz="3700" dirty="0"/>
              <a:t>L’entretien professionnel : KESAKO</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A4B3252-E6F8-E517-2731-0DD4BC4DF8FD}"/>
              </a:ext>
            </a:extLst>
          </p:cNvPr>
          <p:cNvSpPr>
            <a:spLocks noGrp="1"/>
          </p:cNvSpPr>
          <p:nvPr>
            <p:ph idx="1"/>
          </p:nvPr>
        </p:nvSpPr>
        <p:spPr>
          <a:xfrm>
            <a:off x="87363" y="2330505"/>
            <a:ext cx="5598446" cy="3979585"/>
          </a:xfrm>
        </p:spPr>
        <p:txBody>
          <a:bodyPr anchor="ctr">
            <a:normAutofit/>
          </a:bodyPr>
          <a:lstStyle/>
          <a:p>
            <a:pPr marL="0" indent="0" algn="just">
              <a:buNone/>
            </a:pPr>
            <a:r>
              <a:rPr lang="fr-FR" sz="2000" b="1" dirty="0"/>
              <a:t>POUR QUOI</a:t>
            </a:r>
          </a:p>
          <a:p>
            <a:pPr marL="0" indent="0" algn="just">
              <a:buNone/>
            </a:pPr>
            <a:r>
              <a:rPr lang="fr-FR" sz="2000" dirty="0"/>
              <a:t>Obligation légale* qui prévoit que tout agent public doit faire l’objet d’un entretien professionnel afin d’apprécier sa valeur professionnelle.</a:t>
            </a:r>
          </a:p>
          <a:p>
            <a:pPr marL="0" indent="0" algn="just">
              <a:buNone/>
            </a:pPr>
            <a:endParaRPr lang="fr-FR" sz="2000" dirty="0"/>
          </a:p>
          <a:p>
            <a:pPr marL="0" indent="0" algn="just">
              <a:buNone/>
            </a:pPr>
            <a:r>
              <a:rPr lang="fr-FR" sz="2000" b="1" dirty="0"/>
              <a:t>POUR QUI</a:t>
            </a:r>
          </a:p>
          <a:p>
            <a:pPr marL="0" indent="0" algn="just">
              <a:buNone/>
            </a:pPr>
            <a:r>
              <a:rPr lang="fr-FR" sz="2000" dirty="0"/>
              <a:t>Tous les agents stagiaires et titulaires et tous les contractuels présents depuis au moins 6 mois (y compris les contrats aidés).</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ous-titre 2">
            <a:extLst>
              <a:ext uri="{FF2B5EF4-FFF2-40B4-BE49-F238E27FC236}">
                <a16:creationId xmlns:a16="http://schemas.microsoft.com/office/drawing/2014/main" id="{526B1C96-2B42-F139-CF0B-EB7457304217}"/>
              </a:ext>
            </a:extLst>
          </p:cNvPr>
          <p:cNvSpPr txBox="1">
            <a:spLocks/>
          </p:cNvSpPr>
          <p:nvPr/>
        </p:nvSpPr>
        <p:spPr>
          <a:xfrm>
            <a:off x="268613" y="6466030"/>
            <a:ext cx="5202477" cy="235395"/>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t>* Décret n°2014-1526 du 16 décembre 2014</a:t>
            </a:r>
          </a:p>
        </p:txBody>
      </p:sp>
      <p:pic>
        <p:nvPicPr>
          <p:cNvPr id="6" name="Image 5" descr="Une image contenant dessin humoristique, habits, clipart, illustration&#10;&#10;Le contenu généré par l’IA peut être incorrect.">
            <a:extLst>
              <a:ext uri="{FF2B5EF4-FFF2-40B4-BE49-F238E27FC236}">
                <a16:creationId xmlns:a16="http://schemas.microsoft.com/office/drawing/2014/main" id="{79184EEE-B88C-6452-0E7F-2EFADCE54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799" y="951083"/>
            <a:ext cx="5208826" cy="5208826"/>
          </a:xfrm>
          <a:prstGeom prst="rect">
            <a:avLst/>
          </a:prstGeom>
        </p:spPr>
      </p:pic>
    </p:spTree>
    <p:extLst>
      <p:ext uri="{BB962C8B-B14F-4D97-AF65-F5344CB8AC3E}">
        <p14:creationId xmlns:p14="http://schemas.microsoft.com/office/powerpoint/2010/main" val="7799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8A83912-9B70-9D7A-1784-5769BE399E56}"/>
              </a:ext>
            </a:extLst>
          </p:cNvPr>
          <p:cNvSpPr>
            <a:spLocks noGrp="1"/>
          </p:cNvSpPr>
          <p:nvPr>
            <p:ph type="title"/>
          </p:nvPr>
        </p:nvSpPr>
        <p:spPr>
          <a:xfrm>
            <a:off x="795528" y="512956"/>
            <a:ext cx="10141799" cy="781699"/>
          </a:xfrm>
        </p:spPr>
        <p:txBody>
          <a:bodyPr vert="horz" lIns="91440" tIns="45720" rIns="91440" bIns="45720" rtlCol="0" anchor="b">
            <a:normAutofit/>
          </a:bodyPr>
          <a:lstStyle/>
          <a:p>
            <a:pPr algn="ctr"/>
            <a:r>
              <a:rPr lang="en-US" b="1" dirty="0"/>
              <a:t>Le </a:t>
            </a:r>
            <a:r>
              <a:rPr lang="en-US" b="1" dirty="0" err="1"/>
              <a:t>contenu</a:t>
            </a:r>
            <a:r>
              <a:rPr lang="en-US" b="1" dirty="0"/>
              <a:t> de </a:t>
            </a:r>
            <a:r>
              <a:rPr lang="en-US" b="1" dirty="0" err="1"/>
              <a:t>l’entretien</a:t>
            </a:r>
            <a:r>
              <a:rPr lang="en-US" b="1" dirty="0"/>
              <a:t> </a:t>
            </a:r>
            <a:r>
              <a:rPr lang="en-US" b="1" dirty="0" err="1"/>
              <a:t>d’évaluation</a:t>
            </a:r>
            <a:endParaRPr lang="en-US" b="1" dirty="0"/>
          </a:p>
        </p:txBody>
      </p:sp>
      <p:sp>
        <p:nvSpPr>
          <p:cNvPr id="30" name="Rectangle 29">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39F260B8-5628-038C-32D2-B22DFFD1C901}"/>
              </a:ext>
            </a:extLst>
          </p:cNvPr>
          <p:cNvSpPr txBox="1">
            <a:spLocks/>
          </p:cNvSpPr>
          <p:nvPr/>
        </p:nvSpPr>
        <p:spPr>
          <a:xfrm>
            <a:off x="7882293" y="6611285"/>
            <a:ext cx="3812788" cy="155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4" name="Rectangle 33">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20B3D51E-CEE9-8EA2-1993-DF2EE7902CDF}"/>
              </a:ext>
            </a:extLst>
          </p:cNvPr>
          <p:cNvGraphicFramePr>
            <a:graphicFrameLocks noGrp="1"/>
          </p:cNvGraphicFramePr>
          <p:nvPr>
            <p:ph idx="1"/>
            <p:extLst>
              <p:ext uri="{D42A27DB-BD31-4B8C-83A1-F6EECF244321}">
                <p14:modId xmlns:p14="http://schemas.microsoft.com/office/powerpoint/2010/main" val="255517252"/>
              </p:ext>
            </p:extLst>
          </p:nvPr>
        </p:nvGraphicFramePr>
        <p:xfrm>
          <a:off x="223024" y="2542478"/>
          <a:ext cx="11039708" cy="3802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15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7D7A07-BE6A-233E-C047-D74B8F4D1E4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C3E1337-E452-0CC3-6D37-3AC8D3862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51A637C-F842-F969-9EB8-B076124C6079}"/>
              </a:ext>
            </a:extLst>
          </p:cNvPr>
          <p:cNvSpPr>
            <a:spLocks noGrp="1"/>
          </p:cNvSpPr>
          <p:nvPr>
            <p:ph type="title"/>
          </p:nvPr>
        </p:nvSpPr>
        <p:spPr>
          <a:xfrm>
            <a:off x="795528" y="386930"/>
            <a:ext cx="10141799" cy="1300554"/>
          </a:xfrm>
        </p:spPr>
        <p:txBody>
          <a:bodyPr vert="horz" lIns="91440" tIns="45720" rIns="91440" bIns="45720" rtlCol="0" anchor="b">
            <a:normAutofit/>
          </a:bodyPr>
          <a:lstStyle/>
          <a:p>
            <a:pPr algn="ctr"/>
            <a:r>
              <a:rPr lang="en-US" b="1" dirty="0"/>
              <a:t>LES MAITRES MOTS DE L’EPA</a:t>
            </a:r>
          </a:p>
        </p:txBody>
      </p:sp>
      <p:sp>
        <p:nvSpPr>
          <p:cNvPr id="30" name="Rectangle 29">
            <a:extLst>
              <a:ext uri="{FF2B5EF4-FFF2-40B4-BE49-F238E27FC236}">
                <a16:creationId xmlns:a16="http://schemas.microsoft.com/office/drawing/2014/main" id="{66E92963-7F80-DC89-18CA-F404CC6B8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DB91587-1B5A-E8D8-7D34-B0204F45E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80D1138A-2412-E14B-7542-4C9130EC2834}"/>
              </a:ext>
            </a:extLst>
          </p:cNvPr>
          <p:cNvSpPr txBox="1">
            <a:spLocks/>
          </p:cNvSpPr>
          <p:nvPr/>
        </p:nvSpPr>
        <p:spPr>
          <a:xfrm>
            <a:off x="7882293" y="6611285"/>
            <a:ext cx="3812788" cy="155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4" name="Rectangle 33">
            <a:extLst>
              <a:ext uri="{FF2B5EF4-FFF2-40B4-BE49-F238E27FC236}">
                <a16:creationId xmlns:a16="http://schemas.microsoft.com/office/drawing/2014/main" id="{7F401B89-4877-3FA8-987D-1AC884CC4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Espace réservé du contenu 2">
            <a:extLst>
              <a:ext uri="{FF2B5EF4-FFF2-40B4-BE49-F238E27FC236}">
                <a16:creationId xmlns:a16="http://schemas.microsoft.com/office/drawing/2014/main" id="{A4B5600C-C449-A9E6-6950-8899FB80EAD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74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8A83912-9B70-9D7A-1784-5769BE399E56}"/>
              </a:ext>
            </a:extLst>
          </p:cNvPr>
          <p:cNvSpPr>
            <a:spLocks noGrp="1"/>
          </p:cNvSpPr>
          <p:nvPr>
            <p:ph type="title"/>
          </p:nvPr>
        </p:nvSpPr>
        <p:spPr>
          <a:xfrm>
            <a:off x="795528" y="386930"/>
            <a:ext cx="10141799" cy="1300554"/>
          </a:xfrm>
        </p:spPr>
        <p:txBody>
          <a:bodyPr vert="horz" lIns="91440" tIns="45720" rIns="91440" bIns="45720" rtlCol="0" anchor="b">
            <a:normAutofit/>
          </a:bodyPr>
          <a:lstStyle/>
          <a:p>
            <a:pPr algn="ctr"/>
            <a:r>
              <a:rPr lang="en-US" dirty="0"/>
              <a:t>Les </a:t>
            </a:r>
            <a:r>
              <a:rPr lang="en-US" dirty="0" err="1"/>
              <a:t>éléments</a:t>
            </a:r>
            <a:r>
              <a:rPr lang="en-US" dirty="0"/>
              <a:t> </a:t>
            </a:r>
            <a:r>
              <a:rPr lang="en-US" dirty="0" err="1"/>
              <a:t>clés</a:t>
            </a:r>
            <a:r>
              <a:rPr lang="en-US" dirty="0"/>
              <a:t> de </a:t>
            </a:r>
            <a:r>
              <a:rPr lang="en-US" dirty="0" err="1"/>
              <a:t>l’entretien</a:t>
            </a:r>
            <a:r>
              <a:rPr lang="en-US" dirty="0"/>
              <a:t> </a:t>
            </a:r>
            <a:r>
              <a:rPr lang="en-US" dirty="0" err="1"/>
              <a:t>d’évaluation</a:t>
            </a:r>
            <a:endParaRPr lang="en-US" dirty="0"/>
          </a:p>
        </p:txBody>
      </p:sp>
      <p:sp>
        <p:nvSpPr>
          <p:cNvPr id="30" name="Rectangle 29">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itre 1">
            <a:extLst>
              <a:ext uri="{FF2B5EF4-FFF2-40B4-BE49-F238E27FC236}">
                <a16:creationId xmlns:a16="http://schemas.microsoft.com/office/drawing/2014/main" id="{39F260B8-5628-038C-32D2-B22DFFD1C901}"/>
              </a:ext>
            </a:extLst>
          </p:cNvPr>
          <p:cNvSpPr txBox="1">
            <a:spLocks/>
          </p:cNvSpPr>
          <p:nvPr/>
        </p:nvSpPr>
        <p:spPr>
          <a:xfrm>
            <a:off x="7882293" y="6611285"/>
            <a:ext cx="3812788" cy="1551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4" name="Rectangle 33">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20B3D51E-CEE9-8EA2-1993-DF2EE7902CDF}"/>
              </a:ext>
            </a:extLst>
          </p:cNvPr>
          <p:cNvGraphicFramePr>
            <a:graphicFrameLocks noGrp="1"/>
          </p:cNvGraphicFramePr>
          <p:nvPr>
            <p:ph idx="1"/>
            <p:extLst>
              <p:ext uri="{D42A27DB-BD31-4B8C-83A1-F6EECF244321}">
                <p14:modId xmlns:p14="http://schemas.microsoft.com/office/powerpoint/2010/main" val="3402706864"/>
              </p:ext>
            </p:extLst>
          </p:nvPr>
        </p:nvGraphicFramePr>
        <p:xfrm>
          <a:off x="171827" y="2372778"/>
          <a:ext cx="11039708" cy="39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41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F026D3B-0E04-9D63-1C2E-EC696A8EB66A}"/>
              </a:ext>
            </a:extLst>
          </p:cNvPr>
          <p:cNvSpPr>
            <a:spLocks noGrp="1"/>
          </p:cNvSpPr>
          <p:nvPr>
            <p:ph type="title"/>
          </p:nvPr>
        </p:nvSpPr>
        <p:spPr>
          <a:xfrm>
            <a:off x="836675" y="84708"/>
            <a:ext cx="10515600" cy="1133499"/>
          </a:xfrm>
        </p:spPr>
        <p:txBody>
          <a:bodyPr>
            <a:normAutofit fontScale="90000"/>
          </a:bodyPr>
          <a:lstStyle/>
          <a:p>
            <a:pPr algn="ctr"/>
            <a:r>
              <a:rPr lang="fr-FR" sz="5200" dirty="0"/>
              <a:t>Étapes clés des entretiens professionnels</a:t>
            </a:r>
          </a:p>
        </p:txBody>
      </p:sp>
      <p:graphicFrame>
        <p:nvGraphicFramePr>
          <p:cNvPr id="8" name="Espace réservé du contenu 7">
            <a:extLst>
              <a:ext uri="{FF2B5EF4-FFF2-40B4-BE49-F238E27FC236}">
                <a16:creationId xmlns:a16="http://schemas.microsoft.com/office/drawing/2014/main" id="{A803D150-40A3-34DA-07B0-AF57A4A466AD}"/>
              </a:ext>
            </a:extLst>
          </p:cNvPr>
          <p:cNvGraphicFramePr>
            <a:graphicFrameLocks noGrp="1"/>
          </p:cNvGraphicFramePr>
          <p:nvPr>
            <p:ph idx="1"/>
            <p:extLst>
              <p:ext uri="{D42A27DB-BD31-4B8C-83A1-F6EECF244321}">
                <p14:modId xmlns:p14="http://schemas.microsoft.com/office/powerpoint/2010/main" val="128649180"/>
              </p:ext>
            </p:extLst>
          </p:nvPr>
        </p:nvGraphicFramePr>
        <p:xfrm>
          <a:off x="200417" y="1327862"/>
          <a:ext cx="11874674" cy="5123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que 3" descr="Calendrier à feuilles avec un remplissage uni">
            <a:extLst>
              <a:ext uri="{FF2B5EF4-FFF2-40B4-BE49-F238E27FC236}">
                <a16:creationId xmlns:a16="http://schemas.microsoft.com/office/drawing/2014/main" id="{109E7257-2D77-7F64-4884-0690B650DC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340" y="5304773"/>
            <a:ext cx="914400" cy="914400"/>
          </a:xfrm>
          <a:prstGeom prst="rect">
            <a:avLst/>
          </a:prstGeom>
        </p:spPr>
      </p:pic>
      <p:pic>
        <p:nvPicPr>
          <p:cNvPr id="6" name="Graphique 5" descr="Envoyer avec un remplissage uni">
            <a:extLst>
              <a:ext uri="{FF2B5EF4-FFF2-40B4-BE49-F238E27FC236}">
                <a16:creationId xmlns:a16="http://schemas.microsoft.com/office/drawing/2014/main" id="{439ABCC6-8547-79B2-3805-8EA9635232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36762" y="5304773"/>
            <a:ext cx="914400" cy="914400"/>
          </a:xfrm>
          <a:prstGeom prst="rect">
            <a:avLst/>
          </a:prstGeom>
        </p:spPr>
      </p:pic>
      <p:pic>
        <p:nvPicPr>
          <p:cNvPr id="9" name="Grafikk 28" descr="Handshake">
            <a:extLst>
              <a:ext uri="{FF2B5EF4-FFF2-40B4-BE49-F238E27FC236}">
                <a16:creationId xmlns:a16="http://schemas.microsoft.com/office/drawing/2014/main" id="{415FCAC6-CA1C-6681-CF27-63BCE988498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73785" y="5304773"/>
            <a:ext cx="914400" cy="914400"/>
          </a:xfrm>
          <a:prstGeom prst="rect">
            <a:avLst/>
          </a:prstGeom>
        </p:spPr>
      </p:pic>
      <p:pic>
        <p:nvPicPr>
          <p:cNvPr id="11" name="Graphique 10" descr="Adresse de courrier avec un remplissage uni">
            <a:extLst>
              <a:ext uri="{FF2B5EF4-FFF2-40B4-BE49-F238E27FC236}">
                <a16:creationId xmlns:a16="http://schemas.microsoft.com/office/drawing/2014/main" id="{752EB671-E76B-95EF-F346-6AEB185F617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10392" y="5304773"/>
            <a:ext cx="914400" cy="914400"/>
          </a:xfrm>
          <a:prstGeom prst="rect">
            <a:avLst/>
          </a:prstGeom>
        </p:spPr>
      </p:pic>
      <p:pic>
        <p:nvPicPr>
          <p:cNvPr id="14" name="Graphique 13" descr="Marteau d'officiel avec un remplissage uni">
            <a:extLst>
              <a:ext uri="{FF2B5EF4-FFF2-40B4-BE49-F238E27FC236}">
                <a16:creationId xmlns:a16="http://schemas.microsoft.com/office/drawing/2014/main" id="{7FDEE0CB-CE86-6DA7-1856-DC55DE624E7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647415" y="5304773"/>
            <a:ext cx="914400" cy="914400"/>
          </a:xfrm>
          <a:prstGeom prst="rect">
            <a:avLst/>
          </a:prstGeom>
        </p:spPr>
      </p:pic>
      <p:pic>
        <p:nvPicPr>
          <p:cNvPr id="20" name="Graphique 19" descr="Salle de conseil avec un remplissage uni">
            <a:extLst>
              <a:ext uri="{FF2B5EF4-FFF2-40B4-BE49-F238E27FC236}">
                <a16:creationId xmlns:a16="http://schemas.microsoft.com/office/drawing/2014/main" id="{CFD1B446-E80E-2EAD-B407-D16D8B670D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00155" y="5304773"/>
            <a:ext cx="914400" cy="914400"/>
          </a:xfrm>
          <a:prstGeom prst="rect">
            <a:avLst/>
          </a:prstGeom>
        </p:spPr>
      </p:pic>
    </p:spTree>
    <p:extLst>
      <p:ext uri="{BB962C8B-B14F-4D97-AF65-F5344CB8AC3E}">
        <p14:creationId xmlns:p14="http://schemas.microsoft.com/office/powerpoint/2010/main" val="239539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A83912-9B70-9D7A-1784-5769BE399E56}"/>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dirty="0"/>
              <a:t>Levons les </a:t>
            </a:r>
            <a:r>
              <a:rPr lang="en-US" sz="5200" dirty="0" err="1"/>
              <a:t>idées</a:t>
            </a:r>
            <a:r>
              <a:rPr lang="en-US" sz="5200" dirty="0"/>
              <a:t> reçues</a:t>
            </a:r>
          </a:p>
        </p:txBody>
      </p:sp>
      <p:graphicFrame>
        <p:nvGraphicFramePr>
          <p:cNvPr id="5" name="Espace réservé du contenu 2">
            <a:extLst>
              <a:ext uri="{FF2B5EF4-FFF2-40B4-BE49-F238E27FC236}">
                <a16:creationId xmlns:a16="http://schemas.microsoft.com/office/drawing/2014/main" id="{20B3D51E-CEE9-8EA2-1993-DF2EE7902CDF}"/>
              </a:ext>
            </a:extLst>
          </p:cNvPr>
          <p:cNvGraphicFramePr>
            <a:graphicFrameLocks noGrp="1"/>
          </p:cNvGraphicFramePr>
          <p:nvPr>
            <p:ph idx="1"/>
            <p:extLst>
              <p:ext uri="{D42A27DB-BD31-4B8C-83A1-F6EECF244321}">
                <p14:modId xmlns:p14="http://schemas.microsoft.com/office/powerpoint/2010/main" val="1288053646"/>
              </p:ext>
            </p:extLst>
          </p:nvPr>
        </p:nvGraphicFramePr>
        <p:xfrm>
          <a:off x="338203" y="1503344"/>
          <a:ext cx="11516638" cy="502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96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7C0F8C2-C22F-3D4D-99A1-3F4DC1E8566F}"/>
              </a:ext>
            </a:extLst>
          </p:cNvPr>
          <p:cNvSpPr>
            <a:spLocks noGrp="1"/>
          </p:cNvSpPr>
          <p:nvPr>
            <p:ph type="title"/>
          </p:nvPr>
        </p:nvSpPr>
        <p:spPr>
          <a:xfrm>
            <a:off x="22927" y="386930"/>
            <a:ext cx="9186679" cy="995821"/>
          </a:xfrm>
        </p:spPr>
        <p:txBody>
          <a:bodyPr anchor="b">
            <a:normAutofit/>
          </a:bodyPr>
          <a:lstStyle/>
          <a:p>
            <a:r>
              <a:rPr lang="fr-FR" sz="4800" dirty="0"/>
              <a:t>La constitution des objectifs</a:t>
            </a:r>
          </a:p>
        </p:txBody>
      </p:sp>
      <p:sp>
        <p:nvSpPr>
          <p:cNvPr id="27" name="Rectangle 2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EE1D08D0-EC53-B85C-FB72-5AF6DDD35D64}"/>
              </a:ext>
            </a:extLst>
          </p:cNvPr>
          <p:cNvPicPr>
            <a:picLocks noChangeAspect="1"/>
          </p:cNvPicPr>
          <p:nvPr/>
        </p:nvPicPr>
        <p:blipFill>
          <a:blip r:embed="rId3"/>
          <a:stretch>
            <a:fillRect/>
          </a:stretch>
        </p:blipFill>
        <p:spPr>
          <a:xfrm>
            <a:off x="6932344" y="77209"/>
            <a:ext cx="4554524" cy="3048028"/>
          </a:xfrm>
          <a:prstGeom prst="rect">
            <a:avLst/>
          </a:prstGeom>
        </p:spPr>
      </p:pic>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6A4B3252-E6F8-E517-2731-0DD4BC4DF8FD}"/>
              </a:ext>
            </a:extLst>
          </p:cNvPr>
          <p:cNvSpPr>
            <a:spLocks noGrp="1"/>
          </p:cNvSpPr>
          <p:nvPr>
            <p:ph idx="1"/>
          </p:nvPr>
        </p:nvSpPr>
        <p:spPr>
          <a:xfrm>
            <a:off x="-2" y="2368183"/>
            <a:ext cx="10759860" cy="3908354"/>
          </a:xfrm>
        </p:spPr>
        <p:txBody>
          <a:bodyPr anchor="ctr">
            <a:noAutofit/>
          </a:bodyPr>
          <a:lstStyle/>
          <a:p>
            <a:r>
              <a:rPr lang="fr-FR" sz="3600" dirty="0"/>
              <a:t>Des objectifs concrets, clairs et précis.</a:t>
            </a:r>
          </a:p>
          <a:p>
            <a:pPr marL="0" indent="0">
              <a:buNone/>
            </a:pPr>
            <a:endParaRPr lang="fr-FR" sz="3600" dirty="0"/>
          </a:p>
          <a:p>
            <a:pPr algn="just"/>
            <a:r>
              <a:rPr lang="fr-FR" sz="3600" dirty="0"/>
              <a:t>Des objectifs cohérents et transparents;</a:t>
            </a:r>
          </a:p>
          <a:p>
            <a:pPr marL="0" indent="0" algn="just">
              <a:buNone/>
            </a:pPr>
            <a:endParaRPr lang="fr-FR" sz="3600" dirty="0"/>
          </a:p>
          <a:p>
            <a:pPr algn="just"/>
            <a:r>
              <a:rPr lang="fr-FR" sz="3600" dirty="0"/>
              <a:t>Des objectifs individuels et/ou collectifs.</a:t>
            </a:r>
          </a:p>
        </p:txBody>
      </p:sp>
      <p:sp>
        <p:nvSpPr>
          <p:cNvPr id="30" name="Rectangle 2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descr="Réflexion stratégique | Espace Stratégies">
            <a:extLst>
              <a:ext uri="{FF2B5EF4-FFF2-40B4-BE49-F238E27FC236}">
                <a16:creationId xmlns:a16="http://schemas.microsoft.com/office/drawing/2014/main" id="{CAE46D60-D876-415C-5490-BFCF8C0479CC}"/>
              </a:ext>
            </a:extLst>
          </p:cNvPr>
          <p:cNvSpPr>
            <a:spLocks noChangeAspect="1" noChangeArrowheads="1"/>
          </p:cNvSpPr>
          <p:nvPr/>
        </p:nvSpPr>
        <p:spPr bwMode="auto">
          <a:xfrm>
            <a:off x="5943600" y="3319770"/>
            <a:ext cx="3212926" cy="3212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4683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ne image contenant texte, ligne, capture d’écran, Parallèle&#10;&#10;Description générée automatiquement">
            <a:extLst>
              <a:ext uri="{FF2B5EF4-FFF2-40B4-BE49-F238E27FC236}">
                <a16:creationId xmlns:a16="http://schemas.microsoft.com/office/drawing/2014/main" id="{660A7BC6-CEC3-9DD8-7B70-6118A8403CB1}"/>
              </a:ext>
            </a:extLst>
          </p:cNvPr>
          <p:cNvPicPr>
            <a:picLocks noGrp="1" noChangeAspect="1"/>
          </p:cNvPicPr>
          <p:nvPr>
            <p:ph idx="1"/>
          </p:nvPr>
        </p:nvPicPr>
        <p:blipFill>
          <a:blip r:embed="rId3"/>
          <a:stretch>
            <a:fillRect/>
          </a:stretch>
        </p:blipFill>
        <p:spPr>
          <a:xfrm>
            <a:off x="36966" y="158261"/>
            <a:ext cx="5805910" cy="2747963"/>
          </a:xfrm>
          <a:prstGeom prst="rect">
            <a:avLst/>
          </a:prstGeom>
        </p:spPr>
      </p:pic>
      <p:pic>
        <p:nvPicPr>
          <p:cNvPr id="5" name="Image 4" descr="Une image contenant texte, capture d’écran, Police, Parallèle&#10;&#10;Description générée automatiquement">
            <a:extLst>
              <a:ext uri="{FF2B5EF4-FFF2-40B4-BE49-F238E27FC236}">
                <a16:creationId xmlns:a16="http://schemas.microsoft.com/office/drawing/2014/main" id="{5223E1CC-A635-D352-2C60-BD438FD74D8A}"/>
              </a:ext>
            </a:extLst>
          </p:cNvPr>
          <p:cNvPicPr>
            <a:picLocks noChangeAspect="1"/>
          </p:cNvPicPr>
          <p:nvPr/>
        </p:nvPicPr>
        <p:blipFill>
          <a:blip r:embed="rId4"/>
          <a:stretch>
            <a:fillRect/>
          </a:stretch>
        </p:blipFill>
        <p:spPr>
          <a:xfrm>
            <a:off x="6891020" y="0"/>
            <a:ext cx="4965700" cy="2638425"/>
          </a:xfrm>
          <a:prstGeom prst="rect">
            <a:avLst/>
          </a:prstGeom>
        </p:spPr>
      </p:pic>
      <p:pic>
        <p:nvPicPr>
          <p:cNvPr id="7" name="Image 6">
            <a:extLst>
              <a:ext uri="{FF2B5EF4-FFF2-40B4-BE49-F238E27FC236}">
                <a16:creationId xmlns:a16="http://schemas.microsoft.com/office/drawing/2014/main" id="{CA2F3E5D-487D-416B-767B-220BC3D49BD5}"/>
              </a:ext>
            </a:extLst>
          </p:cNvPr>
          <p:cNvPicPr>
            <a:picLocks noChangeAspect="1"/>
          </p:cNvPicPr>
          <p:nvPr/>
        </p:nvPicPr>
        <p:blipFill>
          <a:blip r:embed="rId5"/>
          <a:stretch>
            <a:fillRect/>
          </a:stretch>
        </p:blipFill>
        <p:spPr>
          <a:xfrm>
            <a:off x="173621" y="2906224"/>
            <a:ext cx="5532599" cy="2171888"/>
          </a:xfrm>
          <a:prstGeom prst="rect">
            <a:avLst/>
          </a:prstGeom>
        </p:spPr>
      </p:pic>
      <p:pic>
        <p:nvPicPr>
          <p:cNvPr id="8" name="Image 7" descr="Une image contenant texte, capture d’écran, Police&#10;&#10;Description générée automatiquement">
            <a:extLst>
              <a:ext uri="{FF2B5EF4-FFF2-40B4-BE49-F238E27FC236}">
                <a16:creationId xmlns:a16="http://schemas.microsoft.com/office/drawing/2014/main" id="{8EC04452-EA3A-84B9-041F-72A838A81ADD}"/>
              </a:ext>
            </a:extLst>
          </p:cNvPr>
          <p:cNvPicPr>
            <a:picLocks noChangeAspect="1"/>
          </p:cNvPicPr>
          <p:nvPr/>
        </p:nvPicPr>
        <p:blipFill>
          <a:blip r:embed="rId6"/>
          <a:stretch>
            <a:fillRect/>
          </a:stretch>
        </p:blipFill>
        <p:spPr>
          <a:xfrm>
            <a:off x="6155618" y="2454763"/>
            <a:ext cx="5760720" cy="3917950"/>
          </a:xfrm>
          <a:prstGeom prst="rect">
            <a:avLst/>
          </a:prstGeom>
        </p:spPr>
      </p:pic>
    </p:spTree>
    <p:extLst>
      <p:ext uri="{BB962C8B-B14F-4D97-AF65-F5344CB8AC3E}">
        <p14:creationId xmlns:p14="http://schemas.microsoft.com/office/powerpoint/2010/main" val="31939496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36610</TotalTime>
  <Words>2068</Words>
  <Application>Microsoft Office PowerPoint</Application>
  <PresentationFormat>Grand écran</PresentationFormat>
  <Paragraphs>172</Paragraphs>
  <Slides>16</Slides>
  <Notes>16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Aptos</vt:lpstr>
      <vt:lpstr>Aptos Display</vt:lpstr>
      <vt:lpstr>Arial</vt:lpstr>
      <vt:lpstr>Calibri</vt:lpstr>
      <vt:lpstr>Calibri Light</vt:lpstr>
      <vt:lpstr>Lexend Deca</vt:lpstr>
      <vt:lpstr>Segoe UI</vt:lpstr>
      <vt:lpstr>TrebuchetMS</vt:lpstr>
      <vt:lpstr>TrebuchetMS,Bold</vt:lpstr>
      <vt:lpstr>Wingdings</vt:lpstr>
      <vt:lpstr>Thème Office</vt:lpstr>
      <vt:lpstr>L’Entretien Professionnel Annuel</vt:lpstr>
      <vt:lpstr>L’entretien professionnel : KESAKO</vt:lpstr>
      <vt:lpstr>Le contenu de l’entretien d’évaluation</vt:lpstr>
      <vt:lpstr>LES MAITRES MOTS DE L’EPA</vt:lpstr>
      <vt:lpstr>Les éléments clés de l’entretien d’évaluation</vt:lpstr>
      <vt:lpstr>Étapes clés des entretiens professionnels</vt:lpstr>
      <vt:lpstr>Levons les idées reçues</vt:lpstr>
      <vt:lpstr>La constitution des objectifs</vt:lpstr>
      <vt:lpstr>Présentation PowerPoint</vt:lpstr>
      <vt:lpstr>La méthode SMART pour des objectifs pertinents</vt:lpstr>
      <vt:lpstr>Présentation PowerPoint</vt:lpstr>
      <vt:lpstr>L’analyse des critères d’appréciation de la valeur professionnelle</vt:lpstr>
      <vt:lpstr>La grille d’évaluation des compétences</vt:lpstr>
      <vt:lpstr>Présentation PowerPoint</vt:lpstr>
      <vt:lpstr>CALENDRIER 2025 RAPPEL</vt:lpstr>
      <vt:lpstr>NOUVEAUTES A VENIR</vt:lpstr>
    </vt:vector>
  </TitlesOfParts>
  <Company>CDVO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L’entretien de stage</dc:title>
  <dc:creator>PETIT GUILLAUME</dc:creator>
  <cp:lastModifiedBy>PETIT GUILLAUME</cp:lastModifiedBy>
  <cp:revision>39</cp:revision>
  <cp:lastPrinted>2025-05-06T11:30:43Z</cp:lastPrinted>
  <dcterms:created xsi:type="dcterms:W3CDTF">2024-02-15T10:19:19Z</dcterms:created>
  <dcterms:modified xsi:type="dcterms:W3CDTF">2025-05-06T11:58:35Z</dcterms:modified>
</cp:coreProperties>
</file>