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4"/>
  </p:sldMasterIdLst>
  <p:notesMasterIdLst>
    <p:notesMasterId r:id="rId58"/>
  </p:notesMasterIdLst>
  <p:handoutMasterIdLst>
    <p:handoutMasterId r:id="rId59"/>
  </p:handoutMasterIdLst>
  <p:sldIdLst>
    <p:sldId id="257" r:id="rId5"/>
    <p:sldId id="358" r:id="rId6"/>
    <p:sldId id="292" r:id="rId7"/>
    <p:sldId id="359" r:id="rId8"/>
    <p:sldId id="293" r:id="rId9"/>
    <p:sldId id="574" r:id="rId10"/>
    <p:sldId id="299" r:id="rId11"/>
    <p:sldId id="548" r:id="rId12"/>
    <p:sldId id="561" r:id="rId13"/>
    <p:sldId id="552" r:id="rId14"/>
    <p:sldId id="554" r:id="rId15"/>
    <p:sldId id="463" r:id="rId16"/>
    <p:sldId id="467" r:id="rId17"/>
    <p:sldId id="542" r:id="rId18"/>
    <p:sldId id="543" r:id="rId19"/>
    <p:sldId id="544" r:id="rId20"/>
    <p:sldId id="545" r:id="rId21"/>
    <p:sldId id="546" r:id="rId22"/>
    <p:sldId id="571" r:id="rId23"/>
    <p:sldId id="578" r:id="rId24"/>
    <p:sldId id="579" r:id="rId25"/>
    <p:sldId id="580" r:id="rId26"/>
    <p:sldId id="582" r:id="rId27"/>
    <p:sldId id="415" r:id="rId28"/>
    <p:sldId id="416" r:id="rId29"/>
    <p:sldId id="417" r:id="rId30"/>
    <p:sldId id="570" r:id="rId31"/>
    <p:sldId id="462" r:id="rId32"/>
    <p:sldId id="466" r:id="rId33"/>
    <p:sldId id="575" r:id="rId34"/>
    <p:sldId id="576" r:id="rId35"/>
    <p:sldId id="577" r:id="rId36"/>
    <p:sldId id="566" r:id="rId37"/>
    <p:sldId id="528" r:id="rId38"/>
    <p:sldId id="568" r:id="rId39"/>
    <p:sldId id="567" r:id="rId40"/>
    <p:sldId id="535" r:id="rId41"/>
    <p:sldId id="569" r:id="rId42"/>
    <p:sldId id="527" r:id="rId43"/>
    <p:sldId id="532" r:id="rId44"/>
    <p:sldId id="573" r:id="rId45"/>
    <p:sldId id="581" r:id="rId46"/>
    <p:sldId id="461" r:id="rId47"/>
    <p:sldId id="495" r:id="rId48"/>
    <p:sldId id="465" r:id="rId49"/>
    <p:sldId id="562" r:id="rId50"/>
    <p:sldId id="498" r:id="rId51"/>
    <p:sldId id="499" r:id="rId52"/>
    <p:sldId id="563" r:id="rId53"/>
    <p:sldId id="525" r:id="rId54"/>
    <p:sldId id="518" r:id="rId55"/>
    <p:sldId id="564" r:id="rId56"/>
    <p:sldId id="572" r:id="rId57"/>
  </p:sldIdLst>
  <p:sldSz cx="12192000" cy="6858000"/>
  <p:notesSz cx="6797675" cy="9926638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ime" initials="M" lastIdx="1" clrIdx="0">
    <p:extLst>
      <p:ext uri="{19B8F6BF-5375-455C-9EA6-DF929625EA0E}">
        <p15:presenceInfo xmlns:p15="http://schemas.microsoft.com/office/powerpoint/2012/main" userId="Maxi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23C453-A8AF-4118-B413-CC7054AAFE4D}" v="265" dt="2025-02-05T09:48:56.199"/>
  </p1510:revLst>
</p1510:revInfo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38" autoAdjust="0"/>
    <p:restoredTop sz="94704" autoAdjust="0"/>
  </p:normalViewPr>
  <p:slideViewPr>
    <p:cSldViewPr snapToGrid="0">
      <p:cViewPr>
        <p:scale>
          <a:sx n="100" d="100"/>
          <a:sy n="100" d="100"/>
        </p:scale>
        <p:origin x="2568" y="5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271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in Rachenne" userId="d05ffb5d262588ec" providerId="LiveId" clId="{6EF55C5A-D936-464F-8BDD-1A87440F9A13}"/>
    <pc:docChg chg="undo custSel mod modSld sldOrd">
      <pc:chgData name="Romain Rachenne" userId="d05ffb5d262588ec" providerId="LiveId" clId="{6EF55C5A-D936-464F-8BDD-1A87440F9A13}" dt="2020-12-11T07:43:56.813" v="168" actId="1076"/>
      <pc:docMkLst>
        <pc:docMk/>
      </pc:docMkLst>
      <pc:sldChg chg="ord">
        <pc:chgData name="Romain Rachenne" userId="d05ffb5d262588ec" providerId="LiveId" clId="{6EF55C5A-D936-464F-8BDD-1A87440F9A13}" dt="2020-12-11T05:44:15.873" v="12"/>
        <pc:sldMkLst>
          <pc:docMk/>
          <pc:sldMk cId="782006460" sldId="292"/>
        </pc:sldMkLst>
      </pc:sldChg>
      <pc:sldChg chg="addSp delSp modSp mod">
        <pc:chgData name="Romain Rachenne" userId="d05ffb5d262588ec" providerId="LiveId" clId="{6EF55C5A-D936-464F-8BDD-1A87440F9A13}" dt="2020-12-11T05:45:14.655" v="28"/>
        <pc:sldMkLst>
          <pc:docMk/>
          <pc:sldMk cId="209503933" sldId="293"/>
        </pc:sldMkLst>
      </pc:sldChg>
      <pc:sldChg chg="addSp delSp modSp mod">
        <pc:chgData name="Romain Rachenne" userId="d05ffb5d262588ec" providerId="LiveId" clId="{6EF55C5A-D936-464F-8BDD-1A87440F9A13}" dt="2020-12-11T05:45:21.317" v="32"/>
        <pc:sldMkLst>
          <pc:docMk/>
          <pc:sldMk cId="611248365" sldId="299"/>
        </pc:sldMkLst>
      </pc:sldChg>
      <pc:sldChg chg="addSp delSp modSp mod">
        <pc:chgData name="Romain Rachenne" userId="d05ffb5d262588ec" providerId="LiveId" clId="{6EF55C5A-D936-464F-8BDD-1A87440F9A13}" dt="2020-12-11T05:45:18.235" v="30"/>
        <pc:sldMkLst>
          <pc:docMk/>
          <pc:sldMk cId="1993337092" sldId="322"/>
        </pc:sldMkLst>
      </pc:sldChg>
      <pc:sldChg chg="addSp delSp modSp mod">
        <pc:chgData name="Romain Rachenne" userId="d05ffb5d262588ec" providerId="LiveId" clId="{6EF55C5A-D936-464F-8BDD-1A87440F9A13}" dt="2020-12-11T07:43:10.135" v="156" actId="1076"/>
        <pc:sldMkLst>
          <pc:docMk/>
          <pc:sldMk cId="2146091089" sldId="324"/>
        </pc:sldMkLst>
      </pc:sldChg>
      <pc:sldChg chg="addSp delSp modSp mod">
        <pc:chgData name="Romain Rachenne" userId="d05ffb5d262588ec" providerId="LiveId" clId="{6EF55C5A-D936-464F-8BDD-1A87440F9A13}" dt="2020-12-11T07:43:56.813" v="168" actId="1076"/>
        <pc:sldMkLst>
          <pc:docMk/>
          <pc:sldMk cId="2528595908" sldId="342"/>
        </pc:sldMkLst>
      </pc:sldChg>
      <pc:sldChg chg="addSp delSp modSp mod">
        <pc:chgData name="Romain Rachenne" userId="d05ffb5d262588ec" providerId="LiveId" clId="{6EF55C5A-D936-464F-8BDD-1A87440F9A13}" dt="2020-12-11T07:42:32.627" v="148" actId="1076"/>
        <pc:sldMkLst>
          <pc:docMk/>
          <pc:sldMk cId="1504780826" sldId="347"/>
        </pc:sldMkLst>
      </pc:sldChg>
      <pc:sldChg chg="addSp delSp modSp mod">
        <pc:chgData name="Romain Rachenne" userId="d05ffb5d262588ec" providerId="LiveId" clId="{6EF55C5A-D936-464F-8BDD-1A87440F9A13}" dt="2020-12-11T06:48:22.557" v="36" actId="1076"/>
        <pc:sldMkLst>
          <pc:docMk/>
          <pc:sldMk cId="607970337" sldId="351"/>
        </pc:sldMkLst>
      </pc:sldChg>
      <pc:sldChg chg="addSp delSp modSp mod">
        <pc:chgData name="Romain Rachenne" userId="d05ffb5d262588ec" providerId="LiveId" clId="{6EF55C5A-D936-464F-8BDD-1A87440F9A13}" dt="2020-12-11T07:43:25.668" v="160" actId="1076"/>
        <pc:sldMkLst>
          <pc:docMk/>
          <pc:sldMk cId="8062692" sldId="355"/>
        </pc:sldMkLst>
      </pc:sldChg>
      <pc:sldChg chg="addSp delSp modSp mod">
        <pc:chgData name="Romain Rachenne" userId="d05ffb5d262588ec" providerId="LiveId" clId="{6EF55C5A-D936-464F-8BDD-1A87440F9A13}" dt="2020-12-11T07:42:53.152" v="152" actId="1076"/>
        <pc:sldMkLst>
          <pc:docMk/>
          <pc:sldMk cId="2598671472" sldId="356"/>
        </pc:sldMkLst>
      </pc:sldChg>
      <pc:sldChg chg="addSp delSp modSp mod">
        <pc:chgData name="Romain Rachenne" userId="d05ffb5d262588ec" providerId="LiveId" clId="{6EF55C5A-D936-464F-8BDD-1A87440F9A13}" dt="2020-12-11T07:42:22.777" v="146" actId="1076"/>
        <pc:sldMkLst>
          <pc:docMk/>
          <pc:sldMk cId="1897892808" sldId="357"/>
        </pc:sldMkLst>
      </pc:sldChg>
      <pc:sldChg chg="addSp delSp modSp mod setBg">
        <pc:chgData name="Romain Rachenne" userId="d05ffb5d262588ec" providerId="LiveId" clId="{6EF55C5A-D936-464F-8BDD-1A87440F9A13}" dt="2020-12-11T05:44:03.114" v="9" actId="26606"/>
        <pc:sldMkLst>
          <pc:docMk/>
          <pc:sldMk cId="2818825844" sldId="358"/>
        </pc:sldMkLst>
      </pc:sldChg>
      <pc:sldChg chg="addSp delSp modSp mod setBg">
        <pc:chgData name="Romain Rachenne" userId="d05ffb5d262588ec" providerId="LiveId" clId="{6EF55C5A-D936-464F-8BDD-1A87440F9A13}" dt="2020-12-11T05:45:11.618" v="26"/>
        <pc:sldMkLst>
          <pc:docMk/>
          <pc:sldMk cId="1482809837" sldId="359"/>
        </pc:sldMkLst>
      </pc:sldChg>
    </pc:docChg>
  </pc:docChgLst>
  <pc:docChgLst>
    <pc:chgData name="Romain Rachenne" userId="d05ffb5d262588ec" providerId="LiveId" clId="{E3807FEB-92A2-45B9-8B5D-9C9F9C2445ED}"/>
    <pc:docChg chg="undo custSel mod addSld delSld modSld sldOrd">
      <pc:chgData name="Romain Rachenne" userId="d05ffb5d262588ec" providerId="LiveId" clId="{E3807FEB-92A2-45B9-8B5D-9C9F9C2445ED}" dt="2020-12-09T14:31:27.935" v="3253" actId="20577"/>
      <pc:docMkLst>
        <pc:docMk/>
      </pc:docMkLst>
      <pc:sldChg chg="addSp modSp mod">
        <pc:chgData name="Romain Rachenne" userId="d05ffb5d262588ec" providerId="LiveId" clId="{E3807FEB-92A2-45B9-8B5D-9C9F9C2445ED}" dt="2020-12-09T14:05:30.415" v="3031" actId="1076"/>
        <pc:sldMkLst>
          <pc:docMk/>
          <pc:sldMk cId="1990881570" sldId="257"/>
        </pc:sldMkLst>
      </pc:sldChg>
      <pc:sldChg chg="addSp modSp mod">
        <pc:chgData name="Romain Rachenne" userId="d05ffb5d262588ec" providerId="LiveId" clId="{E3807FEB-92A2-45B9-8B5D-9C9F9C2445ED}" dt="2020-12-09T14:19:06.800" v="3143" actId="1076"/>
        <pc:sldMkLst>
          <pc:docMk/>
          <pc:sldMk cId="782006460" sldId="292"/>
        </pc:sldMkLst>
      </pc:sldChg>
      <pc:sldChg chg="addSp modSp mod">
        <pc:chgData name="Romain Rachenne" userId="d05ffb5d262588ec" providerId="LiveId" clId="{E3807FEB-92A2-45B9-8B5D-9C9F9C2445ED}" dt="2020-12-09T14:13:42.546" v="3141" actId="27636"/>
        <pc:sldMkLst>
          <pc:docMk/>
          <pc:sldMk cId="209503933" sldId="293"/>
        </pc:sldMkLst>
      </pc:sldChg>
      <pc:sldChg chg="del">
        <pc:chgData name="Romain Rachenne" userId="d05ffb5d262588ec" providerId="LiveId" clId="{E3807FEB-92A2-45B9-8B5D-9C9F9C2445ED}" dt="2020-12-06T22:40:49.637" v="60" actId="47"/>
        <pc:sldMkLst>
          <pc:docMk/>
          <pc:sldMk cId="929417147" sldId="296"/>
        </pc:sldMkLst>
      </pc:sldChg>
      <pc:sldChg chg="del">
        <pc:chgData name="Romain Rachenne" userId="d05ffb5d262588ec" providerId="LiveId" clId="{E3807FEB-92A2-45B9-8B5D-9C9F9C2445ED}" dt="2020-12-06T22:40:54.113" v="61" actId="47"/>
        <pc:sldMkLst>
          <pc:docMk/>
          <pc:sldMk cId="1908614898" sldId="297"/>
        </pc:sldMkLst>
      </pc:sldChg>
      <pc:sldChg chg="addSp modSp">
        <pc:chgData name="Romain Rachenne" userId="d05ffb5d262588ec" providerId="LiveId" clId="{E3807FEB-92A2-45B9-8B5D-9C9F9C2445ED}" dt="2020-12-09T14:05:41.840" v="3034"/>
        <pc:sldMkLst>
          <pc:docMk/>
          <pc:sldMk cId="611248365" sldId="299"/>
        </pc:sldMkLst>
      </pc:sldChg>
      <pc:sldChg chg="addSp modSp">
        <pc:chgData name="Romain Rachenne" userId="d05ffb5d262588ec" providerId="LiveId" clId="{E3807FEB-92A2-45B9-8B5D-9C9F9C2445ED}" dt="2020-12-09T14:05:44.264" v="3035"/>
        <pc:sldMkLst>
          <pc:docMk/>
          <pc:sldMk cId="1889928538" sldId="300"/>
        </pc:sldMkLst>
      </pc:sldChg>
      <pc:sldChg chg="addSp modSp">
        <pc:chgData name="Romain Rachenne" userId="d05ffb5d262588ec" providerId="LiveId" clId="{E3807FEB-92A2-45B9-8B5D-9C9F9C2445ED}" dt="2020-12-09T14:06:20.870" v="3038"/>
        <pc:sldMkLst>
          <pc:docMk/>
          <pc:sldMk cId="736833271" sldId="301"/>
        </pc:sldMkLst>
      </pc:sldChg>
      <pc:sldChg chg="addSp modSp">
        <pc:chgData name="Romain Rachenne" userId="d05ffb5d262588ec" providerId="LiveId" clId="{E3807FEB-92A2-45B9-8B5D-9C9F9C2445ED}" dt="2020-12-09T14:06:39.588" v="3039"/>
        <pc:sldMkLst>
          <pc:docMk/>
          <pc:sldMk cId="1557803393" sldId="302"/>
        </pc:sldMkLst>
      </pc:sldChg>
      <pc:sldChg chg="addSp modSp">
        <pc:chgData name="Romain Rachenne" userId="d05ffb5d262588ec" providerId="LiveId" clId="{E3807FEB-92A2-45B9-8B5D-9C9F9C2445ED}" dt="2020-12-09T14:06:42.168" v="3040"/>
        <pc:sldMkLst>
          <pc:docMk/>
          <pc:sldMk cId="3279052357" sldId="303"/>
        </pc:sldMkLst>
      </pc:sldChg>
      <pc:sldChg chg="addSp modSp mod">
        <pc:chgData name="Romain Rachenne" userId="d05ffb5d262588ec" providerId="LiveId" clId="{E3807FEB-92A2-45B9-8B5D-9C9F9C2445ED}" dt="2020-12-09T14:06:45.324" v="3041"/>
        <pc:sldMkLst>
          <pc:docMk/>
          <pc:sldMk cId="2561025989" sldId="304"/>
        </pc:sldMkLst>
      </pc:sldChg>
      <pc:sldChg chg="addSp modSp">
        <pc:chgData name="Romain Rachenne" userId="d05ffb5d262588ec" providerId="LiveId" clId="{E3807FEB-92A2-45B9-8B5D-9C9F9C2445ED}" dt="2020-12-09T14:06:48.428" v="3042"/>
        <pc:sldMkLst>
          <pc:docMk/>
          <pc:sldMk cId="2444492771" sldId="305"/>
        </pc:sldMkLst>
      </pc:sldChg>
      <pc:sldChg chg="addSp modSp">
        <pc:chgData name="Romain Rachenne" userId="d05ffb5d262588ec" providerId="LiveId" clId="{E3807FEB-92A2-45B9-8B5D-9C9F9C2445ED}" dt="2020-12-09T14:06:54.734" v="3044"/>
        <pc:sldMkLst>
          <pc:docMk/>
          <pc:sldMk cId="1578935267" sldId="306"/>
        </pc:sldMkLst>
      </pc:sldChg>
      <pc:sldChg chg="addSp modSp">
        <pc:chgData name="Romain Rachenne" userId="d05ffb5d262588ec" providerId="LiveId" clId="{E3807FEB-92A2-45B9-8B5D-9C9F9C2445ED}" dt="2020-12-09T14:06:50.532" v="3043"/>
        <pc:sldMkLst>
          <pc:docMk/>
          <pc:sldMk cId="914353542" sldId="307"/>
        </pc:sldMkLst>
      </pc:sldChg>
      <pc:sldChg chg="addSp modSp mod ord">
        <pc:chgData name="Romain Rachenne" userId="d05ffb5d262588ec" providerId="LiveId" clId="{E3807FEB-92A2-45B9-8B5D-9C9F9C2445ED}" dt="2020-12-09T14:06:17.553" v="3037" actId="14100"/>
        <pc:sldMkLst>
          <pc:docMk/>
          <pc:sldMk cId="2804954091" sldId="308"/>
        </pc:sldMkLst>
      </pc:sldChg>
      <pc:sldChg chg="del">
        <pc:chgData name="Romain Rachenne" userId="d05ffb5d262588ec" providerId="LiveId" clId="{E3807FEB-92A2-45B9-8B5D-9C9F9C2445ED}" dt="2020-12-06T22:44:13.863" v="262" actId="47"/>
        <pc:sldMkLst>
          <pc:docMk/>
          <pc:sldMk cId="2737012127" sldId="309"/>
        </pc:sldMkLst>
      </pc:sldChg>
      <pc:sldChg chg="del">
        <pc:chgData name="Romain Rachenne" userId="d05ffb5d262588ec" providerId="LiveId" clId="{E3807FEB-92A2-45B9-8B5D-9C9F9C2445ED}" dt="2020-12-06T22:43:01.322" v="104" actId="47"/>
        <pc:sldMkLst>
          <pc:docMk/>
          <pc:sldMk cId="727029302" sldId="310"/>
        </pc:sldMkLst>
      </pc:sldChg>
      <pc:sldChg chg="del">
        <pc:chgData name="Romain Rachenne" userId="d05ffb5d262588ec" providerId="LiveId" clId="{E3807FEB-92A2-45B9-8B5D-9C9F9C2445ED}" dt="2020-12-06T22:44:11.155" v="261" actId="47"/>
        <pc:sldMkLst>
          <pc:docMk/>
          <pc:sldMk cId="596126318" sldId="311"/>
        </pc:sldMkLst>
      </pc:sldChg>
      <pc:sldChg chg="del">
        <pc:chgData name="Romain Rachenne" userId="d05ffb5d262588ec" providerId="LiveId" clId="{E3807FEB-92A2-45B9-8B5D-9C9F9C2445ED}" dt="2020-12-06T22:42:44.506" v="83" actId="47"/>
        <pc:sldMkLst>
          <pc:docMk/>
          <pc:sldMk cId="501262003" sldId="312"/>
        </pc:sldMkLst>
      </pc:sldChg>
      <pc:sldChg chg="del">
        <pc:chgData name="Romain Rachenne" userId="d05ffb5d262588ec" providerId="LiveId" clId="{E3807FEB-92A2-45B9-8B5D-9C9F9C2445ED}" dt="2020-12-06T22:43:02.011" v="105" actId="47"/>
        <pc:sldMkLst>
          <pc:docMk/>
          <pc:sldMk cId="3336453759" sldId="313"/>
        </pc:sldMkLst>
      </pc:sldChg>
      <pc:sldChg chg="add del">
        <pc:chgData name="Romain Rachenne" userId="d05ffb5d262588ec" providerId="LiveId" clId="{E3807FEB-92A2-45B9-8B5D-9C9F9C2445ED}" dt="2020-12-06T22:59:28.803" v="728" actId="47"/>
        <pc:sldMkLst>
          <pc:docMk/>
          <pc:sldMk cId="3759657653" sldId="314"/>
        </pc:sldMkLst>
      </pc:sldChg>
      <pc:sldChg chg="del">
        <pc:chgData name="Romain Rachenne" userId="d05ffb5d262588ec" providerId="LiveId" clId="{E3807FEB-92A2-45B9-8B5D-9C9F9C2445ED}" dt="2020-12-06T22:59:23.115" v="724" actId="47"/>
        <pc:sldMkLst>
          <pc:docMk/>
          <pc:sldMk cId="4176775444" sldId="315"/>
        </pc:sldMkLst>
      </pc:sldChg>
      <pc:sldChg chg="del">
        <pc:chgData name="Romain Rachenne" userId="d05ffb5d262588ec" providerId="LiveId" clId="{E3807FEB-92A2-45B9-8B5D-9C9F9C2445ED}" dt="2020-12-06T22:59:24.484" v="726" actId="47"/>
        <pc:sldMkLst>
          <pc:docMk/>
          <pc:sldMk cId="325053439" sldId="316"/>
        </pc:sldMkLst>
      </pc:sldChg>
      <pc:sldChg chg="del">
        <pc:chgData name="Romain Rachenne" userId="d05ffb5d262588ec" providerId="LiveId" clId="{E3807FEB-92A2-45B9-8B5D-9C9F9C2445ED}" dt="2020-12-06T22:59:24.918" v="727" actId="47"/>
        <pc:sldMkLst>
          <pc:docMk/>
          <pc:sldMk cId="3681781555" sldId="317"/>
        </pc:sldMkLst>
      </pc:sldChg>
      <pc:sldChg chg="add del">
        <pc:chgData name="Romain Rachenne" userId="d05ffb5d262588ec" providerId="LiveId" clId="{E3807FEB-92A2-45B9-8B5D-9C9F9C2445ED}" dt="2020-12-06T22:43:13.354" v="110" actId="47"/>
        <pc:sldMkLst>
          <pc:docMk/>
          <pc:sldMk cId="990746230" sldId="320"/>
        </pc:sldMkLst>
      </pc:sldChg>
      <pc:sldChg chg="del">
        <pc:chgData name="Romain Rachenne" userId="d05ffb5d262588ec" providerId="LiveId" clId="{E3807FEB-92A2-45B9-8B5D-9C9F9C2445ED}" dt="2020-12-06T22:59:23.929" v="725" actId="47"/>
        <pc:sldMkLst>
          <pc:docMk/>
          <pc:sldMk cId="1466029007" sldId="321"/>
        </pc:sldMkLst>
      </pc:sldChg>
      <pc:sldChg chg="addSp delSp modSp new mod modTransition setBg">
        <pc:chgData name="Romain Rachenne" userId="d05ffb5d262588ec" providerId="LiveId" clId="{E3807FEB-92A2-45B9-8B5D-9C9F9C2445ED}" dt="2020-12-09T14:13:35.365" v="3138" actId="1076"/>
        <pc:sldMkLst>
          <pc:docMk/>
          <pc:sldMk cId="1993337092" sldId="322"/>
        </pc:sldMkLst>
      </pc:sldChg>
      <pc:sldChg chg="addSp delSp modSp new mod modTransition setBg">
        <pc:chgData name="Romain Rachenne" userId="d05ffb5d262588ec" providerId="LiveId" clId="{E3807FEB-92A2-45B9-8B5D-9C9F9C2445ED}" dt="2020-12-09T14:06:57.434" v="3045"/>
        <pc:sldMkLst>
          <pc:docMk/>
          <pc:sldMk cId="3484099205" sldId="323"/>
        </pc:sldMkLst>
      </pc:sldChg>
      <pc:sldChg chg="addSp delSp modSp new mod ord modTransition setBg">
        <pc:chgData name="Romain Rachenne" userId="d05ffb5d262588ec" providerId="LiveId" clId="{E3807FEB-92A2-45B9-8B5D-9C9F9C2445ED}" dt="2020-12-09T14:29:01.039" v="3145" actId="20577"/>
        <pc:sldMkLst>
          <pc:docMk/>
          <pc:sldMk cId="2146091089" sldId="324"/>
        </pc:sldMkLst>
      </pc:sldChg>
      <pc:sldChg chg="modSp new del mod ord">
        <pc:chgData name="Romain Rachenne" userId="d05ffb5d262588ec" providerId="LiveId" clId="{E3807FEB-92A2-45B9-8B5D-9C9F9C2445ED}" dt="2020-12-06T22:55:12.782" v="395" actId="47"/>
        <pc:sldMkLst>
          <pc:docMk/>
          <pc:sldMk cId="1890038083" sldId="325"/>
        </pc:sldMkLst>
      </pc:sldChg>
      <pc:sldChg chg="addSp delSp modSp new mod modTransition setBg">
        <pc:chgData name="Romain Rachenne" userId="d05ffb5d262588ec" providerId="LiveId" clId="{E3807FEB-92A2-45B9-8B5D-9C9F9C2445ED}" dt="2020-12-09T14:07:02.015" v="3047"/>
        <pc:sldMkLst>
          <pc:docMk/>
          <pc:sldMk cId="4216515687" sldId="326"/>
        </pc:sldMkLst>
      </pc:sldChg>
      <pc:sldChg chg="addSp delSp modSp new mod ord modTransition setBg">
        <pc:chgData name="Romain Rachenne" userId="d05ffb5d262588ec" providerId="LiveId" clId="{E3807FEB-92A2-45B9-8B5D-9C9F9C2445ED}" dt="2020-12-09T14:07:42.876" v="3053"/>
        <pc:sldMkLst>
          <pc:docMk/>
          <pc:sldMk cId="3547788640" sldId="327"/>
        </pc:sldMkLst>
      </pc:sldChg>
      <pc:sldChg chg="addSp delSp modSp new mod ord modTransition setBg">
        <pc:chgData name="Romain Rachenne" userId="d05ffb5d262588ec" providerId="LiveId" clId="{E3807FEB-92A2-45B9-8B5D-9C9F9C2445ED}" dt="2020-12-09T14:07:05.474" v="3048"/>
        <pc:sldMkLst>
          <pc:docMk/>
          <pc:sldMk cId="3415019206" sldId="328"/>
        </pc:sldMkLst>
      </pc:sldChg>
      <pc:sldChg chg="addSp delSp modSp new mod ord modTransition setBg">
        <pc:chgData name="Romain Rachenne" userId="d05ffb5d262588ec" providerId="LiveId" clId="{E3807FEB-92A2-45B9-8B5D-9C9F9C2445ED}" dt="2020-12-09T14:07:48.087" v="3056"/>
        <pc:sldMkLst>
          <pc:docMk/>
          <pc:sldMk cId="2576980164" sldId="329"/>
        </pc:sldMkLst>
      </pc:sldChg>
      <pc:sldChg chg="new del">
        <pc:chgData name="Romain Rachenne" userId="d05ffb5d262588ec" providerId="LiveId" clId="{E3807FEB-92A2-45B9-8B5D-9C9F9C2445ED}" dt="2020-12-06T23:03:33.374" v="785" actId="47"/>
        <pc:sldMkLst>
          <pc:docMk/>
          <pc:sldMk cId="90053145" sldId="330"/>
        </pc:sldMkLst>
      </pc:sldChg>
      <pc:sldChg chg="addSp delSp modSp new mod ord modTransition setBg">
        <pc:chgData name="Romain Rachenne" userId="d05ffb5d262588ec" providerId="LiveId" clId="{E3807FEB-92A2-45B9-8B5D-9C9F9C2445ED}" dt="2020-12-09T14:07:35.470" v="3050"/>
        <pc:sldMkLst>
          <pc:docMk/>
          <pc:sldMk cId="845234078" sldId="331"/>
        </pc:sldMkLst>
      </pc:sldChg>
      <pc:sldChg chg="modSp new del mod ord">
        <pc:chgData name="Romain Rachenne" userId="d05ffb5d262588ec" providerId="LiveId" clId="{E3807FEB-92A2-45B9-8B5D-9C9F9C2445ED}" dt="2020-12-06T23:29:32.641" v="1796" actId="47"/>
        <pc:sldMkLst>
          <pc:docMk/>
          <pc:sldMk cId="692328046" sldId="332"/>
        </pc:sldMkLst>
      </pc:sldChg>
      <pc:sldChg chg="addSp delSp modSp new mod ord modTransition setBg">
        <pc:chgData name="Romain Rachenne" userId="d05ffb5d262588ec" providerId="LiveId" clId="{E3807FEB-92A2-45B9-8B5D-9C9F9C2445ED}" dt="2020-12-09T14:07:07.430" v="3049"/>
        <pc:sldMkLst>
          <pc:docMk/>
          <pc:sldMk cId="17619743" sldId="333"/>
        </pc:sldMkLst>
      </pc:sldChg>
      <pc:sldChg chg="addSp delSp modSp new mod ord modTransition setBg">
        <pc:chgData name="Romain Rachenne" userId="d05ffb5d262588ec" providerId="LiveId" clId="{E3807FEB-92A2-45B9-8B5D-9C9F9C2445ED}" dt="2020-12-09T14:06:59.887" v="3046"/>
        <pc:sldMkLst>
          <pc:docMk/>
          <pc:sldMk cId="4277785877" sldId="334"/>
        </pc:sldMkLst>
      </pc:sldChg>
      <pc:sldChg chg="delSp modSp new del mod">
        <pc:chgData name="Romain Rachenne" userId="d05ffb5d262588ec" providerId="LiveId" clId="{E3807FEB-92A2-45B9-8B5D-9C9F9C2445ED}" dt="2020-12-07T13:33:08.072" v="2134" actId="47"/>
        <pc:sldMkLst>
          <pc:docMk/>
          <pc:sldMk cId="396112470" sldId="335"/>
        </pc:sldMkLst>
      </pc:sldChg>
      <pc:sldChg chg="addSp delSp modSp new mod modTransition setBg">
        <pc:chgData name="Romain Rachenne" userId="d05ffb5d262588ec" providerId="LiveId" clId="{E3807FEB-92A2-45B9-8B5D-9C9F9C2445ED}" dt="2020-12-09T14:08:09.325" v="3064"/>
        <pc:sldMkLst>
          <pc:docMk/>
          <pc:sldMk cId="3193949044" sldId="336"/>
        </pc:sldMkLst>
      </pc:sldChg>
      <pc:sldChg chg="addSp delSp modSp new mod ord modTransition setBg">
        <pc:chgData name="Romain Rachenne" userId="d05ffb5d262588ec" providerId="LiveId" clId="{E3807FEB-92A2-45B9-8B5D-9C9F9C2445ED}" dt="2020-12-09T14:08:00.149" v="3061"/>
        <pc:sldMkLst>
          <pc:docMk/>
          <pc:sldMk cId="3494313312" sldId="337"/>
        </pc:sldMkLst>
      </pc:sldChg>
      <pc:sldChg chg="new del">
        <pc:chgData name="Romain Rachenne" userId="d05ffb5d262588ec" providerId="LiveId" clId="{E3807FEB-92A2-45B9-8B5D-9C9F9C2445ED}" dt="2020-12-06T23:26:26.426" v="1698" actId="47"/>
        <pc:sldMkLst>
          <pc:docMk/>
          <pc:sldMk cId="1389035872" sldId="338"/>
        </pc:sldMkLst>
      </pc:sldChg>
      <pc:sldChg chg="modSp new del mod ord">
        <pc:chgData name="Romain Rachenne" userId="d05ffb5d262588ec" providerId="LiveId" clId="{E3807FEB-92A2-45B9-8B5D-9C9F9C2445ED}" dt="2020-12-07T15:07:56.614" v="2550" actId="47"/>
        <pc:sldMkLst>
          <pc:docMk/>
          <pc:sldMk cId="2141754736" sldId="338"/>
        </pc:sldMkLst>
      </pc:sldChg>
      <pc:sldChg chg="delSp add del ord setBg delDesignElem">
        <pc:chgData name="Romain Rachenne" userId="d05ffb5d262588ec" providerId="LiveId" clId="{E3807FEB-92A2-45B9-8B5D-9C9F9C2445ED}" dt="2020-12-06T23:26:52.348" v="1725" actId="47"/>
        <pc:sldMkLst>
          <pc:docMk/>
          <pc:sldMk cId="3469963263" sldId="339"/>
        </pc:sldMkLst>
      </pc:sldChg>
      <pc:sldChg chg="addSp delSp modSp add del mod ord modTransition">
        <pc:chgData name="Romain Rachenne" userId="d05ffb5d262588ec" providerId="LiveId" clId="{E3807FEB-92A2-45B9-8B5D-9C9F9C2445ED}" dt="2020-12-07T15:28:40.808" v="2774" actId="47"/>
        <pc:sldMkLst>
          <pc:docMk/>
          <pc:sldMk cId="3257774262" sldId="340"/>
        </pc:sldMkLst>
      </pc:sldChg>
      <pc:sldChg chg="modSp add del ord">
        <pc:chgData name="Romain Rachenne" userId="d05ffb5d262588ec" providerId="LiveId" clId="{E3807FEB-92A2-45B9-8B5D-9C9F9C2445ED}" dt="2020-12-06T23:32:30.585" v="1984" actId="47"/>
        <pc:sldMkLst>
          <pc:docMk/>
          <pc:sldMk cId="1026619275" sldId="341"/>
        </pc:sldMkLst>
      </pc:sldChg>
      <pc:sldChg chg="addSp delSp modSp add mod ord modTransition">
        <pc:chgData name="Romain Rachenne" userId="d05ffb5d262588ec" providerId="LiveId" clId="{E3807FEB-92A2-45B9-8B5D-9C9F9C2445ED}" dt="2020-12-08T08:24:53.681" v="3025" actId="20577"/>
        <pc:sldMkLst>
          <pc:docMk/>
          <pc:sldMk cId="2528595908" sldId="342"/>
        </pc:sldMkLst>
      </pc:sldChg>
      <pc:sldChg chg="addSp delSp modSp add mod ord modTransition">
        <pc:chgData name="Romain Rachenne" userId="d05ffb5d262588ec" providerId="LiveId" clId="{E3807FEB-92A2-45B9-8B5D-9C9F9C2445ED}" dt="2020-12-09T14:07:37.946" v="3051"/>
        <pc:sldMkLst>
          <pc:docMk/>
          <pc:sldMk cId="1290040714" sldId="343"/>
        </pc:sldMkLst>
      </pc:sldChg>
      <pc:sldChg chg="add del ord">
        <pc:chgData name="Romain Rachenne" userId="d05ffb5d262588ec" providerId="LiveId" clId="{E3807FEB-92A2-45B9-8B5D-9C9F9C2445ED}" dt="2020-12-07T13:38:07.564" v="2196" actId="47"/>
        <pc:sldMkLst>
          <pc:docMk/>
          <pc:sldMk cId="1953322278" sldId="344"/>
        </pc:sldMkLst>
      </pc:sldChg>
      <pc:sldChg chg="addSp delSp modSp add mod ord modTransition setBg">
        <pc:chgData name="Romain Rachenne" userId="d05ffb5d262588ec" providerId="LiveId" clId="{E3807FEB-92A2-45B9-8B5D-9C9F9C2445ED}" dt="2020-12-09T14:07:44.439" v="3054"/>
        <pc:sldMkLst>
          <pc:docMk/>
          <pc:sldMk cId="174890171" sldId="345"/>
        </pc:sldMkLst>
      </pc:sldChg>
      <pc:sldChg chg="addSp delSp modSp new mod ord modTransition">
        <pc:chgData name="Romain Rachenne" userId="d05ffb5d262588ec" providerId="LiveId" clId="{E3807FEB-92A2-45B9-8B5D-9C9F9C2445ED}" dt="2020-12-09T14:08:15.050" v="3067"/>
        <pc:sldMkLst>
          <pc:docMk/>
          <pc:sldMk cId="889845360" sldId="346"/>
        </pc:sldMkLst>
      </pc:sldChg>
      <pc:sldChg chg="addSp delSp modSp add mod ord modTransition">
        <pc:chgData name="Romain Rachenne" userId="d05ffb5d262588ec" providerId="LiveId" clId="{E3807FEB-92A2-45B9-8B5D-9C9F9C2445ED}" dt="2020-12-09T14:08:24.711" v="3068"/>
        <pc:sldMkLst>
          <pc:docMk/>
          <pc:sldMk cId="1504780826" sldId="347"/>
        </pc:sldMkLst>
      </pc:sldChg>
      <pc:sldChg chg="new del">
        <pc:chgData name="Romain Rachenne" userId="d05ffb5d262588ec" providerId="LiveId" clId="{E3807FEB-92A2-45B9-8B5D-9C9F9C2445ED}" dt="2020-12-06T23:35:14.277" v="2124" actId="47"/>
        <pc:sldMkLst>
          <pc:docMk/>
          <pc:sldMk cId="2149201036" sldId="347"/>
        </pc:sldMkLst>
      </pc:sldChg>
      <pc:sldChg chg="delSp add del ord setBg delDesignElem">
        <pc:chgData name="Romain Rachenne" userId="d05ffb5d262588ec" providerId="LiveId" clId="{E3807FEB-92A2-45B9-8B5D-9C9F9C2445ED}" dt="2020-12-07T14:53:13.270" v="2205" actId="47"/>
        <pc:sldMkLst>
          <pc:docMk/>
          <pc:sldMk cId="3585628593" sldId="347"/>
        </pc:sldMkLst>
      </pc:sldChg>
      <pc:sldChg chg="addSp delSp modSp add mod ord modTransition">
        <pc:chgData name="Romain Rachenne" userId="d05ffb5d262588ec" providerId="LiveId" clId="{E3807FEB-92A2-45B9-8B5D-9C9F9C2445ED}" dt="2020-12-09T14:08:13.502" v="3066"/>
        <pc:sldMkLst>
          <pc:docMk/>
          <pc:sldMk cId="171717929" sldId="348"/>
        </pc:sldMkLst>
      </pc:sldChg>
      <pc:sldChg chg="addSp delSp modSp new mod modTransition">
        <pc:chgData name="Romain Rachenne" userId="d05ffb5d262588ec" providerId="LiveId" clId="{E3807FEB-92A2-45B9-8B5D-9C9F9C2445ED}" dt="2020-12-09T14:07:50.835" v="3057"/>
        <pc:sldMkLst>
          <pc:docMk/>
          <pc:sldMk cId="3435762778" sldId="349"/>
        </pc:sldMkLst>
      </pc:sldChg>
      <pc:sldChg chg="addSp delSp modSp add del mod ord modTransition">
        <pc:chgData name="Romain Rachenne" userId="d05ffb5d262588ec" providerId="LiveId" clId="{E3807FEB-92A2-45B9-8B5D-9C9F9C2445ED}" dt="2020-12-07T15:29:15.799" v="2781" actId="47"/>
        <pc:sldMkLst>
          <pc:docMk/>
          <pc:sldMk cId="2001727013" sldId="350"/>
        </pc:sldMkLst>
      </pc:sldChg>
      <pc:sldChg chg="addSp delSp modSp new mod modTransition setBg">
        <pc:chgData name="Romain Rachenne" userId="d05ffb5d262588ec" providerId="LiveId" clId="{E3807FEB-92A2-45B9-8B5D-9C9F9C2445ED}" dt="2020-12-09T14:07:58.063" v="3060" actId="14100"/>
        <pc:sldMkLst>
          <pc:docMk/>
          <pc:sldMk cId="607970337" sldId="351"/>
        </pc:sldMkLst>
      </pc:sldChg>
      <pc:sldChg chg="addSp delSp modSp new mod modTransition setBg">
        <pc:chgData name="Romain Rachenne" userId="d05ffb5d262588ec" providerId="LiveId" clId="{E3807FEB-92A2-45B9-8B5D-9C9F9C2445ED}" dt="2020-12-09T14:08:06.274" v="3063" actId="14100"/>
        <pc:sldMkLst>
          <pc:docMk/>
          <pc:sldMk cId="2622681677" sldId="352"/>
        </pc:sldMkLst>
      </pc:sldChg>
      <pc:sldChg chg="new del ord">
        <pc:chgData name="Romain Rachenne" userId="d05ffb5d262588ec" providerId="LiveId" clId="{E3807FEB-92A2-45B9-8B5D-9C9F9C2445ED}" dt="2020-12-07T15:07:55.980" v="2549" actId="47"/>
        <pc:sldMkLst>
          <pc:docMk/>
          <pc:sldMk cId="1052634586" sldId="353"/>
        </pc:sldMkLst>
      </pc:sldChg>
      <pc:sldChg chg="addSp delSp modSp add del mod ord modTransition">
        <pc:chgData name="Romain Rachenne" userId="d05ffb5d262588ec" providerId="LiveId" clId="{E3807FEB-92A2-45B9-8B5D-9C9F9C2445ED}" dt="2020-12-07T15:30:35.893" v="2820" actId="47"/>
        <pc:sldMkLst>
          <pc:docMk/>
          <pc:sldMk cId="1199834003" sldId="354"/>
        </pc:sldMkLst>
      </pc:sldChg>
      <pc:sldChg chg="addSp modSp add mod ord">
        <pc:chgData name="Romain Rachenne" userId="d05ffb5d262588ec" providerId="LiveId" clId="{E3807FEB-92A2-45B9-8B5D-9C9F9C2445ED}" dt="2020-12-09T14:07:39.798" v="3052"/>
        <pc:sldMkLst>
          <pc:docMk/>
          <pc:sldMk cId="8062692" sldId="355"/>
        </pc:sldMkLst>
      </pc:sldChg>
      <pc:sldChg chg="addSp modSp add mod ord">
        <pc:chgData name="Romain Rachenne" userId="d05ffb5d262588ec" providerId="LiveId" clId="{E3807FEB-92A2-45B9-8B5D-9C9F9C2445ED}" dt="2020-12-09T14:07:52.683" v="3058"/>
        <pc:sldMkLst>
          <pc:docMk/>
          <pc:sldMk cId="2598671472" sldId="356"/>
        </pc:sldMkLst>
      </pc:sldChg>
      <pc:sldChg chg="addSp modSp add mod ord">
        <pc:chgData name="Romain Rachenne" userId="d05ffb5d262588ec" providerId="LiveId" clId="{E3807FEB-92A2-45B9-8B5D-9C9F9C2445ED}" dt="2020-12-09T14:08:11.229" v="3065"/>
        <pc:sldMkLst>
          <pc:docMk/>
          <pc:sldMk cId="1897892808" sldId="357"/>
        </pc:sldMkLst>
      </pc:sldChg>
      <pc:sldChg chg="add del ord">
        <pc:chgData name="Romain Rachenne" userId="d05ffb5d262588ec" providerId="LiveId" clId="{E3807FEB-92A2-45B9-8B5D-9C9F9C2445ED}" dt="2020-12-07T15:30:20.024" v="2803" actId="47"/>
        <pc:sldMkLst>
          <pc:docMk/>
          <pc:sldMk cId="2706206870" sldId="357"/>
        </pc:sldMkLst>
      </pc:sldChg>
      <pc:sldChg chg="addSp modSp new del">
        <pc:chgData name="Romain Rachenne" userId="d05ffb5d262588ec" providerId="LiveId" clId="{E3807FEB-92A2-45B9-8B5D-9C9F9C2445ED}" dt="2020-12-09T14:08:39.061" v="3074" actId="47"/>
        <pc:sldMkLst>
          <pc:docMk/>
          <pc:sldMk cId="175551286" sldId="358"/>
        </pc:sldMkLst>
      </pc:sldChg>
      <pc:sldChg chg="addSp delSp modSp new mod">
        <pc:chgData name="Romain Rachenne" userId="d05ffb5d262588ec" providerId="LiveId" clId="{E3807FEB-92A2-45B9-8B5D-9C9F9C2445ED}" dt="2020-12-09T14:30:36.667" v="3203" actId="20577"/>
        <pc:sldMkLst>
          <pc:docMk/>
          <pc:sldMk cId="2818825844" sldId="358"/>
        </pc:sldMkLst>
      </pc:sldChg>
      <pc:sldChg chg="addSp delSp modSp add del mod">
        <pc:chgData name="Romain Rachenne" userId="d05ffb5d262588ec" providerId="LiveId" clId="{E3807FEB-92A2-45B9-8B5D-9C9F9C2445ED}" dt="2020-12-09T14:18:47.274" v="3142" actId="47"/>
        <pc:sldMkLst>
          <pc:docMk/>
          <pc:sldMk cId="1421184151" sldId="359"/>
        </pc:sldMkLst>
      </pc:sldChg>
      <pc:sldChg chg="modSp new mod">
        <pc:chgData name="Romain Rachenne" userId="d05ffb5d262588ec" providerId="LiveId" clId="{E3807FEB-92A2-45B9-8B5D-9C9F9C2445ED}" dt="2020-12-09T14:31:27.935" v="3253" actId="20577"/>
        <pc:sldMkLst>
          <pc:docMk/>
          <pc:sldMk cId="1482809837" sldId="359"/>
        </pc:sldMkLst>
      </pc:sldChg>
    </pc:docChg>
  </pc:docChgLst>
  <pc:docChgLst>
    <pc:chgData name="Romain Rachenne" userId="d05ffb5d262588ec" providerId="LiveId" clId="{B285D14A-E7E2-4CBC-A9C0-DC32C4AEE9CE}"/>
    <pc:docChg chg="undo custSel mod addSld delSld modSld sldOrd">
      <pc:chgData name="Romain Rachenne" userId="d05ffb5d262588ec" providerId="LiveId" clId="{B285D14A-E7E2-4CBC-A9C0-DC32C4AEE9CE}" dt="2020-01-09T14:14:54.959" v="1921"/>
      <pc:docMkLst>
        <pc:docMk/>
      </pc:docMkLst>
      <pc:sldChg chg="addSp delSp modSp mod modTransition setBg setClrOvrMap">
        <pc:chgData name="Romain Rachenne" userId="d05ffb5d262588ec" providerId="LiveId" clId="{B285D14A-E7E2-4CBC-A9C0-DC32C4AEE9CE}" dt="2020-01-09T14:07:41.712" v="1909"/>
        <pc:sldMkLst>
          <pc:docMk/>
          <pc:sldMk cId="1990881570" sldId="257"/>
        </pc:sldMkLst>
      </pc:sldChg>
      <pc:sldChg chg="del">
        <pc:chgData name="Romain Rachenne" userId="d05ffb5d262588ec" providerId="LiveId" clId="{B285D14A-E7E2-4CBC-A9C0-DC32C4AEE9CE}" dt="2020-01-09T10:21:02.806" v="428" actId="47"/>
        <pc:sldMkLst>
          <pc:docMk/>
          <pc:sldMk cId="3451877675" sldId="277"/>
        </pc:sldMkLst>
      </pc:sldChg>
      <pc:sldChg chg="addSp delSp modSp del">
        <pc:chgData name="Romain Rachenne" userId="d05ffb5d262588ec" providerId="LiveId" clId="{B285D14A-E7E2-4CBC-A9C0-DC32C4AEE9CE}" dt="2020-01-09T10:16:05.725" v="107" actId="47"/>
        <pc:sldMkLst>
          <pc:docMk/>
          <pc:sldMk cId="745513728" sldId="278"/>
        </pc:sldMkLst>
      </pc:sldChg>
      <pc:sldChg chg="del">
        <pc:chgData name="Romain Rachenne" userId="d05ffb5d262588ec" providerId="LiveId" clId="{B285D14A-E7E2-4CBC-A9C0-DC32C4AEE9CE}" dt="2020-01-09T10:28:57.032" v="862" actId="47"/>
        <pc:sldMkLst>
          <pc:docMk/>
          <pc:sldMk cId="81779245" sldId="279"/>
        </pc:sldMkLst>
      </pc:sldChg>
      <pc:sldChg chg="del">
        <pc:chgData name="Romain Rachenne" userId="d05ffb5d262588ec" providerId="LiveId" clId="{B285D14A-E7E2-4CBC-A9C0-DC32C4AEE9CE}" dt="2020-01-09T10:21:26.324" v="429" actId="47"/>
        <pc:sldMkLst>
          <pc:docMk/>
          <pc:sldMk cId="1781985609" sldId="280"/>
        </pc:sldMkLst>
      </pc:sldChg>
      <pc:sldChg chg="delSp modSp del ord">
        <pc:chgData name="Romain Rachenne" userId="d05ffb5d262588ec" providerId="LiveId" clId="{B285D14A-E7E2-4CBC-A9C0-DC32C4AEE9CE}" dt="2020-01-09T10:26:45.554" v="724" actId="47"/>
        <pc:sldMkLst>
          <pc:docMk/>
          <pc:sldMk cId="1972821704" sldId="281"/>
        </pc:sldMkLst>
      </pc:sldChg>
      <pc:sldChg chg="del">
        <pc:chgData name="Romain Rachenne" userId="d05ffb5d262588ec" providerId="LiveId" clId="{B285D14A-E7E2-4CBC-A9C0-DC32C4AEE9CE}" dt="2020-01-09T10:28:54.698" v="860" actId="47"/>
        <pc:sldMkLst>
          <pc:docMk/>
          <pc:sldMk cId="669770026" sldId="283"/>
        </pc:sldMkLst>
      </pc:sldChg>
      <pc:sldChg chg="del">
        <pc:chgData name="Romain Rachenne" userId="d05ffb5d262588ec" providerId="LiveId" clId="{B285D14A-E7E2-4CBC-A9C0-DC32C4AEE9CE}" dt="2020-01-09T10:28:56.349" v="861" actId="47"/>
        <pc:sldMkLst>
          <pc:docMk/>
          <pc:sldMk cId="3872186986" sldId="284"/>
        </pc:sldMkLst>
      </pc:sldChg>
      <pc:sldChg chg="del">
        <pc:chgData name="Romain Rachenne" userId="d05ffb5d262588ec" providerId="LiveId" clId="{B285D14A-E7E2-4CBC-A9C0-DC32C4AEE9CE}" dt="2020-01-09T10:28:57.597" v="863" actId="47"/>
        <pc:sldMkLst>
          <pc:docMk/>
          <pc:sldMk cId="1749945754" sldId="286"/>
        </pc:sldMkLst>
      </pc:sldChg>
      <pc:sldChg chg="del">
        <pc:chgData name="Romain Rachenne" userId="d05ffb5d262588ec" providerId="LiveId" clId="{B285D14A-E7E2-4CBC-A9C0-DC32C4AEE9CE}" dt="2020-01-09T10:28:46.356" v="858" actId="47"/>
        <pc:sldMkLst>
          <pc:docMk/>
          <pc:sldMk cId="1712044625" sldId="287"/>
        </pc:sldMkLst>
      </pc:sldChg>
      <pc:sldChg chg="del">
        <pc:chgData name="Romain Rachenne" userId="d05ffb5d262588ec" providerId="LiveId" clId="{B285D14A-E7E2-4CBC-A9C0-DC32C4AEE9CE}" dt="2020-01-09T10:28:42.923" v="857" actId="47"/>
        <pc:sldMkLst>
          <pc:docMk/>
          <pc:sldMk cId="2680979075" sldId="288"/>
        </pc:sldMkLst>
      </pc:sldChg>
      <pc:sldChg chg="del">
        <pc:chgData name="Romain Rachenne" userId="d05ffb5d262588ec" providerId="LiveId" clId="{B285D14A-E7E2-4CBC-A9C0-DC32C4AEE9CE}" dt="2020-01-09T10:28:47.729" v="859" actId="47"/>
        <pc:sldMkLst>
          <pc:docMk/>
          <pc:sldMk cId="2050081649" sldId="289"/>
        </pc:sldMkLst>
      </pc:sldChg>
      <pc:sldChg chg="add del">
        <pc:chgData name="Romain Rachenne" userId="d05ffb5d262588ec" providerId="LiveId" clId="{B285D14A-E7E2-4CBC-A9C0-DC32C4AEE9CE}" dt="2020-01-09T10:17:08.735" v="149" actId="47"/>
        <pc:sldMkLst>
          <pc:docMk/>
          <pc:sldMk cId="443047213" sldId="290"/>
        </pc:sldMkLst>
      </pc:sldChg>
      <pc:sldChg chg="add del">
        <pc:chgData name="Romain Rachenne" userId="d05ffb5d262588ec" providerId="LiveId" clId="{B285D14A-E7E2-4CBC-A9C0-DC32C4AEE9CE}" dt="2020-01-09T10:15:50.980" v="99" actId="47"/>
        <pc:sldMkLst>
          <pc:docMk/>
          <pc:sldMk cId="4241742477" sldId="291"/>
        </pc:sldMkLst>
      </pc:sldChg>
      <pc:sldChg chg="addSp delSp modSp add modTransition">
        <pc:chgData name="Romain Rachenne" userId="d05ffb5d262588ec" providerId="LiveId" clId="{B285D14A-E7E2-4CBC-A9C0-DC32C4AEE9CE}" dt="2020-01-09T14:12:48.871" v="1916"/>
        <pc:sldMkLst>
          <pc:docMk/>
          <pc:sldMk cId="782006460" sldId="292"/>
        </pc:sldMkLst>
      </pc:sldChg>
      <pc:sldChg chg="addSp modSp add ord modTransition">
        <pc:chgData name="Romain Rachenne" userId="d05ffb5d262588ec" providerId="LiveId" clId="{B285D14A-E7E2-4CBC-A9C0-DC32C4AEE9CE}" dt="2020-01-09T14:13:58.624" v="1917"/>
        <pc:sldMkLst>
          <pc:docMk/>
          <pc:sldMk cId="209503933" sldId="293"/>
        </pc:sldMkLst>
      </pc:sldChg>
      <pc:sldChg chg="addSp delSp modSp add del mod setBg">
        <pc:chgData name="Romain Rachenne" userId="d05ffb5d262588ec" providerId="LiveId" clId="{B285D14A-E7E2-4CBC-A9C0-DC32C4AEE9CE}" dt="2020-01-09T10:28:35.984" v="855" actId="47"/>
        <pc:sldMkLst>
          <pc:docMk/>
          <pc:sldMk cId="4132103087" sldId="294"/>
        </pc:sldMkLst>
      </pc:sldChg>
      <pc:sldChg chg="addSp delSp modSp add mod ord modTransition setBg delDesignElem">
        <pc:chgData name="Romain Rachenne" userId="d05ffb5d262588ec" providerId="LiveId" clId="{B285D14A-E7E2-4CBC-A9C0-DC32C4AEE9CE}" dt="2020-01-09T14:14:54.959" v="1921"/>
        <pc:sldMkLst>
          <pc:docMk/>
          <pc:sldMk cId="1775418729" sldId="295"/>
        </pc:sldMkLst>
      </pc:sldChg>
      <pc:sldChg chg="addSp delSp modSp add mod modTransition setBg">
        <pc:chgData name="Romain Rachenne" userId="d05ffb5d262588ec" providerId="LiveId" clId="{B285D14A-E7E2-4CBC-A9C0-DC32C4AEE9CE}" dt="2020-01-09T14:14:35.102" v="1919"/>
        <pc:sldMkLst>
          <pc:docMk/>
          <pc:sldMk cId="929417147" sldId="296"/>
        </pc:sldMkLst>
      </pc:sldChg>
      <pc:sldChg chg="addSp delSp modSp add mod modTransition setBg">
        <pc:chgData name="Romain Rachenne" userId="d05ffb5d262588ec" providerId="LiveId" clId="{B285D14A-E7E2-4CBC-A9C0-DC32C4AEE9CE}" dt="2020-01-09T14:12:48.871" v="1916"/>
        <pc:sldMkLst>
          <pc:docMk/>
          <pc:sldMk cId="1908614898" sldId="297"/>
        </pc:sldMkLst>
      </pc:sldChg>
      <pc:sldChg chg="addSp delSp modSp add mod modTransition setBg">
        <pc:chgData name="Romain Rachenne" userId="d05ffb5d262588ec" providerId="LiveId" clId="{B285D14A-E7E2-4CBC-A9C0-DC32C4AEE9CE}" dt="2020-01-09T14:13:58.624" v="1917"/>
        <pc:sldMkLst>
          <pc:docMk/>
          <pc:sldMk cId="3991149848" sldId="298"/>
        </pc:sldMkLst>
      </pc:sldChg>
      <pc:sldChg chg="addSp delSp modSp add mod modTransition setBg">
        <pc:chgData name="Romain Rachenne" userId="d05ffb5d262588ec" providerId="LiveId" clId="{B285D14A-E7E2-4CBC-A9C0-DC32C4AEE9CE}" dt="2020-01-09T14:14:35.102" v="1919"/>
        <pc:sldMkLst>
          <pc:docMk/>
          <pc:sldMk cId="611248365" sldId="299"/>
        </pc:sldMkLst>
      </pc:sldChg>
      <pc:sldChg chg="addSp delSp modSp add mod modTransition setBg">
        <pc:chgData name="Romain Rachenne" userId="d05ffb5d262588ec" providerId="LiveId" clId="{B285D14A-E7E2-4CBC-A9C0-DC32C4AEE9CE}" dt="2020-01-09T14:14:54.959" v="1921"/>
        <pc:sldMkLst>
          <pc:docMk/>
          <pc:sldMk cId="1889928538" sldId="300"/>
        </pc:sldMkLst>
      </pc:sldChg>
      <pc:sldChg chg="addSp delSp modSp add mod modTransition setBg">
        <pc:chgData name="Romain Rachenne" userId="d05ffb5d262588ec" providerId="LiveId" clId="{B285D14A-E7E2-4CBC-A9C0-DC32C4AEE9CE}" dt="2020-01-09T14:12:48.871" v="1916"/>
        <pc:sldMkLst>
          <pc:docMk/>
          <pc:sldMk cId="736833271" sldId="301"/>
        </pc:sldMkLst>
      </pc:sldChg>
      <pc:sldChg chg="addSp delSp modSp add mod modTransition setBg">
        <pc:chgData name="Romain Rachenne" userId="d05ffb5d262588ec" providerId="LiveId" clId="{B285D14A-E7E2-4CBC-A9C0-DC32C4AEE9CE}" dt="2020-01-09T14:13:58.624" v="1917"/>
        <pc:sldMkLst>
          <pc:docMk/>
          <pc:sldMk cId="1557803393" sldId="302"/>
        </pc:sldMkLst>
      </pc:sldChg>
      <pc:sldChg chg="addSp delSp modSp add mod modTransition setBg">
        <pc:chgData name="Romain Rachenne" userId="d05ffb5d262588ec" providerId="LiveId" clId="{B285D14A-E7E2-4CBC-A9C0-DC32C4AEE9CE}" dt="2020-01-09T14:14:35.102" v="1919"/>
        <pc:sldMkLst>
          <pc:docMk/>
          <pc:sldMk cId="3279052357" sldId="303"/>
        </pc:sldMkLst>
      </pc:sldChg>
      <pc:sldChg chg="addSp delSp modSp add mod modTransition setBg">
        <pc:chgData name="Romain Rachenne" userId="d05ffb5d262588ec" providerId="LiveId" clId="{B285D14A-E7E2-4CBC-A9C0-DC32C4AEE9CE}" dt="2020-01-09T14:14:54.959" v="1921"/>
        <pc:sldMkLst>
          <pc:docMk/>
          <pc:sldMk cId="2561025989" sldId="304"/>
        </pc:sldMkLst>
      </pc:sldChg>
      <pc:sldChg chg="addSp delSp modSp add mod modTransition setBg">
        <pc:chgData name="Romain Rachenne" userId="d05ffb5d262588ec" providerId="LiveId" clId="{B285D14A-E7E2-4CBC-A9C0-DC32C4AEE9CE}" dt="2020-01-09T14:12:48.871" v="1916"/>
        <pc:sldMkLst>
          <pc:docMk/>
          <pc:sldMk cId="2444492771" sldId="305"/>
        </pc:sldMkLst>
      </pc:sldChg>
      <pc:sldChg chg="addSp delSp modSp add mod modTransition setBg">
        <pc:chgData name="Romain Rachenne" userId="d05ffb5d262588ec" providerId="LiveId" clId="{B285D14A-E7E2-4CBC-A9C0-DC32C4AEE9CE}" dt="2020-01-09T14:14:35.102" v="1919"/>
        <pc:sldMkLst>
          <pc:docMk/>
          <pc:sldMk cId="1578935267" sldId="306"/>
        </pc:sldMkLst>
      </pc:sldChg>
      <pc:sldChg chg="addSp delSp modSp add mod modTransition setBg delDesignElem">
        <pc:chgData name="Romain Rachenne" userId="d05ffb5d262588ec" providerId="LiveId" clId="{B285D14A-E7E2-4CBC-A9C0-DC32C4AEE9CE}" dt="2020-01-09T14:13:58.624" v="1917"/>
        <pc:sldMkLst>
          <pc:docMk/>
          <pc:sldMk cId="914353542" sldId="307"/>
        </pc:sldMkLst>
      </pc:sldChg>
      <pc:sldChg chg="addSp delSp modSp add mod modTransition setBg">
        <pc:chgData name="Romain Rachenne" userId="d05ffb5d262588ec" providerId="LiveId" clId="{B285D14A-E7E2-4CBC-A9C0-DC32C4AEE9CE}" dt="2020-01-09T14:14:54.959" v="1921"/>
        <pc:sldMkLst>
          <pc:docMk/>
          <pc:sldMk cId="2804954091" sldId="308"/>
        </pc:sldMkLst>
      </pc:sldChg>
      <pc:sldChg chg="addSp delSp modSp add modTransition">
        <pc:chgData name="Romain Rachenne" userId="d05ffb5d262588ec" providerId="LiveId" clId="{B285D14A-E7E2-4CBC-A9C0-DC32C4AEE9CE}" dt="2020-01-09T14:13:58.624" v="1917"/>
        <pc:sldMkLst>
          <pc:docMk/>
          <pc:sldMk cId="2737012127" sldId="309"/>
        </pc:sldMkLst>
      </pc:sldChg>
      <pc:sldChg chg="addSp delSp modSp add mod modTransition setBg">
        <pc:chgData name="Romain Rachenne" userId="d05ffb5d262588ec" providerId="LiveId" clId="{B285D14A-E7E2-4CBC-A9C0-DC32C4AEE9CE}" dt="2020-01-09T14:14:54.959" v="1921"/>
        <pc:sldMkLst>
          <pc:docMk/>
          <pc:sldMk cId="727029302" sldId="310"/>
        </pc:sldMkLst>
      </pc:sldChg>
      <pc:sldChg chg="addSp delSp modSp add mod ord modTransition setBg">
        <pc:chgData name="Romain Rachenne" userId="d05ffb5d262588ec" providerId="LiveId" clId="{B285D14A-E7E2-4CBC-A9C0-DC32C4AEE9CE}" dt="2020-01-09T14:14:35.102" v="1919"/>
        <pc:sldMkLst>
          <pc:docMk/>
          <pc:sldMk cId="596126318" sldId="311"/>
        </pc:sldMkLst>
      </pc:sldChg>
      <pc:sldChg chg="addSp delSp modSp add mod ord modTransition setBg">
        <pc:chgData name="Romain Rachenne" userId="d05ffb5d262588ec" providerId="LiveId" clId="{B285D14A-E7E2-4CBC-A9C0-DC32C4AEE9CE}" dt="2020-01-09T14:12:48.871" v="1916"/>
        <pc:sldMkLst>
          <pc:docMk/>
          <pc:sldMk cId="501262003" sldId="312"/>
        </pc:sldMkLst>
      </pc:sldChg>
      <pc:sldChg chg="addSp delSp modSp add mod modTransition setBg">
        <pc:chgData name="Romain Rachenne" userId="d05ffb5d262588ec" providerId="LiveId" clId="{B285D14A-E7E2-4CBC-A9C0-DC32C4AEE9CE}" dt="2020-01-09T14:12:48.871" v="1916"/>
        <pc:sldMkLst>
          <pc:docMk/>
          <pc:sldMk cId="3336453759" sldId="313"/>
        </pc:sldMkLst>
      </pc:sldChg>
      <pc:sldChg chg="addSp delSp modSp add mod modTransition setBg">
        <pc:chgData name="Romain Rachenne" userId="d05ffb5d262588ec" providerId="LiveId" clId="{B285D14A-E7E2-4CBC-A9C0-DC32C4AEE9CE}" dt="2020-01-09T14:14:35.102" v="1919"/>
        <pc:sldMkLst>
          <pc:docMk/>
          <pc:sldMk cId="3759657653" sldId="314"/>
        </pc:sldMkLst>
      </pc:sldChg>
      <pc:sldChg chg="addSp delSp modSp add mod modTransition setBg">
        <pc:chgData name="Romain Rachenne" userId="d05ffb5d262588ec" providerId="LiveId" clId="{B285D14A-E7E2-4CBC-A9C0-DC32C4AEE9CE}" dt="2020-01-09T14:12:48.871" v="1916"/>
        <pc:sldMkLst>
          <pc:docMk/>
          <pc:sldMk cId="4176775444" sldId="315"/>
        </pc:sldMkLst>
      </pc:sldChg>
      <pc:sldChg chg="addSp delSp modSp add mod modTransition setBg">
        <pc:chgData name="Romain Rachenne" userId="d05ffb5d262588ec" providerId="LiveId" clId="{B285D14A-E7E2-4CBC-A9C0-DC32C4AEE9CE}" dt="2020-01-09T14:13:58.624" v="1917"/>
        <pc:sldMkLst>
          <pc:docMk/>
          <pc:sldMk cId="325053439" sldId="316"/>
        </pc:sldMkLst>
      </pc:sldChg>
      <pc:sldChg chg="addSp modSp add mod modTransition setBg">
        <pc:chgData name="Romain Rachenne" userId="d05ffb5d262588ec" providerId="LiveId" clId="{B285D14A-E7E2-4CBC-A9C0-DC32C4AEE9CE}" dt="2020-01-09T14:14:35.102" v="1919"/>
        <pc:sldMkLst>
          <pc:docMk/>
          <pc:sldMk cId="3681781555" sldId="317"/>
        </pc:sldMkLst>
      </pc:sldChg>
      <pc:sldChg chg="addSp delSp modSp add mod ord modTransition setBg">
        <pc:chgData name="Romain Rachenne" userId="d05ffb5d262588ec" providerId="LiveId" clId="{B285D14A-E7E2-4CBC-A9C0-DC32C4AEE9CE}" dt="2020-01-09T14:14:54.959" v="1921"/>
        <pc:sldMkLst>
          <pc:docMk/>
          <pc:sldMk cId="629379820" sldId="318"/>
        </pc:sldMkLst>
      </pc:sldChg>
      <pc:sldChg chg="addSp delSp modSp add mod modTransition setBg">
        <pc:chgData name="Romain Rachenne" userId="d05ffb5d262588ec" providerId="LiveId" clId="{B285D14A-E7E2-4CBC-A9C0-DC32C4AEE9CE}" dt="2020-01-09T14:14:54.959" v="1921"/>
        <pc:sldMkLst>
          <pc:docMk/>
          <pc:sldMk cId="2714850268" sldId="319"/>
        </pc:sldMkLst>
      </pc:sldChg>
      <pc:sldChg chg="addSp delSp modSp add mod modTransition setBg">
        <pc:chgData name="Romain Rachenne" userId="d05ffb5d262588ec" providerId="LiveId" clId="{B285D14A-E7E2-4CBC-A9C0-DC32C4AEE9CE}" dt="2020-01-09T14:13:58.624" v="1917"/>
        <pc:sldMkLst>
          <pc:docMk/>
          <pc:sldMk cId="990746230" sldId="320"/>
        </pc:sldMkLst>
      </pc:sldChg>
    </pc:docChg>
  </pc:docChgLst>
  <pc:docChgLst>
    <pc:chgData name="Romain Rachenne" userId="d05ffb5d262588ec" providerId="LiveId" clId="{0AEF6997-49E3-4D58-AC61-8ACD0EF7613B}"/>
    <pc:docChg chg="delSld">
      <pc:chgData name="Romain Rachenne" userId="d05ffb5d262588ec" providerId="LiveId" clId="{0AEF6997-49E3-4D58-AC61-8ACD0EF7613B}" dt="2024-12-18T09:35:50.310" v="4" actId="47"/>
      <pc:docMkLst>
        <pc:docMk/>
      </pc:docMkLst>
      <pc:sldChg chg="del">
        <pc:chgData name="Romain Rachenne" userId="d05ffb5d262588ec" providerId="LiveId" clId="{0AEF6997-49E3-4D58-AC61-8ACD0EF7613B}" dt="2024-12-18T09:35:42.078" v="0" actId="47"/>
        <pc:sldMkLst>
          <pc:docMk/>
          <pc:sldMk cId="1175994870" sldId="501"/>
        </pc:sldMkLst>
      </pc:sldChg>
      <pc:sldChg chg="del">
        <pc:chgData name="Romain Rachenne" userId="d05ffb5d262588ec" providerId="LiveId" clId="{0AEF6997-49E3-4D58-AC61-8ACD0EF7613B}" dt="2024-12-18T09:35:42.772" v="1" actId="47"/>
        <pc:sldMkLst>
          <pc:docMk/>
          <pc:sldMk cId="2056504380" sldId="502"/>
        </pc:sldMkLst>
      </pc:sldChg>
      <pc:sldChg chg="del">
        <pc:chgData name="Romain Rachenne" userId="d05ffb5d262588ec" providerId="LiveId" clId="{0AEF6997-49E3-4D58-AC61-8ACD0EF7613B}" dt="2024-12-18T09:35:43.389" v="2" actId="47"/>
        <pc:sldMkLst>
          <pc:docMk/>
          <pc:sldMk cId="3769329639" sldId="503"/>
        </pc:sldMkLst>
      </pc:sldChg>
      <pc:sldChg chg="del">
        <pc:chgData name="Romain Rachenne" userId="d05ffb5d262588ec" providerId="LiveId" clId="{0AEF6997-49E3-4D58-AC61-8ACD0EF7613B}" dt="2024-12-18T09:35:44.894" v="3" actId="47"/>
        <pc:sldMkLst>
          <pc:docMk/>
          <pc:sldMk cId="427650753" sldId="504"/>
        </pc:sldMkLst>
      </pc:sldChg>
      <pc:sldChg chg="del">
        <pc:chgData name="Romain Rachenne" userId="d05ffb5d262588ec" providerId="LiveId" clId="{0AEF6997-49E3-4D58-AC61-8ACD0EF7613B}" dt="2024-12-18T09:35:50.310" v="4" actId="47"/>
        <pc:sldMkLst>
          <pc:docMk/>
          <pc:sldMk cId="830980058" sldId="556"/>
        </pc:sldMkLst>
      </pc:sldChg>
    </pc:docChg>
  </pc:docChgLst>
  <pc:docChgLst>
    <pc:chgData name="Romain Rachenne" userId="d05ffb5d262588ec" providerId="Windows Live" clId="Web-{1259D38B-89DA-4532-92D5-3292D5089230}"/>
    <pc:docChg chg="modSld">
      <pc:chgData name="Romain Rachenne" userId="d05ffb5d262588ec" providerId="Windows Live" clId="Web-{1259D38B-89DA-4532-92D5-3292D5089230}" dt="2023-03-15T09:41:53.420" v="13" actId="20577"/>
      <pc:docMkLst>
        <pc:docMk/>
      </pc:docMkLst>
      <pc:sldChg chg="modSp">
        <pc:chgData name="Romain Rachenne" userId="d05ffb5d262588ec" providerId="Windows Live" clId="Web-{1259D38B-89DA-4532-92D5-3292D5089230}" dt="2023-03-15T07:50:23.502" v="2" actId="20577"/>
        <pc:sldMkLst>
          <pc:docMk/>
          <pc:sldMk cId="1990881570" sldId="257"/>
        </pc:sldMkLst>
      </pc:sldChg>
      <pc:sldChg chg="modSp">
        <pc:chgData name="Romain Rachenne" userId="d05ffb5d262588ec" providerId="Windows Live" clId="Web-{1259D38B-89DA-4532-92D5-3292D5089230}" dt="2023-03-15T07:50:31.221" v="4" actId="20577"/>
        <pc:sldMkLst>
          <pc:docMk/>
          <pc:sldMk cId="782006460" sldId="292"/>
        </pc:sldMkLst>
      </pc:sldChg>
      <pc:sldChg chg="modSp">
        <pc:chgData name="Romain Rachenne" userId="d05ffb5d262588ec" providerId="Windows Live" clId="Web-{1259D38B-89DA-4532-92D5-3292D5089230}" dt="2023-03-15T09:41:53.420" v="13" actId="20577"/>
        <pc:sldMkLst>
          <pc:docMk/>
          <pc:sldMk cId="1915243164" sldId="558"/>
        </pc:sldMkLst>
      </pc:sldChg>
    </pc:docChg>
  </pc:docChgLst>
  <pc:docChgLst>
    <pc:chgData name="Romain Rachenne" userId="d05ffb5d262588ec" providerId="LiveId" clId="{6DE590F0-EBD3-4BB4-89A9-B1C8E69E6371}"/>
    <pc:docChg chg="modSld">
      <pc:chgData name="Romain Rachenne" userId="d05ffb5d262588ec" providerId="LiveId" clId="{6DE590F0-EBD3-4BB4-89A9-B1C8E69E6371}" dt="2023-12-13T08:05:53.913" v="0" actId="6549"/>
      <pc:docMkLst>
        <pc:docMk/>
      </pc:docMkLst>
      <pc:sldChg chg="modSp mod">
        <pc:chgData name="Romain Rachenne" userId="d05ffb5d262588ec" providerId="LiveId" clId="{6DE590F0-EBD3-4BB4-89A9-B1C8E69E6371}" dt="2023-12-13T08:05:53.913" v="0" actId="6549"/>
        <pc:sldMkLst>
          <pc:docMk/>
          <pc:sldMk cId="209503933" sldId="293"/>
        </pc:sldMkLst>
      </pc:sldChg>
    </pc:docChg>
  </pc:docChgLst>
  <pc:docChgLst>
    <pc:chgData name="boris maloberti" userId="e85c89939b438d16" providerId="LiveId" clId="{63E4F861-5BB1-4B1C-A078-904BA72979FA}"/>
    <pc:docChg chg="undo custSel modSld">
      <pc:chgData name="boris maloberti" userId="e85c89939b438d16" providerId="LiveId" clId="{63E4F861-5BB1-4B1C-A078-904BA72979FA}" dt="2023-02-06T22:25:45.232" v="464" actId="20577"/>
      <pc:docMkLst>
        <pc:docMk/>
      </pc:docMkLst>
      <pc:sldChg chg="modSp mod">
        <pc:chgData name="boris maloberti" userId="e85c89939b438d16" providerId="LiveId" clId="{63E4F861-5BB1-4B1C-A078-904BA72979FA}" dt="2023-02-06T22:21:55.723" v="425" actId="20577"/>
        <pc:sldMkLst>
          <pc:docMk/>
          <pc:sldMk cId="782006460" sldId="292"/>
        </pc:sldMkLst>
      </pc:sldChg>
      <pc:sldChg chg="modSp mod">
        <pc:chgData name="boris maloberti" userId="e85c89939b438d16" providerId="LiveId" clId="{63E4F861-5BB1-4B1C-A078-904BA72979FA}" dt="2023-02-06T22:25:04.980" v="442" actId="20577"/>
        <pc:sldMkLst>
          <pc:docMk/>
          <pc:sldMk cId="611248365" sldId="299"/>
        </pc:sldMkLst>
      </pc:sldChg>
      <pc:sldChg chg="addSp delSp modSp mod">
        <pc:chgData name="boris maloberti" userId="e85c89939b438d16" providerId="LiveId" clId="{63E4F861-5BB1-4B1C-A078-904BA72979FA}" dt="2023-02-05T18:22:53.394" v="113" actId="1076"/>
        <pc:sldMkLst>
          <pc:docMk/>
          <pc:sldMk cId="2537848305" sldId="464"/>
        </pc:sldMkLst>
      </pc:sldChg>
      <pc:sldChg chg="addSp delSp modSp mod">
        <pc:chgData name="boris maloberti" userId="e85c89939b438d16" providerId="LiveId" clId="{63E4F861-5BB1-4B1C-A078-904BA72979FA}" dt="2023-02-05T18:27:29.211" v="213" actId="166"/>
        <pc:sldMkLst>
          <pc:docMk/>
          <pc:sldMk cId="1042426315" sldId="465"/>
        </pc:sldMkLst>
      </pc:sldChg>
      <pc:sldChg chg="addSp delSp modSp mod">
        <pc:chgData name="boris maloberti" userId="e85c89939b438d16" providerId="LiveId" clId="{63E4F861-5BB1-4B1C-A078-904BA72979FA}" dt="2023-02-05T18:41:12.268" v="404" actId="14100"/>
        <pc:sldMkLst>
          <pc:docMk/>
          <pc:sldMk cId="3576023069" sldId="467"/>
        </pc:sldMkLst>
      </pc:sldChg>
      <pc:sldChg chg="addSp delSp modSp mod">
        <pc:chgData name="boris maloberti" userId="e85c89939b438d16" providerId="LiveId" clId="{63E4F861-5BB1-4B1C-A078-904BA72979FA}" dt="2023-02-05T18:24:02.163" v="126" actId="1076"/>
        <pc:sldMkLst>
          <pc:docMk/>
          <pc:sldMk cId="1032853921" sldId="470"/>
        </pc:sldMkLst>
      </pc:sldChg>
      <pc:sldChg chg="addSp delSp modSp mod">
        <pc:chgData name="boris maloberti" userId="e85c89939b438d16" providerId="LiveId" clId="{63E4F861-5BB1-4B1C-A078-904BA72979FA}" dt="2023-02-05T18:23:17.247" v="118" actId="14100"/>
        <pc:sldMkLst>
          <pc:docMk/>
          <pc:sldMk cId="3629494765" sldId="473"/>
        </pc:sldMkLst>
      </pc:sldChg>
      <pc:sldChg chg="addSp delSp modSp mod">
        <pc:chgData name="boris maloberti" userId="e85c89939b438d16" providerId="LiveId" clId="{63E4F861-5BB1-4B1C-A078-904BA72979FA}" dt="2023-02-05T18:24:35.368" v="135" actId="1076"/>
        <pc:sldMkLst>
          <pc:docMk/>
          <pc:sldMk cId="2297946269" sldId="474"/>
        </pc:sldMkLst>
      </pc:sldChg>
      <pc:sldChg chg="addSp delSp modSp mod">
        <pc:chgData name="boris maloberti" userId="e85c89939b438d16" providerId="LiveId" clId="{63E4F861-5BB1-4B1C-A078-904BA72979FA}" dt="2023-02-05T18:25:03.215" v="143" actId="14100"/>
        <pc:sldMkLst>
          <pc:docMk/>
          <pc:sldMk cId="286281561" sldId="475"/>
        </pc:sldMkLst>
      </pc:sldChg>
      <pc:sldChg chg="addSp delSp modSp mod">
        <pc:chgData name="boris maloberti" userId="e85c89939b438d16" providerId="LiveId" clId="{63E4F861-5BB1-4B1C-A078-904BA72979FA}" dt="2023-02-05T18:25:22.908" v="149" actId="14100"/>
        <pc:sldMkLst>
          <pc:docMk/>
          <pc:sldMk cId="2516731435" sldId="476"/>
        </pc:sldMkLst>
      </pc:sldChg>
      <pc:sldChg chg="addSp delSp modSp mod">
        <pc:chgData name="boris maloberti" userId="e85c89939b438d16" providerId="LiveId" clId="{63E4F861-5BB1-4B1C-A078-904BA72979FA}" dt="2023-02-05T18:25:41.680" v="158" actId="14100"/>
        <pc:sldMkLst>
          <pc:docMk/>
          <pc:sldMk cId="592487679" sldId="477"/>
        </pc:sldMkLst>
      </pc:sldChg>
      <pc:sldChg chg="addSp delSp modSp mod">
        <pc:chgData name="boris maloberti" userId="e85c89939b438d16" providerId="LiveId" clId="{63E4F861-5BB1-4B1C-A078-904BA72979FA}" dt="2023-02-05T18:32:23.141" v="317" actId="166"/>
        <pc:sldMkLst>
          <pc:docMk/>
          <pc:sldMk cId="501128674" sldId="491"/>
        </pc:sldMkLst>
      </pc:sldChg>
      <pc:sldChg chg="addSp delSp modSp mod">
        <pc:chgData name="boris maloberti" userId="e85c89939b438d16" providerId="LiveId" clId="{63E4F861-5BB1-4B1C-A078-904BA72979FA}" dt="2023-02-05T18:27:54.811" v="219" actId="1076"/>
        <pc:sldMkLst>
          <pc:docMk/>
          <pc:sldMk cId="3576193127" sldId="494"/>
        </pc:sldMkLst>
      </pc:sldChg>
      <pc:sldChg chg="addSp modSp mod">
        <pc:chgData name="boris maloberti" userId="e85c89939b438d16" providerId="LiveId" clId="{63E4F861-5BB1-4B1C-A078-904BA72979FA}" dt="2023-02-05T18:27:01.946" v="208" actId="14100"/>
        <pc:sldMkLst>
          <pc:docMk/>
          <pc:sldMk cId="2487967271" sldId="495"/>
        </pc:sldMkLst>
      </pc:sldChg>
      <pc:sldChg chg="addSp delSp modSp mod">
        <pc:chgData name="boris maloberti" userId="e85c89939b438d16" providerId="LiveId" clId="{63E4F861-5BB1-4B1C-A078-904BA72979FA}" dt="2023-02-05T18:32:48.568" v="325" actId="14100"/>
        <pc:sldMkLst>
          <pc:docMk/>
          <pc:sldMk cId="1702281643" sldId="497"/>
        </pc:sldMkLst>
      </pc:sldChg>
      <pc:sldChg chg="addSp modSp mod">
        <pc:chgData name="boris maloberti" userId="e85c89939b438d16" providerId="LiveId" clId="{63E4F861-5BB1-4B1C-A078-904BA72979FA}" dt="2023-02-05T18:29:42.983" v="266" actId="1038"/>
        <pc:sldMkLst>
          <pc:docMk/>
          <pc:sldMk cId="1102508419" sldId="498"/>
        </pc:sldMkLst>
      </pc:sldChg>
      <pc:sldChg chg="addSp delSp modSp mod">
        <pc:chgData name="boris maloberti" userId="e85c89939b438d16" providerId="LiveId" clId="{63E4F861-5BB1-4B1C-A078-904BA72979FA}" dt="2023-02-05T18:35:14.049" v="345" actId="14100"/>
        <pc:sldMkLst>
          <pc:docMk/>
          <pc:sldMk cId="3941395198" sldId="499"/>
        </pc:sldMkLst>
      </pc:sldChg>
      <pc:sldChg chg="addSp delSp modSp mod">
        <pc:chgData name="boris maloberti" userId="e85c89939b438d16" providerId="LiveId" clId="{63E4F861-5BB1-4B1C-A078-904BA72979FA}" dt="2023-02-05T18:21:07.618" v="91" actId="1076"/>
        <pc:sldMkLst>
          <pc:docMk/>
          <pc:sldMk cId="2056504380" sldId="502"/>
        </pc:sldMkLst>
      </pc:sldChg>
      <pc:sldChg chg="addSp delSp modSp mod">
        <pc:chgData name="boris maloberti" userId="e85c89939b438d16" providerId="LiveId" clId="{63E4F861-5BB1-4B1C-A078-904BA72979FA}" dt="2023-02-05T18:21:42.422" v="99" actId="14100"/>
        <pc:sldMkLst>
          <pc:docMk/>
          <pc:sldMk cId="3769329639" sldId="503"/>
        </pc:sldMkLst>
      </pc:sldChg>
      <pc:sldChg chg="addSp modSp mod">
        <pc:chgData name="boris maloberti" userId="e85c89939b438d16" providerId="LiveId" clId="{63E4F861-5BB1-4B1C-A078-904BA72979FA}" dt="2023-02-05T18:15:30.433" v="20" actId="14100"/>
        <pc:sldMkLst>
          <pc:docMk/>
          <pc:sldMk cId="2903281544" sldId="511"/>
        </pc:sldMkLst>
      </pc:sldChg>
      <pc:sldChg chg="addSp delSp modSp mod">
        <pc:chgData name="boris maloberti" userId="e85c89939b438d16" providerId="LiveId" clId="{63E4F861-5BB1-4B1C-A078-904BA72979FA}" dt="2023-02-05T18:18:13.961" v="60" actId="1035"/>
        <pc:sldMkLst>
          <pc:docMk/>
          <pc:sldMk cId="591922131" sldId="512"/>
        </pc:sldMkLst>
      </pc:sldChg>
      <pc:sldChg chg="addSp delSp modSp mod">
        <pc:chgData name="boris maloberti" userId="e85c89939b438d16" providerId="LiveId" clId="{63E4F861-5BB1-4B1C-A078-904BA72979FA}" dt="2023-02-05T18:19:41.581" v="77" actId="1076"/>
        <pc:sldMkLst>
          <pc:docMk/>
          <pc:sldMk cId="3466917093" sldId="513"/>
        </pc:sldMkLst>
      </pc:sldChg>
      <pc:sldChg chg="addSp delSp modSp mod">
        <pc:chgData name="boris maloberti" userId="e85c89939b438d16" providerId="LiveId" clId="{63E4F861-5BB1-4B1C-A078-904BA72979FA}" dt="2023-02-05T18:20:08.291" v="85" actId="478"/>
        <pc:sldMkLst>
          <pc:docMk/>
          <pc:sldMk cId="2497210572" sldId="514"/>
        </pc:sldMkLst>
      </pc:sldChg>
      <pc:sldChg chg="addSp delSp modSp mod">
        <pc:chgData name="boris maloberti" userId="e85c89939b438d16" providerId="LiveId" clId="{63E4F861-5BB1-4B1C-A078-904BA72979FA}" dt="2023-02-05T18:35:00.809" v="341" actId="14100"/>
        <pc:sldMkLst>
          <pc:docMk/>
          <pc:sldMk cId="1429958738" sldId="525"/>
        </pc:sldMkLst>
      </pc:sldChg>
      <pc:sldChg chg="addSp delSp modSp mod">
        <pc:chgData name="boris maloberti" userId="e85c89939b438d16" providerId="LiveId" clId="{63E4F861-5BB1-4B1C-A078-904BA72979FA}" dt="2023-02-05T18:37:09.803" v="368" actId="14100"/>
        <pc:sldMkLst>
          <pc:docMk/>
          <pc:sldMk cId="3187108102" sldId="529"/>
        </pc:sldMkLst>
      </pc:sldChg>
      <pc:sldChg chg="addSp delSp modSp mod">
        <pc:chgData name="boris maloberti" userId="e85c89939b438d16" providerId="LiveId" clId="{63E4F861-5BB1-4B1C-A078-904BA72979FA}" dt="2023-02-05T18:36:09.662" v="355"/>
        <pc:sldMkLst>
          <pc:docMk/>
          <pc:sldMk cId="1515094077" sldId="531"/>
        </pc:sldMkLst>
      </pc:sldChg>
      <pc:sldChg chg="addSp delSp modSp mod">
        <pc:chgData name="boris maloberti" userId="e85c89939b438d16" providerId="LiveId" clId="{63E4F861-5BB1-4B1C-A078-904BA72979FA}" dt="2023-02-05T18:34:48.033" v="339" actId="1076"/>
        <pc:sldMkLst>
          <pc:docMk/>
          <pc:sldMk cId="46393025" sldId="535"/>
        </pc:sldMkLst>
      </pc:sldChg>
      <pc:sldChg chg="addSp delSp modSp mod">
        <pc:chgData name="boris maloberti" userId="e85c89939b438d16" providerId="LiveId" clId="{63E4F861-5BB1-4B1C-A078-904BA72979FA}" dt="2023-02-05T18:39:12.883" v="379" actId="14100"/>
        <pc:sldMkLst>
          <pc:docMk/>
          <pc:sldMk cId="3917613585" sldId="537"/>
        </pc:sldMkLst>
      </pc:sldChg>
      <pc:sldChg chg="addSp delSp modSp mod">
        <pc:chgData name="boris maloberti" userId="e85c89939b438d16" providerId="LiveId" clId="{63E4F861-5BB1-4B1C-A078-904BA72979FA}" dt="2023-02-05T18:40:11.841" v="389" actId="14100"/>
        <pc:sldMkLst>
          <pc:docMk/>
          <pc:sldMk cId="2891997519" sldId="538"/>
        </pc:sldMkLst>
      </pc:sldChg>
      <pc:sldChg chg="addSp modSp mod">
        <pc:chgData name="boris maloberti" userId="e85c89939b438d16" providerId="LiveId" clId="{63E4F861-5BB1-4B1C-A078-904BA72979FA}" dt="2023-02-05T18:41:52.158" v="408" actId="14100"/>
        <pc:sldMkLst>
          <pc:docMk/>
          <pc:sldMk cId="950990425" sldId="546"/>
        </pc:sldMkLst>
      </pc:sldChg>
      <pc:sldChg chg="addSp modSp mod">
        <pc:chgData name="boris maloberti" userId="e85c89939b438d16" providerId="LiveId" clId="{63E4F861-5BB1-4B1C-A078-904BA72979FA}" dt="2023-02-06T22:24:49.480" v="429" actId="1076"/>
        <pc:sldMkLst>
          <pc:docMk/>
          <pc:sldMk cId="3821991683" sldId="548"/>
        </pc:sldMkLst>
      </pc:sldChg>
      <pc:sldChg chg="addSp modSp mod">
        <pc:chgData name="boris maloberti" userId="e85c89939b438d16" providerId="LiveId" clId="{63E4F861-5BB1-4B1C-A078-904BA72979FA}" dt="2023-02-06T22:25:27.378" v="450" actId="20577"/>
        <pc:sldMkLst>
          <pc:docMk/>
          <pc:sldMk cId="770020450" sldId="550"/>
        </pc:sldMkLst>
      </pc:sldChg>
      <pc:sldChg chg="modSp mod">
        <pc:chgData name="boris maloberti" userId="e85c89939b438d16" providerId="LiveId" clId="{63E4F861-5BB1-4B1C-A078-904BA72979FA}" dt="2023-02-06T22:25:45.232" v="464" actId="20577"/>
        <pc:sldMkLst>
          <pc:docMk/>
          <pc:sldMk cId="638872301" sldId="552"/>
        </pc:sldMkLst>
      </pc:sldChg>
    </pc:docChg>
  </pc:docChgLst>
  <pc:docChgLst>
    <pc:chgData name="Romain Rachenne" userId="d05ffb5d262588ec" providerId="LiveId" clId="{0EEFB420-D2B0-4234-91ED-4A026750CA35}"/>
    <pc:docChg chg="undo custSel addSld delSld modSld">
      <pc:chgData name="Romain Rachenne" userId="d05ffb5d262588ec" providerId="LiveId" clId="{0EEFB420-D2B0-4234-91ED-4A026750CA35}" dt="2023-03-14T19:55:58.967" v="33" actId="20577"/>
      <pc:docMkLst>
        <pc:docMk/>
      </pc:docMkLst>
      <pc:sldChg chg="modSp mod">
        <pc:chgData name="Romain Rachenne" userId="d05ffb5d262588ec" providerId="LiveId" clId="{0EEFB420-D2B0-4234-91ED-4A026750CA35}" dt="2023-03-14T19:55:58.936" v="32" actId="20577"/>
        <pc:sldMkLst>
          <pc:docMk/>
          <pc:sldMk cId="1990881570" sldId="257"/>
        </pc:sldMkLst>
      </pc:sldChg>
      <pc:sldChg chg="modSp mod">
        <pc:chgData name="Romain Rachenne" userId="d05ffb5d262588ec" providerId="LiveId" clId="{0EEFB420-D2B0-4234-91ED-4A026750CA35}" dt="2023-03-14T19:55:58.967" v="33" actId="20577"/>
        <pc:sldMkLst>
          <pc:docMk/>
          <pc:sldMk cId="782006460" sldId="292"/>
        </pc:sldMkLst>
      </pc:sldChg>
      <pc:sldChg chg="add del">
        <pc:chgData name="Romain Rachenne" userId="d05ffb5d262588ec" providerId="LiveId" clId="{0EEFB420-D2B0-4234-91ED-4A026750CA35}" dt="2023-03-14T19:55:58.437" v="31" actId="47"/>
        <pc:sldMkLst>
          <pc:docMk/>
          <pc:sldMk cId="1725479870" sldId="507"/>
        </pc:sldMkLst>
      </pc:sldChg>
      <pc:sldChg chg="add del">
        <pc:chgData name="Romain Rachenne" userId="d05ffb5d262588ec" providerId="LiveId" clId="{0EEFB420-D2B0-4234-91ED-4A026750CA35}" dt="2023-03-14T19:55:58.437" v="31" actId="47"/>
        <pc:sldMkLst>
          <pc:docMk/>
          <pc:sldMk cId="253171860" sldId="508"/>
        </pc:sldMkLst>
      </pc:sldChg>
      <pc:sldChg chg="add del">
        <pc:chgData name="Romain Rachenne" userId="d05ffb5d262588ec" providerId="LiveId" clId="{0EEFB420-D2B0-4234-91ED-4A026750CA35}" dt="2023-03-14T19:55:58.437" v="31" actId="47"/>
        <pc:sldMkLst>
          <pc:docMk/>
          <pc:sldMk cId="2554856341" sldId="509"/>
        </pc:sldMkLst>
      </pc:sldChg>
      <pc:sldChg chg="add del">
        <pc:chgData name="Romain Rachenne" userId="d05ffb5d262588ec" providerId="LiveId" clId="{0EEFB420-D2B0-4234-91ED-4A026750CA35}" dt="2023-03-14T19:55:58.437" v="31" actId="47"/>
        <pc:sldMkLst>
          <pc:docMk/>
          <pc:sldMk cId="2056989649" sldId="510"/>
        </pc:sldMkLst>
      </pc:sldChg>
      <pc:sldChg chg="add del">
        <pc:chgData name="Romain Rachenne" userId="d05ffb5d262588ec" providerId="LiveId" clId="{0EEFB420-D2B0-4234-91ED-4A026750CA35}" dt="2023-03-14T19:55:58.437" v="31" actId="47"/>
        <pc:sldMkLst>
          <pc:docMk/>
          <pc:sldMk cId="2903281544" sldId="511"/>
        </pc:sldMkLst>
      </pc:sldChg>
      <pc:sldChg chg="add del">
        <pc:chgData name="Romain Rachenne" userId="d05ffb5d262588ec" providerId="LiveId" clId="{0EEFB420-D2B0-4234-91ED-4A026750CA35}" dt="2023-03-14T19:55:58.437" v="31" actId="47"/>
        <pc:sldMkLst>
          <pc:docMk/>
          <pc:sldMk cId="591922131" sldId="512"/>
        </pc:sldMkLst>
      </pc:sldChg>
      <pc:sldChg chg="add del">
        <pc:chgData name="Romain Rachenne" userId="d05ffb5d262588ec" providerId="LiveId" clId="{0EEFB420-D2B0-4234-91ED-4A026750CA35}" dt="2023-03-14T19:55:58.437" v="31" actId="47"/>
        <pc:sldMkLst>
          <pc:docMk/>
          <pc:sldMk cId="3466917093" sldId="513"/>
        </pc:sldMkLst>
      </pc:sldChg>
      <pc:sldChg chg="add del">
        <pc:chgData name="Romain Rachenne" userId="d05ffb5d262588ec" providerId="LiveId" clId="{0EEFB420-D2B0-4234-91ED-4A026750CA35}" dt="2023-03-14T19:55:58.437" v="31" actId="47"/>
        <pc:sldMkLst>
          <pc:docMk/>
          <pc:sldMk cId="2497210572" sldId="514"/>
        </pc:sldMkLst>
      </pc:sldChg>
      <pc:sldChg chg="add del">
        <pc:chgData name="Romain Rachenne" userId="d05ffb5d262588ec" providerId="LiveId" clId="{0EEFB420-D2B0-4234-91ED-4A026750CA35}" dt="2023-03-14T19:55:58.437" v="31" actId="47"/>
        <pc:sldMkLst>
          <pc:docMk/>
          <pc:sldMk cId="89425127" sldId="515"/>
        </pc:sldMkLst>
      </pc:sldChg>
      <pc:sldChg chg="add del">
        <pc:chgData name="Romain Rachenne" userId="d05ffb5d262588ec" providerId="LiveId" clId="{0EEFB420-D2B0-4234-91ED-4A026750CA35}" dt="2023-03-14T19:55:58.437" v="31" actId="47"/>
        <pc:sldMkLst>
          <pc:docMk/>
          <pc:sldMk cId="144145595" sldId="555"/>
        </pc:sldMkLst>
      </pc:sldChg>
    </pc:docChg>
  </pc:docChgLst>
  <pc:docChgLst>
    <pc:chgData name="Romain Rachenne" userId="d05ffb5d262588ec" providerId="LiveId" clId="{0023C453-A8AF-4118-B413-CC7054AAFE4D}"/>
    <pc:docChg chg="undo custSel addSld delSld modSld sldOrd">
      <pc:chgData name="Romain Rachenne" userId="d05ffb5d262588ec" providerId="LiveId" clId="{0023C453-A8AF-4118-B413-CC7054AAFE4D}" dt="2025-02-05T09:48:56.199" v="824"/>
      <pc:docMkLst>
        <pc:docMk/>
      </pc:docMkLst>
      <pc:sldChg chg="modSp mod">
        <pc:chgData name="Romain Rachenne" userId="d05ffb5d262588ec" providerId="LiveId" clId="{0023C453-A8AF-4118-B413-CC7054AAFE4D}" dt="2025-02-05T09:14:34.129" v="1" actId="20577"/>
        <pc:sldMkLst>
          <pc:docMk/>
          <pc:sldMk cId="1990881570" sldId="257"/>
        </pc:sldMkLst>
        <pc:spChg chg="mod">
          <ac:chgData name="Romain Rachenne" userId="d05ffb5d262588ec" providerId="LiveId" clId="{0023C453-A8AF-4118-B413-CC7054AAFE4D}" dt="2025-02-05T09:14:34.129" v="1" actId="20577"/>
          <ac:spMkLst>
            <pc:docMk/>
            <pc:sldMk cId="1990881570" sldId="257"/>
            <ac:spMk id="2" creationId="{00000000-0000-0000-0000-000000000000}"/>
          </ac:spMkLst>
        </pc:spChg>
      </pc:sldChg>
      <pc:sldChg chg="modSp mod">
        <pc:chgData name="Romain Rachenne" userId="d05ffb5d262588ec" providerId="LiveId" clId="{0023C453-A8AF-4118-B413-CC7054AAFE4D}" dt="2025-02-05T09:14:37.449" v="7" actId="20577"/>
        <pc:sldMkLst>
          <pc:docMk/>
          <pc:sldMk cId="782006460" sldId="292"/>
        </pc:sldMkLst>
        <pc:spChg chg="mod">
          <ac:chgData name="Romain Rachenne" userId="d05ffb5d262588ec" providerId="LiveId" clId="{0023C453-A8AF-4118-B413-CC7054AAFE4D}" dt="2025-02-05T09:14:37.449" v="7" actId="20577"/>
          <ac:spMkLst>
            <pc:docMk/>
            <pc:sldMk cId="782006460" sldId="292"/>
            <ac:spMk id="5" creationId="{CA24649E-C454-4F33-B392-0356E6DC227A}"/>
          </ac:spMkLst>
        </pc:spChg>
      </pc:sldChg>
      <pc:sldChg chg="modSp mod">
        <pc:chgData name="Romain Rachenne" userId="d05ffb5d262588ec" providerId="LiveId" clId="{0023C453-A8AF-4118-B413-CC7054AAFE4D}" dt="2025-02-05T09:30:49.711" v="332" actId="20577"/>
        <pc:sldMkLst>
          <pc:docMk/>
          <pc:sldMk cId="209503933" sldId="293"/>
        </pc:sldMkLst>
        <pc:spChg chg="mod">
          <ac:chgData name="Romain Rachenne" userId="d05ffb5d262588ec" providerId="LiveId" clId="{0023C453-A8AF-4118-B413-CC7054AAFE4D}" dt="2025-02-05T09:30:49.711" v="332" actId="20577"/>
          <ac:spMkLst>
            <pc:docMk/>
            <pc:sldMk cId="209503933" sldId="293"/>
            <ac:spMk id="3" creationId="{9FE57C0E-CD38-4E23-A4D2-8FFD61996D1E}"/>
          </ac:spMkLst>
        </pc:spChg>
      </pc:sldChg>
      <pc:sldChg chg="del">
        <pc:chgData name="Romain Rachenne" userId="d05ffb5d262588ec" providerId="LiveId" clId="{0023C453-A8AF-4118-B413-CC7054AAFE4D}" dt="2025-02-05T09:15:10.620" v="10" actId="47"/>
        <pc:sldMkLst>
          <pc:docMk/>
          <pc:sldMk cId="1993337092" sldId="322"/>
        </pc:sldMkLst>
      </pc:sldChg>
      <pc:sldChg chg="delSp add setBg delDesignElem">
        <pc:chgData name="Romain Rachenne" userId="d05ffb5d262588ec" providerId="LiveId" clId="{0023C453-A8AF-4118-B413-CC7054AAFE4D}" dt="2025-02-05T09:48:49.304" v="820"/>
        <pc:sldMkLst>
          <pc:docMk/>
          <pc:sldMk cId="1756184281" sldId="415"/>
        </pc:sldMkLst>
        <pc:spChg chg="del">
          <ac:chgData name="Romain Rachenne" userId="d05ffb5d262588ec" providerId="LiveId" clId="{0023C453-A8AF-4118-B413-CC7054AAFE4D}" dt="2025-02-05T09:48:49.304" v="820"/>
          <ac:spMkLst>
            <pc:docMk/>
            <pc:sldMk cId="1756184281" sldId="415"/>
            <ac:spMk id="10" creationId="{4E4490D0-3672-446A-AC12-B4830333BDDD}"/>
          </ac:spMkLst>
        </pc:spChg>
        <pc:spChg chg="del">
          <ac:chgData name="Romain Rachenne" userId="d05ffb5d262588ec" providerId="LiveId" clId="{0023C453-A8AF-4118-B413-CC7054AAFE4D}" dt="2025-02-05T09:48:49.304" v="820"/>
          <ac:spMkLst>
            <pc:docMk/>
            <pc:sldMk cId="1756184281" sldId="415"/>
            <ac:spMk id="12" creationId="{39CB82C2-DF65-4EC1-8280-F201D50F570B}"/>
          </ac:spMkLst>
        </pc:spChg>
        <pc:spChg chg="del">
          <ac:chgData name="Romain Rachenne" userId="d05ffb5d262588ec" providerId="LiveId" clId="{0023C453-A8AF-4118-B413-CC7054AAFE4D}" dt="2025-02-05T09:48:49.304" v="820"/>
          <ac:spMkLst>
            <pc:docMk/>
            <pc:sldMk cId="1756184281" sldId="415"/>
            <ac:spMk id="16" creationId="{5AE6C737-FF55-4064-94B7-0B21D2EB6045}"/>
          </ac:spMkLst>
        </pc:spChg>
        <pc:spChg chg="del">
          <ac:chgData name="Romain Rachenne" userId="d05ffb5d262588ec" providerId="LiveId" clId="{0023C453-A8AF-4118-B413-CC7054AAFE4D}" dt="2025-02-05T09:48:49.304" v="820"/>
          <ac:spMkLst>
            <pc:docMk/>
            <pc:sldMk cId="1756184281" sldId="415"/>
            <ac:spMk id="20" creationId="{D8218D9F-38B6-4AE0-9051-5434D19A5277}"/>
          </ac:spMkLst>
        </pc:spChg>
        <pc:spChg chg="del">
          <ac:chgData name="Romain Rachenne" userId="d05ffb5d262588ec" providerId="LiveId" clId="{0023C453-A8AF-4118-B413-CC7054AAFE4D}" dt="2025-02-05T09:48:49.304" v="820"/>
          <ac:spMkLst>
            <pc:docMk/>
            <pc:sldMk cId="1756184281" sldId="415"/>
            <ac:spMk id="22" creationId="{2D3DCA99-84AF-487A-BF72-91C5FA6B0B70}"/>
          </ac:spMkLst>
        </pc:spChg>
        <pc:cxnChg chg="del">
          <ac:chgData name="Romain Rachenne" userId="d05ffb5d262588ec" providerId="LiveId" clId="{0023C453-A8AF-4118-B413-CC7054AAFE4D}" dt="2025-02-05T09:48:49.304" v="820"/>
          <ac:cxnSpMkLst>
            <pc:docMk/>
            <pc:sldMk cId="1756184281" sldId="415"/>
            <ac:cxnSpMk id="14" creationId="{7E1D4427-852B-4B37-8E76-0E9F1810BA2A}"/>
          </ac:cxnSpMkLst>
        </pc:cxnChg>
        <pc:cxnChg chg="del">
          <ac:chgData name="Romain Rachenne" userId="d05ffb5d262588ec" providerId="LiveId" clId="{0023C453-A8AF-4118-B413-CC7054AAFE4D}" dt="2025-02-05T09:48:49.304" v="820"/>
          <ac:cxnSpMkLst>
            <pc:docMk/>
            <pc:sldMk cId="1756184281" sldId="415"/>
            <ac:cxnSpMk id="18" creationId="{6B5B1DD8-6224-4137-8621-32982B00F9FC}"/>
          </ac:cxnSpMkLst>
        </pc:cxnChg>
      </pc:sldChg>
      <pc:sldChg chg="delSp add setBg delDesignElem">
        <pc:chgData name="Romain Rachenne" userId="d05ffb5d262588ec" providerId="LiveId" clId="{0023C453-A8AF-4118-B413-CC7054AAFE4D}" dt="2025-02-05T09:48:51.925" v="822"/>
        <pc:sldMkLst>
          <pc:docMk/>
          <pc:sldMk cId="559925702" sldId="416"/>
        </pc:sldMkLst>
        <pc:spChg chg="del">
          <ac:chgData name="Romain Rachenne" userId="d05ffb5d262588ec" providerId="LiveId" clId="{0023C453-A8AF-4118-B413-CC7054AAFE4D}" dt="2025-02-05T09:48:51.925" v="822"/>
          <ac:spMkLst>
            <pc:docMk/>
            <pc:sldMk cId="559925702" sldId="416"/>
            <ac:spMk id="7" creationId="{4E4490D0-3672-446A-AC12-B4830333BDDD}"/>
          </ac:spMkLst>
        </pc:spChg>
        <pc:spChg chg="del">
          <ac:chgData name="Romain Rachenne" userId="d05ffb5d262588ec" providerId="LiveId" clId="{0023C453-A8AF-4118-B413-CC7054AAFE4D}" dt="2025-02-05T09:48:51.925" v="822"/>
          <ac:spMkLst>
            <pc:docMk/>
            <pc:sldMk cId="559925702" sldId="416"/>
            <ac:spMk id="8" creationId="{39CB82C2-DF65-4EC1-8280-F201D50F570B}"/>
          </ac:spMkLst>
        </pc:spChg>
        <pc:spChg chg="del">
          <ac:chgData name="Romain Rachenne" userId="d05ffb5d262588ec" providerId="LiveId" clId="{0023C453-A8AF-4118-B413-CC7054AAFE4D}" dt="2025-02-05T09:48:51.925" v="822"/>
          <ac:spMkLst>
            <pc:docMk/>
            <pc:sldMk cId="559925702" sldId="416"/>
            <ac:spMk id="11" creationId="{5AE6C737-FF55-4064-94B7-0B21D2EB6045}"/>
          </ac:spMkLst>
        </pc:spChg>
        <pc:spChg chg="del">
          <ac:chgData name="Romain Rachenne" userId="d05ffb5d262588ec" providerId="LiveId" clId="{0023C453-A8AF-4118-B413-CC7054AAFE4D}" dt="2025-02-05T09:48:51.925" v="822"/>
          <ac:spMkLst>
            <pc:docMk/>
            <pc:sldMk cId="559925702" sldId="416"/>
            <ac:spMk id="17" creationId="{D8218D9F-38B6-4AE0-9051-5434D19A5277}"/>
          </ac:spMkLst>
        </pc:spChg>
        <pc:spChg chg="del">
          <ac:chgData name="Romain Rachenne" userId="d05ffb5d262588ec" providerId="LiveId" clId="{0023C453-A8AF-4118-B413-CC7054AAFE4D}" dt="2025-02-05T09:48:51.925" v="822"/>
          <ac:spMkLst>
            <pc:docMk/>
            <pc:sldMk cId="559925702" sldId="416"/>
            <ac:spMk id="19" creationId="{2D3DCA99-84AF-487A-BF72-91C5FA6B0B70}"/>
          </ac:spMkLst>
        </pc:spChg>
        <pc:cxnChg chg="del">
          <ac:chgData name="Romain Rachenne" userId="d05ffb5d262588ec" providerId="LiveId" clId="{0023C453-A8AF-4118-B413-CC7054AAFE4D}" dt="2025-02-05T09:48:51.925" v="822"/>
          <ac:cxnSpMkLst>
            <pc:docMk/>
            <pc:sldMk cId="559925702" sldId="416"/>
            <ac:cxnSpMk id="9" creationId="{7E1D4427-852B-4B37-8E76-0E9F1810BA2A}"/>
          </ac:cxnSpMkLst>
        </pc:cxnChg>
        <pc:cxnChg chg="del">
          <ac:chgData name="Romain Rachenne" userId="d05ffb5d262588ec" providerId="LiveId" clId="{0023C453-A8AF-4118-B413-CC7054AAFE4D}" dt="2025-02-05T09:48:51.925" v="822"/>
          <ac:cxnSpMkLst>
            <pc:docMk/>
            <pc:sldMk cId="559925702" sldId="416"/>
            <ac:cxnSpMk id="15" creationId="{6B5B1DD8-6224-4137-8621-32982B00F9FC}"/>
          </ac:cxnSpMkLst>
        </pc:cxnChg>
      </pc:sldChg>
      <pc:sldChg chg="delSp add setBg delDesignElem">
        <pc:chgData name="Romain Rachenne" userId="d05ffb5d262588ec" providerId="LiveId" clId="{0023C453-A8AF-4118-B413-CC7054AAFE4D}" dt="2025-02-05T09:48:56.199" v="824"/>
        <pc:sldMkLst>
          <pc:docMk/>
          <pc:sldMk cId="4236469168" sldId="417"/>
        </pc:sldMkLst>
        <pc:spChg chg="del">
          <ac:chgData name="Romain Rachenne" userId="d05ffb5d262588ec" providerId="LiveId" clId="{0023C453-A8AF-4118-B413-CC7054AAFE4D}" dt="2025-02-05T09:48:56.199" v="824"/>
          <ac:spMkLst>
            <pc:docMk/>
            <pc:sldMk cId="4236469168" sldId="417"/>
            <ac:spMk id="6" creationId="{4E4490D0-3672-446A-AC12-B4830333BDDD}"/>
          </ac:spMkLst>
        </pc:spChg>
        <pc:spChg chg="del">
          <ac:chgData name="Romain Rachenne" userId="d05ffb5d262588ec" providerId="LiveId" clId="{0023C453-A8AF-4118-B413-CC7054AAFE4D}" dt="2025-02-05T09:48:56.199" v="824"/>
          <ac:spMkLst>
            <pc:docMk/>
            <pc:sldMk cId="4236469168" sldId="417"/>
            <ac:spMk id="10" creationId="{39CB82C2-DF65-4EC1-8280-F201D50F570B}"/>
          </ac:spMkLst>
        </pc:spChg>
        <pc:spChg chg="del">
          <ac:chgData name="Romain Rachenne" userId="d05ffb5d262588ec" providerId="LiveId" clId="{0023C453-A8AF-4118-B413-CC7054AAFE4D}" dt="2025-02-05T09:48:56.199" v="824"/>
          <ac:spMkLst>
            <pc:docMk/>
            <pc:sldMk cId="4236469168" sldId="417"/>
            <ac:spMk id="14" creationId="{5AE6C737-FF55-4064-94B7-0B21D2EB6045}"/>
          </ac:spMkLst>
        </pc:spChg>
        <pc:spChg chg="del">
          <ac:chgData name="Romain Rachenne" userId="d05ffb5d262588ec" providerId="LiveId" clId="{0023C453-A8AF-4118-B413-CC7054AAFE4D}" dt="2025-02-05T09:48:56.199" v="824"/>
          <ac:spMkLst>
            <pc:docMk/>
            <pc:sldMk cId="4236469168" sldId="417"/>
            <ac:spMk id="18" creationId="{D8218D9F-38B6-4AE0-9051-5434D19A5277}"/>
          </ac:spMkLst>
        </pc:spChg>
        <pc:spChg chg="del">
          <ac:chgData name="Romain Rachenne" userId="d05ffb5d262588ec" providerId="LiveId" clId="{0023C453-A8AF-4118-B413-CC7054AAFE4D}" dt="2025-02-05T09:48:56.199" v="824"/>
          <ac:spMkLst>
            <pc:docMk/>
            <pc:sldMk cId="4236469168" sldId="417"/>
            <ac:spMk id="20" creationId="{2D3DCA99-84AF-487A-BF72-91C5FA6B0B70}"/>
          </ac:spMkLst>
        </pc:spChg>
        <pc:cxnChg chg="del">
          <ac:chgData name="Romain Rachenne" userId="d05ffb5d262588ec" providerId="LiveId" clId="{0023C453-A8AF-4118-B413-CC7054AAFE4D}" dt="2025-02-05T09:48:56.199" v="824"/>
          <ac:cxnSpMkLst>
            <pc:docMk/>
            <pc:sldMk cId="4236469168" sldId="417"/>
            <ac:cxnSpMk id="12" creationId="{7E1D4427-852B-4B37-8E76-0E9F1810BA2A}"/>
          </ac:cxnSpMkLst>
        </pc:cxnChg>
        <pc:cxnChg chg="del">
          <ac:chgData name="Romain Rachenne" userId="d05ffb5d262588ec" providerId="LiveId" clId="{0023C453-A8AF-4118-B413-CC7054AAFE4D}" dt="2025-02-05T09:48:56.199" v="824"/>
          <ac:cxnSpMkLst>
            <pc:docMk/>
            <pc:sldMk cId="4236469168" sldId="417"/>
            <ac:cxnSpMk id="16" creationId="{6B5B1DD8-6224-4137-8621-32982B00F9FC}"/>
          </ac:cxnSpMkLst>
        </pc:cxnChg>
      </pc:sldChg>
      <pc:sldChg chg="modSp mod">
        <pc:chgData name="Romain Rachenne" userId="d05ffb5d262588ec" providerId="LiveId" clId="{0023C453-A8AF-4118-B413-CC7054AAFE4D}" dt="2025-02-05T09:29:09.293" v="318" actId="20577"/>
        <pc:sldMkLst>
          <pc:docMk/>
          <pc:sldMk cId="1102508419" sldId="498"/>
        </pc:sldMkLst>
        <pc:spChg chg="mod">
          <ac:chgData name="Romain Rachenne" userId="d05ffb5d262588ec" providerId="LiveId" clId="{0023C453-A8AF-4118-B413-CC7054AAFE4D}" dt="2025-02-05T09:29:09.293" v="318" actId="20577"/>
          <ac:spMkLst>
            <pc:docMk/>
            <pc:sldMk cId="1102508419" sldId="498"/>
            <ac:spMk id="12" creationId="{00000000-0000-0000-0000-000000000000}"/>
          </ac:spMkLst>
        </pc:spChg>
      </pc:sldChg>
      <pc:sldChg chg="modSp mod">
        <pc:chgData name="Romain Rachenne" userId="d05ffb5d262588ec" providerId="LiveId" clId="{0023C453-A8AF-4118-B413-CC7054AAFE4D}" dt="2025-02-05T09:20:38.319" v="66" actId="14100"/>
        <pc:sldMkLst>
          <pc:docMk/>
          <pc:sldMk cId="2243448839" sldId="543"/>
        </pc:sldMkLst>
        <pc:spChg chg="mod">
          <ac:chgData name="Romain Rachenne" userId="d05ffb5d262588ec" providerId="LiveId" clId="{0023C453-A8AF-4118-B413-CC7054AAFE4D}" dt="2025-02-05T09:20:38.319" v="66" actId="14100"/>
          <ac:spMkLst>
            <pc:docMk/>
            <pc:sldMk cId="2243448839" sldId="543"/>
            <ac:spMk id="12" creationId="{688EA2DC-9F0A-4683-B90D-FB135DD7A665}"/>
          </ac:spMkLst>
        </pc:spChg>
      </pc:sldChg>
      <pc:sldChg chg="modSp mod">
        <pc:chgData name="Romain Rachenne" userId="d05ffb5d262588ec" providerId="LiveId" clId="{0023C453-A8AF-4118-B413-CC7054AAFE4D}" dt="2025-02-05T09:21:00.990" v="67" actId="6549"/>
        <pc:sldMkLst>
          <pc:docMk/>
          <pc:sldMk cId="3246936286" sldId="544"/>
        </pc:sldMkLst>
        <pc:spChg chg="mod">
          <ac:chgData name="Romain Rachenne" userId="d05ffb5d262588ec" providerId="LiveId" clId="{0023C453-A8AF-4118-B413-CC7054AAFE4D}" dt="2025-02-05T09:21:00.990" v="67" actId="6549"/>
          <ac:spMkLst>
            <pc:docMk/>
            <pc:sldMk cId="3246936286" sldId="544"/>
            <ac:spMk id="12" creationId="{688EA2DC-9F0A-4683-B90D-FB135DD7A665}"/>
          </ac:spMkLst>
        </pc:spChg>
      </pc:sldChg>
      <pc:sldChg chg="modSp">
        <pc:chgData name="Romain Rachenne" userId="d05ffb5d262588ec" providerId="LiveId" clId="{0023C453-A8AF-4118-B413-CC7054AAFE4D}" dt="2025-02-05T09:30:28.282" v="319" actId="20577"/>
        <pc:sldMkLst>
          <pc:docMk/>
          <pc:sldMk cId="633179397" sldId="564"/>
        </pc:sldMkLst>
        <pc:graphicFrameChg chg="mod">
          <ac:chgData name="Romain Rachenne" userId="d05ffb5d262588ec" providerId="LiveId" clId="{0023C453-A8AF-4118-B413-CC7054AAFE4D}" dt="2025-02-05T09:30:28.282" v="319" actId="20577"/>
          <ac:graphicFrameMkLst>
            <pc:docMk/>
            <pc:sldMk cId="633179397" sldId="564"/>
            <ac:graphicFrameMk id="5" creationId="{FB5EA03B-4A14-4367-8014-8E835B6E3848}"/>
          </ac:graphicFrameMkLst>
        </pc:graphicFrameChg>
      </pc:sldChg>
      <pc:sldChg chg="modSp del mod">
        <pc:chgData name="Romain Rachenne" userId="d05ffb5d262588ec" providerId="LiveId" clId="{0023C453-A8AF-4118-B413-CC7054AAFE4D}" dt="2025-02-05T09:25:11.812" v="114" actId="47"/>
        <pc:sldMkLst>
          <pc:docMk/>
          <pc:sldMk cId="3633059898" sldId="565"/>
        </pc:sldMkLst>
        <pc:spChg chg="mod">
          <ac:chgData name="Romain Rachenne" userId="d05ffb5d262588ec" providerId="LiveId" clId="{0023C453-A8AF-4118-B413-CC7054AAFE4D}" dt="2025-02-05T09:24:16.350" v="107" actId="1076"/>
          <ac:spMkLst>
            <pc:docMk/>
            <pc:sldMk cId="3633059898" sldId="565"/>
            <ac:spMk id="8" creationId="{728699A7-C3C2-4BEF-9258-9871122AAA7B}"/>
          </ac:spMkLst>
        </pc:spChg>
      </pc:sldChg>
      <pc:sldChg chg="delSp modSp mod ord setBg">
        <pc:chgData name="Romain Rachenne" userId="d05ffb5d262588ec" providerId="LiveId" clId="{0023C453-A8AF-4118-B413-CC7054AAFE4D}" dt="2025-02-05T09:40:05.949" v="718"/>
        <pc:sldMkLst>
          <pc:docMk/>
          <pc:sldMk cId="3126270028" sldId="570"/>
        </pc:sldMkLst>
        <pc:spChg chg="mod">
          <ac:chgData name="Romain Rachenne" userId="d05ffb5d262588ec" providerId="LiveId" clId="{0023C453-A8AF-4118-B413-CC7054AAFE4D}" dt="2025-02-05T09:36:34.576" v="495" actId="20577"/>
          <ac:spMkLst>
            <pc:docMk/>
            <pc:sldMk cId="3126270028" sldId="570"/>
            <ac:spMk id="2" creationId="{D11FAE35-D882-4808-BC79-41E636B7A22D}"/>
          </ac:spMkLst>
        </pc:spChg>
        <pc:grpChg chg="del">
          <ac:chgData name="Romain Rachenne" userId="d05ffb5d262588ec" providerId="LiveId" clId="{0023C453-A8AF-4118-B413-CC7054AAFE4D}" dt="2025-02-05T09:38:27.841" v="701" actId="478"/>
          <ac:grpSpMkLst>
            <pc:docMk/>
            <pc:sldMk cId="3126270028" sldId="570"/>
            <ac:grpSpMk id="4" creationId="{C4E0110E-3CF9-3AFE-9699-9C0608C50160}"/>
          </ac:grpSpMkLst>
        </pc:grpChg>
        <pc:graphicFrameChg chg="mod modGraphic">
          <ac:chgData name="Romain Rachenne" userId="d05ffb5d262588ec" providerId="LiveId" clId="{0023C453-A8AF-4118-B413-CC7054AAFE4D}" dt="2025-02-05T09:40:05.949" v="718"/>
          <ac:graphicFrameMkLst>
            <pc:docMk/>
            <pc:sldMk cId="3126270028" sldId="570"/>
            <ac:graphicFrameMk id="5" creationId="{FB5EA03B-4A14-4367-8014-8E835B6E3848}"/>
          </ac:graphicFrameMkLst>
        </pc:graphicFrameChg>
      </pc:sldChg>
      <pc:sldChg chg="modSp ord">
        <pc:chgData name="Romain Rachenne" userId="d05ffb5d262588ec" providerId="LiveId" clId="{0023C453-A8AF-4118-B413-CC7054AAFE4D}" dt="2025-02-05T09:35:57.744" v="444"/>
        <pc:sldMkLst>
          <pc:docMk/>
          <pc:sldMk cId="2601359150" sldId="571"/>
        </pc:sldMkLst>
        <pc:graphicFrameChg chg="mod">
          <ac:chgData name="Romain Rachenne" userId="d05ffb5d262588ec" providerId="LiveId" clId="{0023C453-A8AF-4118-B413-CC7054AAFE4D}" dt="2025-02-05T09:22:10.043" v="88" actId="20577"/>
          <ac:graphicFrameMkLst>
            <pc:docMk/>
            <pc:sldMk cId="2601359150" sldId="571"/>
            <ac:graphicFrameMk id="5" creationId="{FB5EA03B-4A14-4367-8014-8E835B6E3848}"/>
          </ac:graphicFrameMkLst>
        </pc:graphicFrameChg>
      </pc:sldChg>
      <pc:sldChg chg="modSp add mod">
        <pc:chgData name="Romain Rachenne" userId="d05ffb5d262588ec" providerId="LiveId" clId="{0023C453-A8AF-4118-B413-CC7054AAFE4D}" dt="2025-02-05T09:15:18.049" v="38" actId="20577"/>
        <pc:sldMkLst>
          <pc:docMk/>
          <pc:sldMk cId="2620694028" sldId="574"/>
        </pc:sldMkLst>
        <pc:spChg chg="mod">
          <ac:chgData name="Romain Rachenne" userId="d05ffb5d262588ec" providerId="LiveId" clId="{0023C453-A8AF-4118-B413-CC7054AAFE4D}" dt="2025-02-05T09:15:18.049" v="38" actId="20577"/>
          <ac:spMkLst>
            <pc:docMk/>
            <pc:sldMk cId="2620694028" sldId="574"/>
            <ac:spMk id="2" creationId="{10376E45-6405-C42A-B192-0F8D126DAA93}"/>
          </ac:spMkLst>
        </pc:spChg>
      </pc:sldChg>
      <pc:sldChg chg="add ord">
        <pc:chgData name="Romain Rachenne" userId="d05ffb5d262588ec" providerId="LiveId" clId="{0023C453-A8AF-4118-B413-CC7054AAFE4D}" dt="2025-02-05T09:27:18.827" v="244"/>
        <pc:sldMkLst>
          <pc:docMk/>
          <pc:sldMk cId="3812607623" sldId="575"/>
        </pc:sldMkLst>
      </pc:sldChg>
      <pc:sldChg chg="addSp delSp modSp add mod ord">
        <pc:chgData name="Romain Rachenne" userId="d05ffb5d262588ec" providerId="LiveId" clId="{0023C453-A8AF-4118-B413-CC7054AAFE4D}" dt="2025-02-05T09:27:02.524" v="242" actId="1076"/>
        <pc:sldMkLst>
          <pc:docMk/>
          <pc:sldMk cId="3529811382" sldId="576"/>
        </pc:sldMkLst>
        <pc:spChg chg="mod">
          <ac:chgData name="Romain Rachenne" userId="d05ffb5d262588ec" providerId="LiveId" clId="{0023C453-A8AF-4118-B413-CC7054AAFE4D}" dt="2025-02-05T09:27:02.524" v="242" actId="1076"/>
          <ac:spMkLst>
            <pc:docMk/>
            <pc:sldMk cId="3529811382" sldId="576"/>
            <ac:spMk id="8" creationId="{AC825A19-5FE9-3939-1599-DBE171CF62A8}"/>
          </ac:spMkLst>
        </pc:spChg>
        <pc:picChg chg="add del mod ord">
          <ac:chgData name="Romain Rachenne" userId="d05ffb5d262588ec" providerId="LiveId" clId="{0023C453-A8AF-4118-B413-CC7054AAFE4D}" dt="2025-02-05T09:26:57.901" v="240" actId="478"/>
          <ac:picMkLst>
            <pc:docMk/>
            <pc:sldMk cId="3529811382" sldId="576"/>
            <ac:picMk id="3" creationId="{608E69B0-A78B-F080-92E6-697F5469DF43}"/>
          </ac:picMkLst>
        </pc:picChg>
        <pc:picChg chg="add del mod">
          <ac:chgData name="Romain Rachenne" userId="d05ffb5d262588ec" providerId="LiveId" clId="{0023C453-A8AF-4118-B413-CC7054AAFE4D}" dt="2025-02-05T09:26:59.021" v="241" actId="478"/>
          <ac:picMkLst>
            <pc:docMk/>
            <pc:sldMk cId="3529811382" sldId="576"/>
            <ac:picMk id="5" creationId="{49188655-A8B4-24F7-E674-71F78C9592AA}"/>
          </ac:picMkLst>
        </pc:picChg>
        <pc:picChg chg="del">
          <ac:chgData name="Romain Rachenne" userId="d05ffb5d262588ec" providerId="LiveId" clId="{0023C453-A8AF-4118-B413-CC7054AAFE4D}" dt="2025-02-05T09:24:54.172" v="109" actId="478"/>
          <ac:picMkLst>
            <pc:docMk/>
            <pc:sldMk cId="3529811382" sldId="576"/>
            <ac:picMk id="23" creationId="{E57A12EF-BD34-0020-E20C-8B22DA821098}"/>
          </ac:picMkLst>
        </pc:picChg>
      </pc:sldChg>
      <pc:sldChg chg="delSp modSp add mod">
        <pc:chgData name="Romain Rachenne" userId="d05ffb5d262588ec" providerId="LiveId" clId="{0023C453-A8AF-4118-B413-CC7054AAFE4D}" dt="2025-02-05T09:26:44.509" v="236" actId="1076"/>
        <pc:sldMkLst>
          <pc:docMk/>
          <pc:sldMk cId="2921602844" sldId="577"/>
        </pc:sldMkLst>
        <pc:spChg chg="mod">
          <ac:chgData name="Romain Rachenne" userId="d05ffb5d262588ec" providerId="LiveId" clId="{0023C453-A8AF-4118-B413-CC7054AAFE4D}" dt="2025-02-05T09:26:44.509" v="236" actId="1076"/>
          <ac:spMkLst>
            <pc:docMk/>
            <pc:sldMk cId="2921602844" sldId="577"/>
            <ac:spMk id="8" creationId="{99564245-35E9-3352-1034-C93A79B27876}"/>
          </ac:spMkLst>
        </pc:spChg>
        <pc:picChg chg="del">
          <ac:chgData name="Romain Rachenne" userId="d05ffb5d262588ec" providerId="LiveId" clId="{0023C453-A8AF-4118-B413-CC7054AAFE4D}" dt="2025-02-05T09:26:00.693" v="122" actId="478"/>
          <ac:picMkLst>
            <pc:docMk/>
            <pc:sldMk cId="2921602844" sldId="577"/>
            <ac:picMk id="3" creationId="{C1B27D84-CE28-C7E8-57C4-4CED3C4294A9}"/>
          </ac:picMkLst>
        </pc:picChg>
        <pc:picChg chg="mod ord modCrop">
          <ac:chgData name="Romain Rachenne" userId="d05ffb5d262588ec" providerId="LiveId" clId="{0023C453-A8AF-4118-B413-CC7054AAFE4D}" dt="2025-02-05T09:26:32.456" v="232" actId="167"/>
          <ac:picMkLst>
            <pc:docMk/>
            <pc:sldMk cId="2921602844" sldId="577"/>
            <ac:picMk id="5" creationId="{3A1C3E0C-3C88-4D15-BE89-19A8B4444F15}"/>
          </ac:picMkLst>
        </pc:picChg>
      </pc:sldChg>
      <pc:sldChg chg="addSp delSp modSp add mod ord setBg">
        <pc:chgData name="Romain Rachenne" userId="d05ffb5d262588ec" providerId="LiveId" clId="{0023C453-A8AF-4118-B413-CC7054AAFE4D}" dt="2025-02-05T09:32:48.377" v="385" actId="14100"/>
        <pc:sldMkLst>
          <pc:docMk/>
          <pc:sldMk cId="364050313" sldId="578"/>
        </pc:sldMkLst>
        <pc:spChg chg="mod">
          <ac:chgData name="Romain Rachenne" userId="d05ffb5d262588ec" providerId="LiveId" clId="{0023C453-A8AF-4118-B413-CC7054AAFE4D}" dt="2025-02-05T09:32:28.710" v="384" actId="20577"/>
          <ac:spMkLst>
            <pc:docMk/>
            <pc:sldMk cId="364050313" sldId="578"/>
            <ac:spMk id="2" creationId="{57D19FF7-FC53-F997-7547-EF98FED9C111}"/>
          </ac:spMkLst>
        </pc:spChg>
        <pc:picChg chg="del">
          <ac:chgData name="Romain Rachenne" userId="d05ffb5d262588ec" providerId="LiveId" clId="{0023C453-A8AF-4118-B413-CC7054AAFE4D}" dt="2025-02-05T09:31:27.030" v="353" actId="478"/>
          <ac:picMkLst>
            <pc:docMk/>
            <pc:sldMk cId="364050313" sldId="578"/>
            <ac:picMk id="3" creationId="{3721176F-6ED2-12F8-B55E-33E80FE8A6EA}"/>
          </ac:picMkLst>
        </pc:picChg>
        <pc:picChg chg="add del">
          <ac:chgData name="Romain Rachenne" userId="d05ffb5d262588ec" providerId="LiveId" clId="{0023C453-A8AF-4118-B413-CC7054AAFE4D}" dt="2025-02-05T09:31:27.030" v="353" actId="478"/>
          <ac:picMkLst>
            <pc:docMk/>
            <pc:sldMk cId="364050313" sldId="578"/>
            <ac:picMk id="1026" creationId="{D733D6D9-537A-E831-927D-3725D890FCFB}"/>
          </ac:picMkLst>
        </pc:picChg>
        <pc:picChg chg="add mod">
          <ac:chgData name="Romain Rachenne" userId="d05ffb5d262588ec" providerId="LiveId" clId="{0023C453-A8AF-4118-B413-CC7054AAFE4D}" dt="2025-02-05T09:32:48.377" v="385" actId="14100"/>
          <ac:picMkLst>
            <pc:docMk/>
            <pc:sldMk cId="364050313" sldId="578"/>
            <ac:picMk id="1028" creationId="{6463CB43-36F1-4127-2E3E-F55611602087}"/>
          </ac:picMkLst>
        </pc:picChg>
      </pc:sldChg>
      <pc:sldChg chg="addSp delSp modSp add mod">
        <pc:chgData name="Romain Rachenne" userId="d05ffb5d262588ec" providerId="LiveId" clId="{0023C453-A8AF-4118-B413-CC7054AAFE4D}" dt="2025-02-05T09:35:32.056" v="437" actId="1076"/>
        <pc:sldMkLst>
          <pc:docMk/>
          <pc:sldMk cId="1700318240" sldId="579"/>
        </pc:sldMkLst>
        <pc:spChg chg="mod">
          <ac:chgData name="Romain Rachenne" userId="d05ffb5d262588ec" providerId="LiveId" clId="{0023C453-A8AF-4118-B413-CC7054AAFE4D}" dt="2025-02-05T09:35:28.564" v="435" actId="1076"/>
          <ac:spMkLst>
            <pc:docMk/>
            <pc:sldMk cId="1700318240" sldId="579"/>
            <ac:spMk id="2" creationId="{65F92F27-DF6A-3231-D380-FAB1DAB2314B}"/>
          </ac:spMkLst>
        </pc:spChg>
        <pc:picChg chg="add mod ord">
          <ac:chgData name="Romain Rachenne" userId="d05ffb5d262588ec" providerId="LiveId" clId="{0023C453-A8AF-4118-B413-CC7054AAFE4D}" dt="2025-02-05T09:35:32.056" v="437" actId="1076"/>
          <ac:picMkLst>
            <pc:docMk/>
            <pc:sldMk cId="1700318240" sldId="579"/>
            <ac:picMk id="9" creationId="{988BC36F-4460-D19B-8BA0-C7EFBDF28ED7}"/>
          </ac:picMkLst>
        </pc:picChg>
        <pc:picChg chg="del">
          <ac:chgData name="Romain Rachenne" userId="d05ffb5d262588ec" providerId="LiveId" clId="{0023C453-A8AF-4118-B413-CC7054AAFE4D}" dt="2025-02-05T09:34:03.079" v="388" actId="478"/>
          <ac:picMkLst>
            <pc:docMk/>
            <pc:sldMk cId="1700318240" sldId="579"/>
            <ac:picMk id="1028" creationId="{77321D95-2711-4415-38E0-8088FCDD6C17}"/>
          </ac:picMkLst>
        </pc:picChg>
        <pc:picChg chg="add del">
          <ac:chgData name="Romain Rachenne" userId="d05ffb5d262588ec" providerId="LiveId" clId="{0023C453-A8AF-4118-B413-CC7054AAFE4D}" dt="2025-02-05T09:34:03.079" v="388" actId="478"/>
          <ac:picMkLst>
            <pc:docMk/>
            <pc:sldMk cId="1700318240" sldId="579"/>
            <ac:picMk id="2050" creationId="{C4999906-2972-4A96-EB62-795BCF4B472C}"/>
          </ac:picMkLst>
        </pc:picChg>
      </pc:sldChg>
      <pc:sldChg chg="addSp delSp modSp add mod">
        <pc:chgData name="Romain Rachenne" userId="d05ffb5d262588ec" providerId="LiveId" clId="{0023C453-A8AF-4118-B413-CC7054AAFE4D}" dt="2025-02-05T09:43:00.731" v="818" actId="115"/>
        <pc:sldMkLst>
          <pc:docMk/>
          <pc:sldMk cId="1981126266" sldId="580"/>
        </pc:sldMkLst>
        <pc:spChg chg="mod">
          <ac:chgData name="Romain Rachenne" userId="d05ffb5d262588ec" providerId="LiveId" clId="{0023C453-A8AF-4118-B413-CC7054AAFE4D}" dt="2025-02-05T09:43:00.731" v="818" actId="115"/>
          <ac:spMkLst>
            <pc:docMk/>
            <pc:sldMk cId="1981126266" sldId="580"/>
            <ac:spMk id="2" creationId="{92327C02-FA43-AF9C-39F5-82D06127E386}"/>
          </ac:spMkLst>
        </pc:spChg>
        <pc:picChg chg="del">
          <ac:chgData name="Romain Rachenne" userId="d05ffb5d262588ec" providerId="LiveId" clId="{0023C453-A8AF-4118-B413-CC7054AAFE4D}" dt="2025-02-05T09:34:49.127" v="408" actId="478"/>
          <ac:picMkLst>
            <pc:docMk/>
            <pc:sldMk cId="1981126266" sldId="580"/>
            <ac:picMk id="9" creationId="{BF4460C9-1938-EF85-E969-2E54ECC572E3}"/>
          </ac:picMkLst>
        </pc:picChg>
        <pc:picChg chg="add del mod">
          <ac:chgData name="Romain Rachenne" userId="d05ffb5d262588ec" providerId="LiveId" clId="{0023C453-A8AF-4118-B413-CC7054AAFE4D}" dt="2025-02-05T09:41:06.089" v="729" actId="478"/>
          <ac:picMkLst>
            <pc:docMk/>
            <pc:sldMk cId="1981126266" sldId="580"/>
            <ac:picMk id="10" creationId="{73A4BE02-19FC-2DB1-31DE-8F406EE4EC73}"/>
          </ac:picMkLst>
        </pc:picChg>
        <pc:picChg chg="add del mod">
          <ac:chgData name="Romain Rachenne" userId="d05ffb5d262588ec" providerId="LiveId" clId="{0023C453-A8AF-4118-B413-CC7054AAFE4D}" dt="2025-02-05T09:41:03.970" v="727" actId="22"/>
          <ac:picMkLst>
            <pc:docMk/>
            <pc:sldMk cId="1981126266" sldId="580"/>
            <ac:picMk id="12" creationId="{1E6CAA1A-4CAD-7AEA-B906-67DFF8D44A08}"/>
          </ac:picMkLst>
        </pc:picChg>
        <pc:picChg chg="add mod">
          <ac:chgData name="Romain Rachenne" userId="d05ffb5d262588ec" providerId="LiveId" clId="{0023C453-A8AF-4118-B413-CC7054AAFE4D}" dt="2025-02-05T09:41:08.118" v="731" actId="1076"/>
          <ac:picMkLst>
            <pc:docMk/>
            <pc:sldMk cId="1981126266" sldId="580"/>
            <ac:picMk id="14" creationId="{5080A2FF-FF3C-D8FE-FC21-82FE8BB695C3}"/>
          </ac:picMkLst>
        </pc:picChg>
      </pc:sldChg>
      <pc:sldChg chg="add del">
        <pc:chgData name="Romain Rachenne" userId="d05ffb5d262588ec" providerId="LiveId" clId="{0023C453-A8AF-4118-B413-CC7054AAFE4D}" dt="2025-02-05T09:35:49.425" v="441" actId="47"/>
        <pc:sldMkLst>
          <pc:docMk/>
          <pc:sldMk cId="397959458" sldId="581"/>
        </pc:sldMkLst>
      </pc:sldChg>
      <pc:sldChg chg="add">
        <pc:chgData name="Romain Rachenne" userId="d05ffb5d262588ec" providerId="LiveId" clId="{0023C453-A8AF-4118-B413-CC7054AAFE4D}" dt="2025-02-05T09:36:08.957" v="466"/>
        <pc:sldMkLst>
          <pc:docMk/>
          <pc:sldMk cId="2198509504" sldId="581"/>
        </pc:sldMkLst>
      </pc:sldChg>
      <pc:sldChg chg="modSp add del mod">
        <pc:chgData name="Romain Rachenne" userId="d05ffb5d262588ec" providerId="LiveId" clId="{0023C453-A8AF-4118-B413-CC7054AAFE4D}" dt="2025-02-05T09:36:06.001" v="465" actId="47"/>
        <pc:sldMkLst>
          <pc:docMk/>
          <pc:sldMk cId="3436762219" sldId="581"/>
        </pc:sldMkLst>
        <pc:spChg chg="mod">
          <ac:chgData name="Romain Rachenne" userId="d05ffb5d262588ec" providerId="LiveId" clId="{0023C453-A8AF-4118-B413-CC7054AAFE4D}" dt="2025-02-05T09:36:04.096" v="464" actId="20577"/>
          <ac:spMkLst>
            <pc:docMk/>
            <pc:sldMk cId="3436762219" sldId="581"/>
            <ac:spMk id="2" creationId="{CD54CB89-C75E-4B3E-C998-45FA32523EC4}"/>
          </ac:spMkLst>
        </pc:spChg>
      </pc:sldChg>
      <pc:sldChg chg="add">
        <pc:chgData name="Romain Rachenne" userId="d05ffb5d262588ec" providerId="LiveId" clId="{0023C453-A8AF-4118-B413-CC7054AAFE4D}" dt="2025-02-05T09:42:32.512" v="732"/>
        <pc:sldMkLst>
          <pc:docMk/>
          <pc:sldMk cId="3876041712" sldId="582"/>
        </pc:sldMkLst>
      </pc:sldChg>
    </pc:docChg>
  </pc:docChgLst>
  <pc:docChgLst>
    <pc:chgData name="Romain Rachenne" userId="d05ffb5d262588ec" providerId="LiveId" clId="{06656A3A-E950-4235-A17B-3814C8920733}"/>
    <pc:docChg chg="undo custSel mod addSld modSld">
      <pc:chgData name="Romain Rachenne" userId="d05ffb5d262588ec" providerId="LiveId" clId="{06656A3A-E950-4235-A17B-3814C8920733}" dt="2020-01-14T09:10:29.619" v="49" actId="20577"/>
      <pc:docMkLst>
        <pc:docMk/>
      </pc:docMkLst>
      <pc:sldChg chg="modSp">
        <pc:chgData name="Romain Rachenne" userId="d05ffb5d262588ec" providerId="LiveId" clId="{06656A3A-E950-4235-A17B-3814C8920733}" dt="2020-01-14T09:09:08.270" v="15" actId="20577"/>
        <pc:sldMkLst>
          <pc:docMk/>
          <pc:sldMk cId="209503933" sldId="293"/>
        </pc:sldMkLst>
      </pc:sldChg>
      <pc:sldChg chg="modSp">
        <pc:chgData name="Romain Rachenne" userId="d05ffb5d262588ec" providerId="LiveId" clId="{06656A3A-E950-4235-A17B-3814C8920733}" dt="2020-01-14T09:09:34.534" v="36" actId="20577"/>
        <pc:sldMkLst>
          <pc:docMk/>
          <pc:sldMk cId="4176775444" sldId="315"/>
        </pc:sldMkLst>
      </pc:sldChg>
      <pc:sldChg chg="modSp">
        <pc:chgData name="Romain Rachenne" userId="d05ffb5d262588ec" providerId="LiveId" clId="{06656A3A-E950-4235-A17B-3814C8920733}" dt="2020-01-14T09:10:24.504" v="47" actId="20577"/>
        <pc:sldMkLst>
          <pc:docMk/>
          <pc:sldMk cId="325053439" sldId="316"/>
        </pc:sldMkLst>
      </pc:sldChg>
      <pc:sldChg chg="modSp">
        <pc:chgData name="Romain Rachenne" userId="d05ffb5d262588ec" providerId="LiveId" clId="{06656A3A-E950-4235-A17B-3814C8920733}" dt="2020-01-14T09:10:29.619" v="49" actId="20577"/>
        <pc:sldMkLst>
          <pc:docMk/>
          <pc:sldMk cId="3681781555" sldId="317"/>
        </pc:sldMkLst>
      </pc:sldChg>
      <pc:sldChg chg="addSp delSp modSp add mod setBg delDesignElem">
        <pc:chgData name="Romain Rachenne" userId="d05ffb5d262588ec" providerId="LiveId" clId="{06656A3A-E950-4235-A17B-3814C8920733}" dt="2020-01-14T09:10:21.299" v="45"/>
        <pc:sldMkLst>
          <pc:docMk/>
          <pc:sldMk cId="1466029007" sldId="321"/>
        </pc:sldMkLst>
      </pc:sldChg>
    </pc:docChg>
  </pc:docChgLst>
  <pc:docChgLst>
    <pc:chgData name="Romain Rachenne" userId="d05ffb5d262588ec" providerId="LiveId" clId="{7509BF56-007C-4CB8-99F3-694D19CD966A}"/>
    <pc:docChg chg="undo custSel delSld modSld">
      <pc:chgData name="Romain Rachenne" userId="d05ffb5d262588ec" providerId="LiveId" clId="{7509BF56-007C-4CB8-99F3-694D19CD966A}" dt="2022-04-21T07:39:32.437" v="71" actId="1076"/>
      <pc:docMkLst>
        <pc:docMk/>
      </pc:docMkLst>
      <pc:sldChg chg="del">
        <pc:chgData name="Romain Rachenne" userId="d05ffb5d262588ec" providerId="LiveId" clId="{7509BF56-007C-4CB8-99F3-694D19CD966A}" dt="2022-04-10T21:21:46.156" v="2" actId="47"/>
        <pc:sldMkLst>
          <pc:docMk/>
          <pc:sldMk cId="1699158456" sldId="489"/>
        </pc:sldMkLst>
      </pc:sldChg>
      <pc:sldChg chg="modSp mod">
        <pc:chgData name="Romain Rachenne" userId="d05ffb5d262588ec" providerId="LiveId" clId="{7509BF56-007C-4CB8-99F3-694D19CD966A}" dt="2022-04-21T07:32:22.439" v="65" actId="1076"/>
        <pc:sldMkLst>
          <pc:docMk/>
          <pc:sldMk cId="1102508419" sldId="498"/>
        </pc:sldMkLst>
      </pc:sldChg>
      <pc:sldChg chg="del">
        <pc:chgData name="Romain Rachenne" userId="d05ffb5d262588ec" providerId="LiveId" clId="{7509BF56-007C-4CB8-99F3-694D19CD966A}" dt="2022-04-10T21:21:38.455" v="1" actId="47"/>
        <pc:sldMkLst>
          <pc:docMk/>
          <pc:sldMk cId="4055759769" sldId="506"/>
        </pc:sldMkLst>
      </pc:sldChg>
      <pc:sldChg chg="del">
        <pc:chgData name="Romain Rachenne" userId="d05ffb5d262588ec" providerId="LiveId" clId="{7509BF56-007C-4CB8-99F3-694D19CD966A}" dt="2022-04-10T21:21:35.884" v="0" actId="47"/>
        <pc:sldMkLst>
          <pc:docMk/>
          <pc:sldMk cId="1464536759" sldId="516"/>
        </pc:sldMkLst>
      </pc:sldChg>
      <pc:sldChg chg="modSp mod">
        <pc:chgData name="Romain Rachenne" userId="d05ffb5d262588ec" providerId="LiveId" clId="{7509BF56-007C-4CB8-99F3-694D19CD966A}" dt="2022-04-21T07:39:32.437" v="71" actId="1076"/>
        <pc:sldMkLst>
          <pc:docMk/>
          <pc:sldMk cId="639643397" sldId="518"/>
        </pc:sldMkLst>
      </pc:sldChg>
      <pc:sldChg chg="del">
        <pc:chgData name="Romain Rachenne" userId="d05ffb5d262588ec" providerId="LiveId" clId="{7509BF56-007C-4CB8-99F3-694D19CD966A}" dt="2022-04-10T21:21:50.019" v="3" actId="47"/>
        <pc:sldMkLst>
          <pc:docMk/>
          <pc:sldMk cId="3625833516" sldId="526"/>
        </pc:sldMkLst>
      </pc:sldChg>
      <pc:sldChg chg="del">
        <pc:chgData name="Romain Rachenne" userId="d05ffb5d262588ec" providerId="LiveId" clId="{7509BF56-007C-4CB8-99F3-694D19CD966A}" dt="2022-04-10T21:23:02.264" v="4" actId="47"/>
        <pc:sldMkLst>
          <pc:docMk/>
          <pc:sldMk cId="2395876549" sldId="534"/>
        </pc:sldMkLst>
      </pc:sldChg>
      <pc:sldChg chg="modSp mod">
        <pc:chgData name="Romain Rachenne" userId="d05ffb5d262588ec" providerId="LiveId" clId="{7509BF56-007C-4CB8-99F3-694D19CD966A}" dt="2022-04-10T21:25:17.911" v="61" actId="20577"/>
        <pc:sldMkLst>
          <pc:docMk/>
          <pc:sldMk cId="3011614551" sldId="539"/>
        </pc:sldMkLst>
      </pc:sldChg>
      <pc:sldChg chg="del">
        <pc:chgData name="Romain Rachenne" userId="d05ffb5d262588ec" providerId="LiveId" clId="{7509BF56-007C-4CB8-99F3-694D19CD966A}" dt="2022-04-10T21:23:26.607" v="5" actId="47"/>
        <pc:sldMkLst>
          <pc:docMk/>
          <pc:sldMk cId="3343542801" sldId="540"/>
        </pc:sldMkLst>
      </pc:sldChg>
    </pc:docChg>
  </pc:docChgLst>
  <pc:docChgLst>
    <pc:chgData name="Romain Rachenne" userId="d05ffb5d262588ec" providerId="LiveId" clId="{D487353A-51A6-45C1-87E4-A29B847A23C5}"/>
    <pc:docChg chg="undo custSel addSld delSld modSld sldOrd">
      <pc:chgData name="Romain Rachenne" userId="d05ffb5d262588ec" providerId="LiveId" clId="{D487353A-51A6-45C1-87E4-A29B847A23C5}" dt="2024-01-31T13:59:52.800" v="2142" actId="20577"/>
      <pc:docMkLst>
        <pc:docMk/>
      </pc:docMkLst>
      <pc:sldChg chg="addSp delSp modSp mod">
        <pc:chgData name="Romain Rachenne" userId="d05ffb5d262588ec" providerId="LiveId" clId="{D487353A-51A6-45C1-87E4-A29B847A23C5}" dt="2024-01-30T20:58:45.546" v="1084" actId="790"/>
        <pc:sldMkLst>
          <pc:docMk/>
          <pc:sldMk cId="1990881570" sldId="257"/>
        </pc:sldMkLst>
      </pc:sldChg>
      <pc:sldChg chg="addSp delSp modSp mod">
        <pc:chgData name="Romain Rachenne" userId="d05ffb5d262588ec" providerId="LiveId" clId="{D487353A-51A6-45C1-87E4-A29B847A23C5}" dt="2024-01-30T21:52:23.092" v="2131" actId="1076"/>
        <pc:sldMkLst>
          <pc:docMk/>
          <pc:sldMk cId="782006460" sldId="292"/>
        </pc:sldMkLst>
      </pc:sldChg>
      <pc:sldChg chg="addSp delSp modSp mod">
        <pc:chgData name="Romain Rachenne" userId="d05ffb5d262588ec" providerId="LiveId" clId="{D487353A-51A6-45C1-87E4-A29B847A23C5}" dt="2024-01-30T21:52:09.754" v="2130" actId="6549"/>
        <pc:sldMkLst>
          <pc:docMk/>
          <pc:sldMk cId="209503933" sldId="293"/>
        </pc:sldMkLst>
      </pc:sldChg>
      <pc:sldChg chg="addSp delSp modSp mod">
        <pc:chgData name="Romain Rachenne" userId="d05ffb5d262588ec" providerId="LiveId" clId="{D487353A-51A6-45C1-87E4-A29B847A23C5}" dt="2024-01-30T20:22:27.041" v="294" actId="14100"/>
        <pc:sldMkLst>
          <pc:docMk/>
          <pc:sldMk cId="611248365" sldId="299"/>
        </pc:sldMkLst>
      </pc:sldChg>
      <pc:sldChg chg="addSp delSp modSp">
        <pc:chgData name="Romain Rachenne" userId="d05ffb5d262588ec" providerId="LiveId" clId="{D487353A-51A6-45C1-87E4-A29B847A23C5}" dt="2024-01-30T20:15:38.108" v="13"/>
        <pc:sldMkLst>
          <pc:docMk/>
          <pc:sldMk cId="1993337092" sldId="322"/>
        </pc:sldMkLst>
      </pc:sldChg>
      <pc:sldChg chg="addSp delSp modSp mod">
        <pc:chgData name="Romain Rachenne" userId="d05ffb5d262588ec" providerId="LiveId" clId="{D487353A-51A6-45C1-87E4-A29B847A23C5}" dt="2024-01-30T20:15:26.451" v="9"/>
        <pc:sldMkLst>
          <pc:docMk/>
          <pc:sldMk cId="1482809837" sldId="359"/>
        </pc:sldMkLst>
      </pc:sldChg>
      <pc:sldChg chg="addSp delSp modSp mod ord">
        <pc:chgData name="Romain Rachenne" userId="d05ffb5d262588ec" providerId="LiveId" clId="{D487353A-51A6-45C1-87E4-A29B847A23C5}" dt="2024-01-30T21:51:43.316" v="2124"/>
        <pc:sldMkLst>
          <pc:docMk/>
          <pc:sldMk cId="2333503725" sldId="461"/>
        </pc:sldMkLst>
      </pc:sldChg>
      <pc:sldChg chg="addSp delSp modSp mod">
        <pc:chgData name="Romain Rachenne" userId="d05ffb5d262588ec" providerId="LiveId" clId="{D487353A-51A6-45C1-87E4-A29B847A23C5}" dt="2024-01-30T21:03:28.490" v="1117" actId="1076"/>
        <pc:sldMkLst>
          <pc:docMk/>
          <pc:sldMk cId="2443205894" sldId="462"/>
        </pc:sldMkLst>
      </pc:sldChg>
      <pc:sldChg chg="addSp delSp modSp mod ord">
        <pc:chgData name="Romain Rachenne" userId="d05ffb5d262588ec" providerId="LiveId" clId="{D487353A-51A6-45C1-87E4-A29B847A23C5}" dt="2024-01-30T21:50:28.238" v="2114"/>
        <pc:sldMkLst>
          <pc:docMk/>
          <pc:sldMk cId="4095006190" sldId="463"/>
        </pc:sldMkLst>
      </pc:sldChg>
      <pc:sldChg chg="addSp delSp modSp del">
        <pc:chgData name="Romain Rachenne" userId="d05ffb5d262588ec" providerId="LiveId" clId="{D487353A-51A6-45C1-87E4-A29B847A23C5}" dt="2024-01-30T20:20:42.995" v="168" actId="47"/>
        <pc:sldMkLst>
          <pc:docMk/>
          <pc:sldMk cId="2537848305" sldId="464"/>
        </pc:sldMkLst>
      </pc:sldChg>
      <pc:sldChg chg="addSp delSp modSp mod ord">
        <pc:chgData name="Romain Rachenne" userId="d05ffb5d262588ec" providerId="LiveId" clId="{D487353A-51A6-45C1-87E4-A29B847A23C5}" dt="2024-01-30T21:51:43.316" v="2124"/>
        <pc:sldMkLst>
          <pc:docMk/>
          <pc:sldMk cId="1042426315" sldId="465"/>
        </pc:sldMkLst>
      </pc:sldChg>
      <pc:sldChg chg="addSp delSp modSp mod">
        <pc:chgData name="Romain Rachenne" userId="d05ffb5d262588ec" providerId="LiveId" clId="{D487353A-51A6-45C1-87E4-A29B847A23C5}" dt="2024-01-31T13:59:52.800" v="2142" actId="20577"/>
        <pc:sldMkLst>
          <pc:docMk/>
          <pc:sldMk cId="1575271418" sldId="466"/>
        </pc:sldMkLst>
      </pc:sldChg>
      <pc:sldChg chg="addSp delSp modSp ord">
        <pc:chgData name="Romain Rachenne" userId="d05ffb5d262588ec" providerId="LiveId" clId="{D487353A-51A6-45C1-87E4-A29B847A23C5}" dt="2024-01-30T21:50:28.238" v="2114"/>
        <pc:sldMkLst>
          <pc:docMk/>
          <pc:sldMk cId="3576023069" sldId="467"/>
        </pc:sldMkLst>
      </pc:sldChg>
      <pc:sldChg chg="addSp delSp modSp del">
        <pc:chgData name="Romain Rachenne" userId="d05ffb5d262588ec" providerId="LiveId" clId="{D487353A-51A6-45C1-87E4-A29B847A23C5}" dt="2024-01-30T20:20:42.295" v="167" actId="47"/>
        <pc:sldMkLst>
          <pc:docMk/>
          <pc:sldMk cId="3369555853" sldId="468"/>
        </pc:sldMkLst>
      </pc:sldChg>
      <pc:sldChg chg="addSp delSp modSp del">
        <pc:chgData name="Romain Rachenne" userId="d05ffb5d262588ec" providerId="LiveId" clId="{D487353A-51A6-45C1-87E4-A29B847A23C5}" dt="2024-01-30T20:20:45.051" v="170" actId="47"/>
        <pc:sldMkLst>
          <pc:docMk/>
          <pc:sldMk cId="1032853921" sldId="470"/>
        </pc:sldMkLst>
      </pc:sldChg>
      <pc:sldChg chg="addSp delSp modSp del">
        <pc:chgData name="Romain Rachenne" userId="d05ffb5d262588ec" providerId="LiveId" clId="{D487353A-51A6-45C1-87E4-A29B847A23C5}" dt="2024-01-30T20:20:49.849" v="175" actId="47"/>
        <pc:sldMkLst>
          <pc:docMk/>
          <pc:sldMk cId="2920119385" sldId="471"/>
        </pc:sldMkLst>
      </pc:sldChg>
      <pc:sldChg chg="addSp delSp modSp del">
        <pc:chgData name="Romain Rachenne" userId="d05ffb5d262588ec" providerId="LiveId" clId="{D487353A-51A6-45C1-87E4-A29B847A23C5}" dt="2024-01-30T20:20:43.935" v="169" actId="47"/>
        <pc:sldMkLst>
          <pc:docMk/>
          <pc:sldMk cId="3629494765" sldId="473"/>
        </pc:sldMkLst>
      </pc:sldChg>
      <pc:sldChg chg="addSp delSp modSp del">
        <pc:chgData name="Romain Rachenne" userId="d05ffb5d262588ec" providerId="LiveId" clId="{D487353A-51A6-45C1-87E4-A29B847A23C5}" dt="2024-01-30T20:20:45.877" v="171" actId="47"/>
        <pc:sldMkLst>
          <pc:docMk/>
          <pc:sldMk cId="2297946269" sldId="474"/>
        </pc:sldMkLst>
      </pc:sldChg>
      <pc:sldChg chg="addSp delSp modSp del">
        <pc:chgData name="Romain Rachenne" userId="d05ffb5d262588ec" providerId="LiveId" clId="{D487353A-51A6-45C1-87E4-A29B847A23C5}" dt="2024-01-30T20:20:46.867" v="172" actId="47"/>
        <pc:sldMkLst>
          <pc:docMk/>
          <pc:sldMk cId="286281561" sldId="475"/>
        </pc:sldMkLst>
      </pc:sldChg>
      <pc:sldChg chg="addSp delSp modSp del">
        <pc:chgData name="Romain Rachenne" userId="d05ffb5d262588ec" providerId="LiveId" clId="{D487353A-51A6-45C1-87E4-A29B847A23C5}" dt="2024-01-30T20:20:48.086" v="173" actId="47"/>
        <pc:sldMkLst>
          <pc:docMk/>
          <pc:sldMk cId="2516731435" sldId="476"/>
        </pc:sldMkLst>
      </pc:sldChg>
      <pc:sldChg chg="addSp delSp modSp del">
        <pc:chgData name="Romain Rachenne" userId="d05ffb5d262588ec" providerId="LiveId" clId="{D487353A-51A6-45C1-87E4-A29B847A23C5}" dt="2024-01-30T20:20:48.626" v="174" actId="47"/>
        <pc:sldMkLst>
          <pc:docMk/>
          <pc:sldMk cId="592487679" sldId="477"/>
        </pc:sldMkLst>
      </pc:sldChg>
      <pc:sldChg chg="addSp delSp modSp del">
        <pc:chgData name="Romain Rachenne" userId="d05ffb5d262588ec" providerId="LiveId" clId="{D487353A-51A6-45C1-87E4-A29B847A23C5}" dt="2024-01-30T20:20:50.997" v="176" actId="47"/>
        <pc:sldMkLst>
          <pc:docMk/>
          <pc:sldMk cId="3149267134" sldId="478"/>
        </pc:sldMkLst>
      </pc:sldChg>
      <pc:sldChg chg="addSp delSp modSp del">
        <pc:chgData name="Romain Rachenne" userId="d05ffb5d262588ec" providerId="LiveId" clId="{D487353A-51A6-45C1-87E4-A29B847A23C5}" dt="2024-01-30T20:20:52.071" v="177" actId="47"/>
        <pc:sldMkLst>
          <pc:docMk/>
          <pc:sldMk cId="571503273" sldId="479"/>
        </pc:sldMkLst>
      </pc:sldChg>
      <pc:sldChg chg="addSp delSp modSp del">
        <pc:chgData name="Romain Rachenne" userId="d05ffb5d262588ec" providerId="LiveId" clId="{D487353A-51A6-45C1-87E4-A29B847A23C5}" dt="2024-01-30T20:20:53.410" v="178" actId="47"/>
        <pc:sldMkLst>
          <pc:docMk/>
          <pc:sldMk cId="2276464524" sldId="480"/>
        </pc:sldMkLst>
      </pc:sldChg>
      <pc:sldChg chg="addSp delSp modSp del">
        <pc:chgData name="Romain Rachenne" userId="d05ffb5d262588ec" providerId="LiveId" clId="{D487353A-51A6-45C1-87E4-A29B847A23C5}" dt="2024-01-30T20:20:54.639" v="179" actId="47"/>
        <pc:sldMkLst>
          <pc:docMk/>
          <pc:sldMk cId="477578345" sldId="481"/>
        </pc:sldMkLst>
      </pc:sldChg>
      <pc:sldChg chg="addSp delSp modSp del">
        <pc:chgData name="Romain Rachenne" userId="d05ffb5d262588ec" providerId="LiveId" clId="{D487353A-51A6-45C1-87E4-A29B847A23C5}" dt="2024-01-30T20:20:59.093" v="181" actId="47"/>
        <pc:sldMkLst>
          <pc:docMk/>
          <pc:sldMk cId="45449483" sldId="482"/>
        </pc:sldMkLst>
      </pc:sldChg>
      <pc:sldChg chg="addSp delSp modSp del">
        <pc:chgData name="Romain Rachenne" userId="d05ffb5d262588ec" providerId="LiveId" clId="{D487353A-51A6-45C1-87E4-A29B847A23C5}" dt="2024-01-30T20:20:56.854" v="180" actId="47"/>
        <pc:sldMkLst>
          <pc:docMk/>
          <pc:sldMk cId="887496949" sldId="483"/>
        </pc:sldMkLst>
      </pc:sldChg>
      <pc:sldChg chg="addSp delSp modSp del">
        <pc:chgData name="Romain Rachenne" userId="d05ffb5d262588ec" providerId="LiveId" clId="{D487353A-51A6-45C1-87E4-A29B847A23C5}" dt="2024-01-30T21:04:27.003" v="1156" actId="47"/>
        <pc:sldMkLst>
          <pc:docMk/>
          <pc:sldMk cId="501128674" sldId="491"/>
        </pc:sldMkLst>
      </pc:sldChg>
      <pc:sldChg chg="addSp delSp modSp add del">
        <pc:chgData name="Romain Rachenne" userId="d05ffb5d262588ec" providerId="LiveId" clId="{D487353A-51A6-45C1-87E4-A29B847A23C5}" dt="2024-01-30T20:34:35.216" v="546" actId="47"/>
        <pc:sldMkLst>
          <pc:docMk/>
          <pc:sldMk cId="3576193127" sldId="494"/>
        </pc:sldMkLst>
      </pc:sldChg>
      <pc:sldChg chg="addSp delSp modSp mod ord">
        <pc:chgData name="Romain Rachenne" userId="d05ffb5d262588ec" providerId="LiveId" clId="{D487353A-51A6-45C1-87E4-A29B847A23C5}" dt="2024-01-30T21:51:43.316" v="2124"/>
        <pc:sldMkLst>
          <pc:docMk/>
          <pc:sldMk cId="2487967271" sldId="495"/>
        </pc:sldMkLst>
      </pc:sldChg>
      <pc:sldChg chg="addSp delSp modSp del">
        <pc:chgData name="Romain Rachenne" userId="d05ffb5d262588ec" providerId="LiveId" clId="{D487353A-51A6-45C1-87E4-A29B847A23C5}" dt="2024-01-30T21:04:49.537" v="1161" actId="47"/>
        <pc:sldMkLst>
          <pc:docMk/>
          <pc:sldMk cId="1702281643" sldId="497"/>
        </pc:sldMkLst>
      </pc:sldChg>
      <pc:sldChg chg="addSp delSp modSp mod ord">
        <pc:chgData name="Romain Rachenne" userId="d05ffb5d262588ec" providerId="LiveId" clId="{D487353A-51A6-45C1-87E4-A29B847A23C5}" dt="2024-01-30T21:51:43.316" v="2124"/>
        <pc:sldMkLst>
          <pc:docMk/>
          <pc:sldMk cId="1102508419" sldId="498"/>
        </pc:sldMkLst>
      </pc:sldChg>
      <pc:sldChg chg="addSp delSp modSp mod ord">
        <pc:chgData name="Romain Rachenne" userId="d05ffb5d262588ec" providerId="LiveId" clId="{D487353A-51A6-45C1-87E4-A29B847A23C5}" dt="2024-01-30T21:51:43.316" v="2124"/>
        <pc:sldMkLst>
          <pc:docMk/>
          <pc:sldMk cId="3941395198" sldId="499"/>
        </pc:sldMkLst>
      </pc:sldChg>
      <pc:sldChg chg="addSp delSp modSp mod">
        <pc:chgData name="Romain Rachenne" userId="d05ffb5d262588ec" providerId="LiveId" clId="{D487353A-51A6-45C1-87E4-A29B847A23C5}" dt="2024-01-30T20:25:04.546" v="352" actId="1076"/>
        <pc:sldMkLst>
          <pc:docMk/>
          <pc:sldMk cId="1175994870" sldId="501"/>
        </pc:sldMkLst>
      </pc:sldChg>
      <pc:sldChg chg="addSp delSp modSp">
        <pc:chgData name="Romain Rachenne" userId="d05ffb5d262588ec" providerId="LiveId" clId="{D487353A-51A6-45C1-87E4-A29B847A23C5}" dt="2024-01-30T20:29:35.663" v="474" actId="14100"/>
        <pc:sldMkLst>
          <pc:docMk/>
          <pc:sldMk cId="2056504380" sldId="502"/>
        </pc:sldMkLst>
      </pc:sldChg>
      <pc:sldChg chg="addSp delSp modSp">
        <pc:chgData name="Romain Rachenne" userId="d05ffb5d262588ec" providerId="LiveId" clId="{D487353A-51A6-45C1-87E4-A29B847A23C5}" dt="2024-01-30T20:29:38.629" v="476"/>
        <pc:sldMkLst>
          <pc:docMk/>
          <pc:sldMk cId="3769329639" sldId="503"/>
        </pc:sldMkLst>
      </pc:sldChg>
      <pc:sldChg chg="addSp delSp modSp">
        <pc:chgData name="Romain Rachenne" userId="d05ffb5d262588ec" providerId="LiveId" clId="{D487353A-51A6-45C1-87E4-A29B847A23C5}" dt="2024-01-30T20:20:05.581" v="133"/>
        <pc:sldMkLst>
          <pc:docMk/>
          <pc:sldMk cId="427650753" sldId="504"/>
        </pc:sldMkLst>
      </pc:sldChg>
      <pc:sldChg chg="addSp delSp modSp mod ord">
        <pc:chgData name="Romain Rachenne" userId="d05ffb5d262588ec" providerId="LiveId" clId="{D487353A-51A6-45C1-87E4-A29B847A23C5}" dt="2024-01-30T21:51:43.316" v="2124"/>
        <pc:sldMkLst>
          <pc:docMk/>
          <pc:sldMk cId="639643397" sldId="518"/>
        </pc:sldMkLst>
      </pc:sldChg>
      <pc:sldChg chg="addSp delSp modSp mod ord">
        <pc:chgData name="Romain Rachenne" userId="d05ffb5d262588ec" providerId="LiveId" clId="{D487353A-51A6-45C1-87E4-A29B847A23C5}" dt="2024-01-30T21:51:43.316" v="2124"/>
        <pc:sldMkLst>
          <pc:docMk/>
          <pc:sldMk cId="1429958738" sldId="525"/>
        </pc:sldMkLst>
      </pc:sldChg>
      <pc:sldChg chg="addSp delSp modSp mod">
        <pc:chgData name="Romain Rachenne" userId="d05ffb5d262588ec" providerId="LiveId" clId="{D487353A-51A6-45C1-87E4-A29B847A23C5}" dt="2024-01-30T21:31:41.760" v="1457" actId="1076"/>
        <pc:sldMkLst>
          <pc:docMk/>
          <pc:sldMk cId="81341567" sldId="527"/>
        </pc:sldMkLst>
      </pc:sldChg>
      <pc:sldChg chg="addSp delSp modSp mod">
        <pc:chgData name="Romain Rachenne" userId="d05ffb5d262588ec" providerId="LiveId" clId="{D487353A-51A6-45C1-87E4-A29B847A23C5}" dt="2024-01-30T21:09:12.098" v="1216" actId="478"/>
        <pc:sldMkLst>
          <pc:docMk/>
          <pc:sldMk cId="2199231114" sldId="528"/>
        </pc:sldMkLst>
      </pc:sldChg>
      <pc:sldChg chg="addSp delSp modSp del">
        <pc:chgData name="Romain Rachenne" userId="d05ffb5d262588ec" providerId="LiveId" clId="{D487353A-51A6-45C1-87E4-A29B847A23C5}" dt="2024-01-30T21:31:05.108" v="1435" actId="47"/>
        <pc:sldMkLst>
          <pc:docMk/>
          <pc:sldMk cId="3187108102" sldId="529"/>
        </pc:sldMkLst>
      </pc:sldChg>
      <pc:sldChg chg="addSp delSp modSp del">
        <pc:chgData name="Romain Rachenne" userId="d05ffb5d262588ec" providerId="LiveId" clId="{D487353A-51A6-45C1-87E4-A29B847A23C5}" dt="2024-01-30T21:30:32.627" v="1430" actId="47"/>
        <pc:sldMkLst>
          <pc:docMk/>
          <pc:sldMk cId="1515094077" sldId="531"/>
        </pc:sldMkLst>
      </pc:sldChg>
      <pc:sldChg chg="addSp delSp modSp mod">
        <pc:chgData name="Romain Rachenne" userId="d05ffb5d262588ec" providerId="LiveId" clId="{D487353A-51A6-45C1-87E4-A29B847A23C5}" dt="2024-01-30T21:31:55.662" v="1462"/>
        <pc:sldMkLst>
          <pc:docMk/>
          <pc:sldMk cId="3127096704" sldId="532"/>
        </pc:sldMkLst>
      </pc:sldChg>
      <pc:sldChg chg="addSp delSp modSp add del mod">
        <pc:chgData name="Romain Rachenne" userId="d05ffb5d262588ec" providerId="LiveId" clId="{D487353A-51A6-45C1-87E4-A29B847A23C5}" dt="2024-01-31T13:59:35.101" v="2139" actId="47"/>
        <pc:sldMkLst>
          <pc:docMk/>
          <pc:sldMk cId="4025185195" sldId="533"/>
        </pc:sldMkLst>
      </pc:sldChg>
      <pc:sldChg chg="addSp delSp modSp mod">
        <pc:chgData name="Romain Rachenne" userId="d05ffb5d262588ec" providerId="LiveId" clId="{D487353A-51A6-45C1-87E4-A29B847A23C5}" dt="2024-01-30T21:11:30.571" v="1260"/>
        <pc:sldMkLst>
          <pc:docMk/>
          <pc:sldMk cId="46393025" sldId="535"/>
        </pc:sldMkLst>
      </pc:sldChg>
      <pc:sldChg chg="addSp delSp modSp del">
        <pc:chgData name="Romain Rachenne" userId="d05ffb5d262588ec" providerId="LiveId" clId="{D487353A-51A6-45C1-87E4-A29B847A23C5}" dt="2024-01-30T21:32:54.458" v="1467" actId="47"/>
        <pc:sldMkLst>
          <pc:docMk/>
          <pc:sldMk cId="2617546678" sldId="536"/>
        </pc:sldMkLst>
      </pc:sldChg>
      <pc:sldChg chg="addSp delSp modSp del">
        <pc:chgData name="Romain Rachenne" userId="d05ffb5d262588ec" providerId="LiveId" clId="{D487353A-51A6-45C1-87E4-A29B847A23C5}" dt="2024-01-31T13:59:37.140" v="2140" actId="47"/>
        <pc:sldMkLst>
          <pc:docMk/>
          <pc:sldMk cId="3917613585" sldId="537"/>
        </pc:sldMkLst>
      </pc:sldChg>
      <pc:sldChg chg="addSp delSp modSp del">
        <pc:chgData name="Romain Rachenne" userId="d05ffb5d262588ec" providerId="LiveId" clId="{D487353A-51A6-45C1-87E4-A29B847A23C5}" dt="2024-01-30T21:33:03.274" v="1469" actId="47"/>
        <pc:sldMkLst>
          <pc:docMk/>
          <pc:sldMk cId="2891997519" sldId="538"/>
        </pc:sldMkLst>
      </pc:sldChg>
      <pc:sldChg chg="addSp delSp modSp del">
        <pc:chgData name="Romain Rachenne" userId="d05ffb5d262588ec" providerId="LiveId" clId="{D487353A-51A6-45C1-87E4-A29B847A23C5}" dt="2024-01-30T21:53:39.048" v="2132" actId="47"/>
        <pc:sldMkLst>
          <pc:docMk/>
          <pc:sldMk cId="3011614551" sldId="539"/>
        </pc:sldMkLst>
      </pc:sldChg>
      <pc:sldChg chg="addSp delSp modSp mod ord">
        <pc:chgData name="Romain Rachenne" userId="d05ffb5d262588ec" providerId="LiveId" clId="{D487353A-51A6-45C1-87E4-A29B847A23C5}" dt="2024-01-30T21:50:28.238" v="2114"/>
        <pc:sldMkLst>
          <pc:docMk/>
          <pc:sldMk cId="200388135" sldId="542"/>
        </pc:sldMkLst>
      </pc:sldChg>
      <pc:sldChg chg="addSp delSp modSp mod ord">
        <pc:chgData name="Romain Rachenne" userId="d05ffb5d262588ec" providerId="LiveId" clId="{D487353A-51A6-45C1-87E4-A29B847A23C5}" dt="2024-01-30T21:50:28.238" v="2114"/>
        <pc:sldMkLst>
          <pc:docMk/>
          <pc:sldMk cId="2243448839" sldId="543"/>
        </pc:sldMkLst>
      </pc:sldChg>
      <pc:sldChg chg="addSp delSp modSp mod ord">
        <pc:chgData name="Romain Rachenne" userId="d05ffb5d262588ec" providerId="LiveId" clId="{D487353A-51A6-45C1-87E4-A29B847A23C5}" dt="2024-01-30T21:50:28.238" v="2114"/>
        <pc:sldMkLst>
          <pc:docMk/>
          <pc:sldMk cId="3246936286" sldId="544"/>
        </pc:sldMkLst>
      </pc:sldChg>
      <pc:sldChg chg="addSp delSp modSp mod ord">
        <pc:chgData name="Romain Rachenne" userId="d05ffb5d262588ec" providerId="LiveId" clId="{D487353A-51A6-45C1-87E4-A29B847A23C5}" dt="2024-01-30T21:50:28.238" v="2114"/>
        <pc:sldMkLst>
          <pc:docMk/>
          <pc:sldMk cId="3019444915" sldId="545"/>
        </pc:sldMkLst>
      </pc:sldChg>
      <pc:sldChg chg="addSp delSp modSp mod ord">
        <pc:chgData name="Romain Rachenne" userId="d05ffb5d262588ec" providerId="LiveId" clId="{D487353A-51A6-45C1-87E4-A29B847A23C5}" dt="2024-01-30T21:50:28.238" v="2114"/>
        <pc:sldMkLst>
          <pc:docMk/>
          <pc:sldMk cId="950990425" sldId="546"/>
        </pc:sldMkLst>
      </pc:sldChg>
      <pc:sldChg chg="addSp delSp modSp del">
        <pc:chgData name="Romain Rachenne" userId="d05ffb5d262588ec" providerId="LiveId" clId="{D487353A-51A6-45C1-87E4-A29B847A23C5}" dt="2024-01-30T20:20:41.489" v="166" actId="47"/>
        <pc:sldMkLst>
          <pc:docMk/>
          <pc:sldMk cId="3514775095" sldId="547"/>
        </pc:sldMkLst>
      </pc:sldChg>
      <pc:sldChg chg="addSp delSp modSp mod">
        <pc:chgData name="Romain Rachenne" userId="d05ffb5d262588ec" providerId="LiveId" clId="{D487353A-51A6-45C1-87E4-A29B847A23C5}" dt="2024-01-30T20:21:45.187" v="203" actId="20577"/>
        <pc:sldMkLst>
          <pc:docMk/>
          <pc:sldMk cId="3821991683" sldId="548"/>
        </pc:sldMkLst>
      </pc:sldChg>
      <pc:sldChg chg="addSp delSp modSp del mod">
        <pc:chgData name="Romain Rachenne" userId="d05ffb5d262588ec" providerId="LiveId" clId="{D487353A-51A6-45C1-87E4-A29B847A23C5}" dt="2024-01-30T20:22:47.569" v="313" actId="47"/>
        <pc:sldMkLst>
          <pc:docMk/>
          <pc:sldMk cId="770020450" sldId="550"/>
        </pc:sldMkLst>
      </pc:sldChg>
      <pc:sldChg chg="addSp delSp modSp mod">
        <pc:chgData name="Romain Rachenne" userId="d05ffb5d262588ec" providerId="LiveId" clId="{D487353A-51A6-45C1-87E4-A29B847A23C5}" dt="2024-01-30T20:24:33.457" v="347" actId="20577"/>
        <pc:sldMkLst>
          <pc:docMk/>
          <pc:sldMk cId="638872301" sldId="552"/>
        </pc:sldMkLst>
      </pc:sldChg>
      <pc:sldChg chg="addSp delSp modSp mod">
        <pc:chgData name="Romain Rachenne" userId="d05ffb5d262588ec" providerId="LiveId" clId="{D487353A-51A6-45C1-87E4-A29B847A23C5}" dt="2024-01-30T20:24:37.241" v="349"/>
        <pc:sldMkLst>
          <pc:docMk/>
          <pc:sldMk cId="3876876506" sldId="554"/>
        </pc:sldMkLst>
      </pc:sldChg>
      <pc:sldChg chg="addSp delSp modSp mod setBg setClrOvrMap">
        <pc:chgData name="Romain Rachenne" userId="d05ffb5d262588ec" providerId="LiveId" clId="{D487353A-51A6-45C1-87E4-A29B847A23C5}" dt="2024-01-30T21:50:52.557" v="2120" actId="20577"/>
        <pc:sldMkLst>
          <pc:docMk/>
          <pc:sldMk cId="830980058" sldId="556"/>
        </pc:sldMkLst>
      </pc:sldChg>
      <pc:sldChg chg="addSp delSp modSp del">
        <pc:chgData name="Romain Rachenne" userId="d05ffb5d262588ec" providerId="LiveId" clId="{D487353A-51A6-45C1-87E4-A29B847A23C5}" dt="2024-01-30T20:21:00.407" v="182" actId="47"/>
        <pc:sldMkLst>
          <pc:docMk/>
          <pc:sldMk cId="1440060019" sldId="557"/>
        </pc:sldMkLst>
      </pc:sldChg>
      <pc:sldChg chg="addSp delSp modSp del">
        <pc:chgData name="Romain Rachenne" userId="d05ffb5d262588ec" providerId="LiveId" clId="{D487353A-51A6-45C1-87E4-A29B847A23C5}" dt="2024-01-30T20:58:20.404" v="1081" actId="47"/>
        <pc:sldMkLst>
          <pc:docMk/>
          <pc:sldMk cId="1915243164" sldId="558"/>
        </pc:sldMkLst>
      </pc:sldChg>
      <pc:sldChg chg="addSp delSp modSp del">
        <pc:chgData name="Romain Rachenne" userId="d05ffb5d262588ec" providerId="LiveId" clId="{D487353A-51A6-45C1-87E4-A29B847A23C5}" dt="2024-01-30T21:39:12.036" v="1745" actId="47"/>
        <pc:sldMkLst>
          <pc:docMk/>
          <pc:sldMk cId="4130053205" sldId="559"/>
        </pc:sldMkLst>
      </pc:sldChg>
      <pc:sldChg chg="addSp delSp modSp del mod">
        <pc:chgData name="Romain Rachenne" userId="d05ffb5d262588ec" providerId="LiveId" clId="{D487353A-51A6-45C1-87E4-A29B847A23C5}" dt="2024-01-30T21:50:07.719" v="2112" actId="47"/>
        <pc:sldMkLst>
          <pc:docMk/>
          <pc:sldMk cId="3036136139" sldId="560"/>
        </pc:sldMkLst>
      </pc:sldChg>
      <pc:sldChg chg="addSp modSp add mod">
        <pc:chgData name="Romain Rachenne" userId="d05ffb5d262588ec" providerId="LiveId" clId="{D487353A-51A6-45C1-87E4-A29B847A23C5}" dt="2024-01-30T20:22:51.596" v="329" actId="20577"/>
        <pc:sldMkLst>
          <pc:docMk/>
          <pc:sldMk cId="3140072864" sldId="561"/>
        </pc:sldMkLst>
      </pc:sldChg>
      <pc:sldChg chg="addSp modSp add mod ord">
        <pc:chgData name="Romain Rachenne" userId="d05ffb5d262588ec" providerId="LiveId" clId="{D487353A-51A6-45C1-87E4-A29B847A23C5}" dt="2024-01-30T21:51:43.316" v="2124"/>
        <pc:sldMkLst>
          <pc:docMk/>
          <pc:sldMk cId="1991406758" sldId="562"/>
        </pc:sldMkLst>
      </pc:sldChg>
      <pc:sldChg chg="addSp delSp modSp add mod ord">
        <pc:chgData name="Romain Rachenne" userId="d05ffb5d262588ec" providerId="LiveId" clId="{D487353A-51A6-45C1-87E4-A29B847A23C5}" dt="2024-01-30T21:51:43.316" v="2124"/>
        <pc:sldMkLst>
          <pc:docMk/>
          <pc:sldMk cId="2461623369" sldId="563"/>
        </pc:sldMkLst>
      </pc:sldChg>
      <pc:sldChg chg="add del">
        <pc:chgData name="Romain Rachenne" userId="d05ffb5d262588ec" providerId="LiveId" clId="{D487353A-51A6-45C1-87E4-A29B847A23C5}" dt="2024-01-30T20:37:41.235" v="618" actId="47"/>
        <pc:sldMkLst>
          <pc:docMk/>
          <pc:sldMk cId="2705674361" sldId="563"/>
        </pc:sldMkLst>
      </pc:sldChg>
      <pc:sldChg chg="addSp delSp modSp add mod ord setBg">
        <pc:chgData name="Romain Rachenne" userId="d05ffb5d262588ec" providerId="LiveId" clId="{D487353A-51A6-45C1-87E4-A29B847A23C5}" dt="2024-01-30T21:51:46.362" v="2126" actId="20577"/>
        <pc:sldMkLst>
          <pc:docMk/>
          <pc:sldMk cId="633179397" sldId="564"/>
        </pc:sldMkLst>
      </pc:sldChg>
      <pc:sldChg chg="modSp add mod ord">
        <pc:chgData name="Romain Rachenne" userId="d05ffb5d262588ec" providerId="LiveId" clId="{D487353A-51A6-45C1-87E4-A29B847A23C5}" dt="2024-01-30T21:04:18.633" v="1155" actId="20577"/>
        <pc:sldMkLst>
          <pc:docMk/>
          <pc:sldMk cId="3633059898" sldId="565"/>
        </pc:sldMkLst>
      </pc:sldChg>
      <pc:sldChg chg="addSp modSp add mod">
        <pc:chgData name="Romain Rachenne" userId="d05ffb5d262588ec" providerId="LiveId" clId="{D487353A-51A6-45C1-87E4-A29B847A23C5}" dt="2024-01-30T21:04:45.388" v="1160" actId="207"/>
        <pc:sldMkLst>
          <pc:docMk/>
          <pc:sldMk cId="3336941782" sldId="566"/>
        </pc:sldMkLst>
      </pc:sldChg>
      <pc:sldChg chg="modSp add mod">
        <pc:chgData name="Romain Rachenne" userId="d05ffb5d262588ec" providerId="LiveId" clId="{D487353A-51A6-45C1-87E4-A29B847A23C5}" dt="2024-01-30T21:10:48.879" v="1244" actId="1035"/>
        <pc:sldMkLst>
          <pc:docMk/>
          <pc:sldMk cId="517428878" sldId="567"/>
        </pc:sldMkLst>
      </pc:sldChg>
      <pc:sldChg chg="addSp modSp add mod">
        <pc:chgData name="Romain Rachenne" userId="d05ffb5d262588ec" providerId="LiveId" clId="{D487353A-51A6-45C1-87E4-A29B847A23C5}" dt="2024-01-30T21:31:01.448" v="1434" actId="20577"/>
        <pc:sldMkLst>
          <pc:docMk/>
          <pc:sldMk cId="579216514" sldId="568"/>
        </pc:sldMkLst>
      </pc:sldChg>
      <pc:sldChg chg="addSp delSp modSp add mod">
        <pc:chgData name="Romain Rachenne" userId="d05ffb5d262588ec" providerId="LiveId" clId="{D487353A-51A6-45C1-87E4-A29B847A23C5}" dt="2024-01-30T21:30:28.458" v="1429" actId="1076"/>
        <pc:sldMkLst>
          <pc:docMk/>
          <pc:sldMk cId="115554929" sldId="569"/>
        </pc:sldMkLst>
      </pc:sldChg>
      <pc:sldChg chg="modSp add mod ord">
        <pc:chgData name="Romain Rachenne" userId="d05ffb5d262588ec" providerId="LiveId" clId="{D487353A-51A6-45C1-87E4-A29B847A23C5}" dt="2024-01-30T21:39:21.942" v="1748" actId="403"/>
        <pc:sldMkLst>
          <pc:docMk/>
          <pc:sldMk cId="3126270028" sldId="570"/>
        </pc:sldMkLst>
      </pc:sldChg>
      <pc:sldChg chg="addSp delSp modSp add mod ord">
        <pc:chgData name="Romain Rachenne" userId="d05ffb5d262588ec" providerId="LiveId" clId="{D487353A-51A6-45C1-87E4-A29B847A23C5}" dt="2024-01-30T21:50:28.238" v="2114"/>
        <pc:sldMkLst>
          <pc:docMk/>
          <pc:sldMk cId="2601359150" sldId="571"/>
        </pc:sldMkLst>
      </pc:sldChg>
      <pc:sldChg chg="add">
        <pc:chgData name="Romain Rachenne" userId="d05ffb5d262588ec" providerId="LiveId" clId="{D487353A-51A6-45C1-87E4-A29B847A23C5}" dt="2024-01-30T21:46:16.387" v="2029"/>
        <pc:sldMkLst>
          <pc:docMk/>
          <pc:sldMk cId="1195657564" sldId="572"/>
        </pc:sldMkLst>
      </pc:sldChg>
      <pc:sldChg chg="addSp modSp add">
        <pc:chgData name="Romain Rachenne" userId="d05ffb5d262588ec" providerId="LiveId" clId="{D487353A-51A6-45C1-87E4-A29B847A23C5}" dt="2024-01-31T13:59:33.970" v="2138"/>
        <pc:sldMkLst>
          <pc:docMk/>
          <pc:sldMk cId="3881343987" sldId="573"/>
        </pc:sldMkLst>
      </pc:sldChg>
    </pc:docChg>
  </pc:docChgLst>
  <pc:docChgLst>
    <pc:chgData name="Romain Rachenne" userId="d05ffb5d262588ec" providerId="LiveId" clId="{1D56D553-909D-45E0-92F7-3DEED934B4BC}"/>
    <pc:docChg chg="delSld modSld">
      <pc:chgData name="Romain Rachenne" userId="d05ffb5d262588ec" providerId="LiveId" clId="{1D56D553-909D-45E0-92F7-3DEED934B4BC}" dt="2023-03-21T21:36:13.359" v="177" actId="20577"/>
      <pc:docMkLst>
        <pc:docMk/>
      </pc:docMkLst>
      <pc:sldChg chg="del">
        <pc:chgData name="Romain Rachenne" userId="d05ffb5d262588ec" providerId="LiveId" clId="{1D56D553-909D-45E0-92F7-3DEED934B4BC}" dt="2023-03-14T19:56:37.632" v="0" actId="47"/>
        <pc:sldMkLst>
          <pc:docMk/>
          <pc:sldMk cId="1725479870" sldId="507"/>
        </pc:sldMkLst>
      </pc:sldChg>
      <pc:sldChg chg="del">
        <pc:chgData name="Romain Rachenne" userId="d05ffb5d262588ec" providerId="LiveId" clId="{1D56D553-909D-45E0-92F7-3DEED934B4BC}" dt="2023-03-14T19:56:38.478" v="1" actId="47"/>
        <pc:sldMkLst>
          <pc:docMk/>
          <pc:sldMk cId="253171860" sldId="508"/>
        </pc:sldMkLst>
      </pc:sldChg>
      <pc:sldChg chg="del">
        <pc:chgData name="Romain Rachenne" userId="d05ffb5d262588ec" providerId="LiveId" clId="{1D56D553-909D-45E0-92F7-3DEED934B4BC}" dt="2023-03-14T19:56:38.927" v="2" actId="47"/>
        <pc:sldMkLst>
          <pc:docMk/>
          <pc:sldMk cId="2554856341" sldId="509"/>
        </pc:sldMkLst>
      </pc:sldChg>
      <pc:sldChg chg="del">
        <pc:chgData name="Romain Rachenne" userId="d05ffb5d262588ec" providerId="LiveId" clId="{1D56D553-909D-45E0-92F7-3DEED934B4BC}" dt="2023-03-14T19:56:39.592" v="3" actId="47"/>
        <pc:sldMkLst>
          <pc:docMk/>
          <pc:sldMk cId="2056989649" sldId="510"/>
        </pc:sldMkLst>
      </pc:sldChg>
      <pc:sldChg chg="del">
        <pc:chgData name="Romain Rachenne" userId="d05ffb5d262588ec" providerId="LiveId" clId="{1D56D553-909D-45E0-92F7-3DEED934B4BC}" dt="2023-03-14T19:56:40.381" v="4" actId="47"/>
        <pc:sldMkLst>
          <pc:docMk/>
          <pc:sldMk cId="2903281544" sldId="511"/>
        </pc:sldMkLst>
      </pc:sldChg>
      <pc:sldChg chg="del">
        <pc:chgData name="Romain Rachenne" userId="d05ffb5d262588ec" providerId="LiveId" clId="{1D56D553-909D-45E0-92F7-3DEED934B4BC}" dt="2023-03-14T19:56:41.181" v="5" actId="47"/>
        <pc:sldMkLst>
          <pc:docMk/>
          <pc:sldMk cId="591922131" sldId="512"/>
        </pc:sldMkLst>
      </pc:sldChg>
      <pc:sldChg chg="del">
        <pc:chgData name="Romain Rachenne" userId="d05ffb5d262588ec" providerId="LiveId" clId="{1D56D553-909D-45E0-92F7-3DEED934B4BC}" dt="2023-03-14T19:56:41.894" v="6" actId="47"/>
        <pc:sldMkLst>
          <pc:docMk/>
          <pc:sldMk cId="3466917093" sldId="513"/>
        </pc:sldMkLst>
      </pc:sldChg>
      <pc:sldChg chg="del">
        <pc:chgData name="Romain Rachenne" userId="d05ffb5d262588ec" providerId="LiveId" clId="{1D56D553-909D-45E0-92F7-3DEED934B4BC}" dt="2023-03-14T19:56:42.654" v="7" actId="47"/>
        <pc:sldMkLst>
          <pc:docMk/>
          <pc:sldMk cId="2497210572" sldId="514"/>
        </pc:sldMkLst>
      </pc:sldChg>
      <pc:sldChg chg="del">
        <pc:chgData name="Romain Rachenne" userId="d05ffb5d262588ec" providerId="LiveId" clId="{1D56D553-909D-45E0-92F7-3DEED934B4BC}" dt="2023-03-14T19:56:43.586" v="8" actId="47"/>
        <pc:sldMkLst>
          <pc:docMk/>
          <pc:sldMk cId="89425127" sldId="515"/>
        </pc:sldMkLst>
      </pc:sldChg>
      <pc:sldChg chg="del">
        <pc:chgData name="Romain Rachenne" userId="d05ffb5d262588ec" providerId="LiveId" clId="{1D56D553-909D-45E0-92F7-3DEED934B4BC}" dt="2023-03-14T19:56:44.169" v="9" actId="47"/>
        <pc:sldMkLst>
          <pc:docMk/>
          <pc:sldMk cId="144145595" sldId="555"/>
        </pc:sldMkLst>
      </pc:sldChg>
      <pc:sldChg chg="modSp mod">
        <pc:chgData name="Romain Rachenne" userId="d05ffb5d262588ec" providerId="LiveId" clId="{1D56D553-909D-45E0-92F7-3DEED934B4BC}" dt="2023-03-21T21:35:37.359" v="169" actId="20577"/>
        <pc:sldMkLst>
          <pc:docMk/>
          <pc:sldMk cId="830980058" sldId="556"/>
        </pc:sldMkLst>
      </pc:sldChg>
      <pc:sldChg chg="modSp mod">
        <pc:chgData name="Romain Rachenne" userId="d05ffb5d262588ec" providerId="LiveId" clId="{1D56D553-909D-45E0-92F7-3DEED934B4BC}" dt="2023-03-21T21:35:48.367" v="171" actId="20577"/>
        <pc:sldMkLst>
          <pc:docMk/>
          <pc:sldMk cId="1440060019" sldId="557"/>
        </pc:sldMkLst>
      </pc:sldChg>
      <pc:sldChg chg="modSp mod">
        <pc:chgData name="Romain Rachenne" userId="d05ffb5d262588ec" providerId="LiveId" clId="{1D56D553-909D-45E0-92F7-3DEED934B4BC}" dt="2023-03-21T21:36:13.359" v="177" actId="20577"/>
        <pc:sldMkLst>
          <pc:docMk/>
          <pc:sldMk cId="1915243164" sldId="558"/>
        </pc:sldMkLst>
      </pc:sldChg>
      <pc:sldChg chg="modSp mod">
        <pc:chgData name="Romain Rachenne" userId="d05ffb5d262588ec" providerId="LiveId" clId="{1D56D553-909D-45E0-92F7-3DEED934B4BC}" dt="2023-03-21T21:35:59.791" v="173" actId="20577"/>
        <pc:sldMkLst>
          <pc:docMk/>
          <pc:sldMk cId="4130053205" sldId="559"/>
        </pc:sldMkLst>
      </pc:sldChg>
      <pc:sldChg chg="modSp mod">
        <pc:chgData name="Romain Rachenne" userId="d05ffb5d262588ec" providerId="LiveId" clId="{1D56D553-909D-45E0-92F7-3DEED934B4BC}" dt="2023-03-21T21:36:04.551" v="175" actId="20577"/>
        <pc:sldMkLst>
          <pc:docMk/>
          <pc:sldMk cId="3036136139" sldId="560"/>
        </pc:sldMkLst>
      </pc:sldChg>
    </pc:docChg>
  </pc:docChgLst>
  <pc:docChgLst>
    <pc:chgData name="Romain Rachenne" userId="d05ffb5d262588ec" providerId="LiveId" clId="{CE3AC724-2EFB-483B-8406-60DC644BE68D}"/>
    <pc:docChg chg="undo redo custSel addSld delSld modSld sldOrd">
      <pc:chgData name="Romain Rachenne" userId="d05ffb5d262588ec" providerId="LiveId" clId="{CE3AC724-2EFB-483B-8406-60DC644BE68D}" dt="2022-04-10T21:19:12.436" v="2381" actId="1076"/>
      <pc:docMkLst>
        <pc:docMk/>
      </pc:docMkLst>
      <pc:sldChg chg="modSp mod">
        <pc:chgData name="Romain Rachenne" userId="d05ffb5d262588ec" providerId="LiveId" clId="{CE3AC724-2EFB-483B-8406-60DC644BE68D}" dt="2022-04-10T20:59:57.018" v="1409" actId="20577"/>
        <pc:sldMkLst>
          <pc:docMk/>
          <pc:sldMk cId="782006460" sldId="292"/>
        </pc:sldMkLst>
      </pc:sldChg>
      <pc:sldChg chg="modSp mod">
        <pc:chgData name="Romain Rachenne" userId="d05ffb5d262588ec" providerId="LiveId" clId="{CE3AC724-2EFB-483B-8406-60DC644BE68D}" dt="2022-04-10T21:18:56.774" v="2377" actId="20577"/>
        <pc:sldMkLst>
          <pc:docMk/>
          <pc:sldMk cId="209503933" sldId="293"/>
        </pc:sldMkLst>
      </pc:sldChg>
      <pc:sldChg chg="modSp mod ord">
        <pc:chgData name="Romain Rachenne" userId="d05ffb5d262588ec" providerId="LiveId" clId="{CE3AC724-2EFB-483B-8406-60DC644BE68D}" dt="2022-04-10T21:09:32.705" v="1808" actId="14100"/>
        <pc:sldMkLst>
          <pc:docMk/>
          <pc:sldMk cId="611248365" sldId="299"/>
        </pc:sldMkLst>
      </pc:sldChg>
      <pc:sldChg chg="modSp mod">
        <pc:chgData name="Romain Rachenne" userId="d05ffb5d262588ec" providerId="LiveId" clId="{CE3AC724-2EFB-483B-8406-60DC644BE68D}" dt="2022-04-07T06:32:26.535" v="6" actId="27636"/>
        <pc:sldMkLst>
          <pc:docMk/>
          <pc:sldMk cId="1042426315" sldId="465"/>
        </pc:sldMkLst>
      </pc:sldChg>
      <pc:sldChg chg="modSp mod">
        <pc:chgData name="Romain Rachenne" userId="d05ffb5d262588ec" providerId="LiveId" clId="{CE3AC724-2EFB-483B-8406-60DC644BE68D}" dt="2022-04-10T20:38:55.465" v="209" actId="14100"/>
        <pc:sldMkLst>
          <pc:docMk/>
          <pc:sldMk cId="3576023069" sldId="467"/>
        </pc:sldMkLst>
      </pc:sldChg>
      <pc:sldChg chg="modSp mod">
        <pc:chgData name="Romain Rachenne" userId="d05ffb5d262588ec" providerId="LiveId" clId="{CE3AC724-2EFB-483B-8406-60DC644BE68D}" dt="2022-04-07T06:32:26.539" v="7" actId="27636"/>
        <pc:sldMkLst>
          <pc:docMk/>
          <pc:sldMk cId="3576193127" sldId="494"/>
        </pc:sldMkLst>
      </pc:sldChg>
      <pc:sldChg chg="modSp mod">
        <pc:chgData name="Romain Rachenne" userId="d05ffb5d262588ec" providerId="LiveId" clId="{CE3AC724-2EFB-483B-8406-60DC644BE68D}" dt="2022-04-07T06:32:26.531" v="5" actId="27636"/>
        <pc:sldMkLst>
          <pc:docMk/>
          <pc:sldMk cId="2487967271" sldId="495"/>
        </pc:sldMkLst>
      </pc:sldChg>
      <pc:sldChg chg="modSp mod">
        <pc:chgData name="Romain Rachenne" userId="d05ffb5d262588ec" providerId="LiveId" clId="{CE3AC724-2EFB-483B-8406-60DC644BE68D}" dt="2022-04-07T06:32:26.542" v="8" actId="27636"/>
        <pc:sldMkLst>
          <pc:docMk/>
          <pc:sldMk cId="1102508419" sldId="498"/>
        </pc:sldMkLst>
      </pc:sldChg>
      <pc:sldChg chg="modSp mod">
        <pc:chgData name="Romain Rachenne" userId="d05ffb5d262588ec" providerId="LiveId" clId="{CE3AC724-2EFB-483B-8406-60DC644BE68D}" dt="2022-04-07T06:32:26.546" v="9" actId="27636"/>
        <pc:sldMkLst>
          <pc:docMk/>
          <pc:sldMk cId="3941395198" sldId="499"/>
        </pc:sldMkLst>
      </pc:sldChg>
      <pc:sldChg chg="modSp">
        <pc:chgData name="Romain Rachenne" userId="d05ffb5d262588ec" providerId="LiveId" clId="{CE3AC724-2EFB-483B-8406-60DC644BE68D}" dt="2022-04-10T21:01:09.540" v="1411" actId="478"/>
        <pc:sldMkLst>
          <pc:docMk/>
          <pc:sldMk cId="4055759769" sldId="506"/>
        </pc:sldMkLst>
      </pc:sldChg>
      <pc:sldChg chg="modSp mod">
        <pc:chgData name="Romain Rachenne" userId="d05ffb5d262588ec" providerId="LiveId" clId="{CE3AC724-2EFB-483B-8406-60DC644BE68D}" dt="2022-04-07T06:25:30.984" v="1" actId="1076"/>
        <pc:sldMkLst>
          <pc:docMk/>
          <pc:sldMk cId="1464536759" sldId="516"/>
        </pc:sldMkLst>
      </pc:sldChg>
      <pc:sldChg chg="addSp delSp modSp mod">
        <pc:chgData name="Romain Rachenne" userId="d05ffb5d262588ec" providerId="LiveId" clId="{CE3AC724-2EFB-483B-8406-60DC644BE68D}" dt="2022-04-07T06:33:25.201" v="95" actId="1035"/>
        <pc:sldMkLst>
          <pc:docMk/>
          <pc:sldMk cId="639643397" sldId="518"/>
        </pc:sldMkLst>
      </pc:sldChg>
      <pc:sldChg chg="modSp mod">
        <pc:chgData name="Romain Rachenne" userId="d05ffb5d262588ec" providerId="LiveId" clId="{CE3AC724-2EFB-483B-8406-60DC644BE68D}" dt="2022-04-07T06:32:26.549" v="10" actId="27636"/>
        <pc:sldMkLst>
          <pc:docMk/>
          <pc:sldMk cId="1429958738" sldId="525"/>
        </pc:sldMkLst>
      </pc:sldChg>
      <pc:sldChg chg="modSp">
        <pc:chgData name="Romain Rachenne" userId="d05ffb5d262588ec" providerId="LiveId" clId="{CE3AC724-2EFB-483B-8406-60DC644BE68D}" dt="2022-04-10T20:59:33.430" v="1394" actId="20577"/>
        <pc:sldMkLst>
          <pc:docMk/>
          <pc:sldMk cId="3625833516" sldId="526"/>
        </pc:sldMkLst>
      </pc:sldChg>
      <pc:sldChg chg="addSp delSp modSp mod">
        <pc:chgData name="Romain Rachenne" userId="d05ffb5d262588ec" providerId="LiveId" clId="{CE3AC724-2EFB-483B-8406-60DC644BE68D}" dt="2022-04-07T06:37:38.793" v="108" actId="1076"/>
        <pc:sldMkLst>
          <pc:docMk/>
          <pc:sldMk cId="3127096704" sldId="532"/>
        </pc:sldMkLst>
      </pc:sldChg>
      <pc:sldChg chg="addSp delSp modSp mod">
        <pc:chgData name="Romain Rachenne" userId="d05ffb5d262588ec" providerId="LiveId" clId="{CE3AC724-2EFB-483B-8406-60DC644BE68D}" dt="2022-04-07T06:38:42.218" v="208" actId="1036"/>
        <pc:sldMkLst>
          <pc:docMk/>
          <pc:sldMk cId="4025185195" sldId="533"/>
        </pc:sldMkLst>
      </pc:sldChg>
      <pc:sldChg chg="modSp">
        <pc:chgData name="Romain Rachenne" userId="d05ffb5d262588ec" providerId="LiveId" clId="{CE3AC724-2EFB-483B-8406-60DC644BE68D}" dt="2022-04-10T21:02:06.862" v="1466" actId="20577"/>
        <pc:sldMkLst>
          <pc:docMk/>
          <pc:sldMk cId="2395876549" sldId="534"/>
        </pc:sldMkLst>
      </pc:sldChg>
      <pc:sldChg chg="modSp">
        <pc:chgData name="Romain Rachenne" userId="d05ffb5d262588ec" providerId="LiveId" clId="{CE3AC724-2EFB-483B-8406-60DC644BE68D}" dt="2022-04-10T21:03:01.403" v="1627" actId="20577"/>
        <pc:sldMkLst>
          <pc:docMk/>
          <pc:sldMk cId="3343542801" sldId="540"/>
        </pc:sldMkLst>
      </pc:sldChg>
      <pc:sldChg chg="add del">
        <pc:chgData name="Romain Rachenne" userId="d05ffb5d262588ec" providerId="LiveId" clId="{CE3AC724-2EFB-483B-8406-60DC644BE68D}" dt="2022-04-10T20:39:27.223" v="214" actId="47"/>
        <pc:sldMkLst>
          <pc:docMk/>
          <pc:sldMk cId="1027333086" sldId="541"/>
        </pc:sldMkLst>
      </pc:sldChg>
      <pc:sldChg chg="addSp delSp modSp add mod ord">
        <pc:chgData name="Romain Rachenne" userId="d05ffb5d262588ec" providerId="LiveId" clId="{CE3AC724-2EFB-483B-8406-60DC644BE68D}" dt="2022-04-10T20:55:36.538" v="1140" actId="1076"/>
        <pc:sldMkLst>
          <pc:docMk/>
          <pc:sldMk cId="200388135" sldId="542"/>
        </pc:sldMkLst>
      </pc:sldChg>
      <pc:sldChg chg="addSp delSp modSp add mod modTransition">
        <pc:chgData name="Romain Rachenne" userId="d05ffb5d262588ec" providerId="LiveId" clId="{CE3AC724-2EFB-483B-8406-60DC644BE68D}" dt="2022-04-10T20:55:39.956" v="1142"/>
        <pc:sldMkLst>
          <pc:docMk/>
          <pc:sldMk cId="2243448839" sldId="543"/>
        </pc:sldMkLst>
      </pc:sldChg>
      <pc:sldChg chg="addSp delSp modSp add mod modTransition">
        <pc:chgData name="Romain Rachenne" userId="d05ffb5d262588ec" providerId="LiveId" clId="{CE3AC724-2EFB-483B-8406-60DC644BE68D}" dt="2022-04-10T20:55:47.946" v="1144"/>
        <pc:sldMkLst>
          <pc:docMk/>
          <pc:sldMk cId="3246936286" sldId="544"/>
        </pc:sldMkLst>
      </pc:sldChg>
      <pc:sldChg chg="addSp delSp modSp add mod">
        <pc:chgData name="Romain Rachenne" userId="d05ffb5d262588ec" providerId="LiveId" clId="{CE3AC724-2EFB-483B-8406-60DC644BE68D}" dt="2022-04-10T21:04:56.787" v="1673" actId="20577"/>
        <pc:sldMkLst>
          <pc:docMk/>
          <pc:sldMk cId="3019444915" sldId="545"/>
        </pc:sldMkLst>
      </pc:sldChg>
      <pc:sldChg chg="addSp delSp modSp add mod">
        <pc:chgData name="Romain Rachenne" userId="d05ffb5d262588ec" providerId="LiveId" clId="{CE3AC724-2EFB-483B-8406-60DC644BE68D}" dt="2022-04-10T20:55:00.529" v="1135" actId="20577"/>
        <pc:sldMkLst>
          <pc:docMk/>
          <pc:sldMk cId="950990425" sldId="546"/>
        </pc:sldMkLst>
      </pc:sldChg>
      <pc:sldChg chg="add setBg">
        <pc:chgData name="Romain Rachenne" userId="d05ffb5d262588ec" providerId="LiveId" clId="{CE3AC724-2EFB-483B-8406-60DC644BE68D}" dt="2022-04-10T21:09:00.463" v="1780"/>
        <pc:sldMkLst>
          <pc:docMk/>
          <pc:sldMk cId="3514775095" sldId="547"/>
        </pc:sldMkLst>
      </pc:sldChg>
      <pc:sldChg chg="addSp delSp modSp add mod ord">
        <pc:chgData name="Romain Rachenne" userId="d05ffb5d262588ec" providerId="LiveId" clId="{CE3AC724-2EFB-483B-8406-60DC644BE68D}" dt="2022-04-10T21:12:31.081" v="1853" actId="1076"/>
        <pc:sldMkLst>
          <pc:docMk/>
          <pc:sldMk cId="3821991683" sldId="548"/>
        </pc:sldMkLst>
      </pc:sldChg>
      <pc:sldChg chg="add del">
        <pc:chgData name="Romain Rachenne" userId="d05ffb5d262588ec" providerId="LiveId" clId="{CE3AC724-2EFB-483B-8406-60DC644BE68D}" dt="2022-04-10T21:12:41.092" v="1855" actId="47"/>
        <pc:sldMkLst>
          <pc:docMk/>
          <pc:sldMk cId="3810141925" sldId="549"/>
        </pc:sldMkLst>
      </pc:sldChg>
      <pc:sldChg chg="addSp modSp add mod">
        <pc:chgData name="Romain Rachenne" userId="d05ffb5d262588ec" providerId="LiveId" clId="{CE3AC724-2EFB-483B-8406-60DC644BE68D}" dt="2022-04-10T21:19:12.436" v="2381" actId="1076"/>
        <pc:sldMkLst>
          <pc:docMk/>
          <pc:sldMk cId="770020450" sldId="550"/>
        </pc:sldMkLst>
      </pc:sldChg>
      <pc:sldChg chg="new del">
        <pc:chgData name="Romain Rachenne" userId="d05ffb5d262588ec" providerId="LiveId" clId="{CE3AC724-2EFB-483B-8406-60DC644BE68D}" dt="2022-04-10T21:14:16.220" v="1940" actId="47"/>
        <pc:sldMkLst>
          <pc:docMk/>
          <pc:sldMk cId="4036158945" sldId="551"/>
        </pc:sldMkLst>
      </pc:sldChg>
      <pc:sldChg chg="addSp delSp modSp add mod">
        <pc:chgData name="Romain Rachenne" userId="d05ffb5d262588ec" providerId="LiveId" clId="{CE3AC724-2EFB-483B-8406-60DC644BE68D}" dt="2022-04-10T21:17:41.164" v="2118" actId="1076"/>
        <pc:sldMkLst>
          <pc:docMk/>
          <pc:sldMk cId="638872301" sldId="552"/>
        </pc:sldMkLst>
      </pc:sldChg>
      <pc:sldChg chg="add del">
        <pc:chgData name="Romain Rachenne" userId="d05ffb5d262588ec" providerId="LiveId" clId="{CE3AC724-2EFB-483B-8406-60DC644BE68D}" dt="2022-04-10T21:18:07.677" v="2197" actId="47"/>
        <pc:sldMkLst>
          <pc:docMk/>
          <pc:sldMk cId="3317012526" sldId="553"/>
        </pc:sldMkLst>
      </pc:sldChg>
      <pc:sldChg chg="addSp delSp modSp add mod">
        <pc:chgData name="Romain Rachenne" userId="d05ffb5d262588ec" providerId="LiveId" clId="{CE3AC724-2EFB-483B-8406-60DC644BE68D}" dt="2022-04-10T21:18:46.782" v="2370" actId="20577"/>
        <pc:sldMkLst>
          <pc:docMk/>
          <pc:sldMk cId="3876876506" sldId="554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4" Type="http://schemas.openxmlformats.org/officeDocument/2006/relationships/image" Target="../media/image4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43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4" Type="http://schemas.openxmlformats.org/officeDocument/2006/relationships/image" Target="../media/image4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6AFA3-996D-4AD0-BE5E-D502F03C27C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3_2" csCatId="accent3" phldr="1"/>
      <dgm:spPr/>
      <dgm:t>
        <a:bodyPr/>
        <a:lstStyle/>
        <a:p>
          <a:endParaRPr lang="en-US"/>
        </a:p>
      </dgm:t>
    </dgm:pt>
    <dgm:pt modelId="{1DF44972-D84F-4075-89DE-4389CA7B1EF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Exercice 1</a:t>
          </a:r>
          <a:endParaRPr lang="en-US" dirty="0"/>
        </a:p>
      </dgm:t>
    </dgm:pt>
    <dgm:pt modelId="{C8B509D1-798B-4B6B-A8CD-F26E3E137110}" type="parTrans" cxnId="{41CCA0E7-224A-470C-99CA-13987015CF45}">
      <dgm:prSet/>
      <dgm:spPr/>
      <dgm:t>
        <a:bodyPr/>
        <a:lstStyle/>
        <a:p>
          <a:endParaRPr lang="en-US"/>
        </a:p>
      </dgm:t>
    </dgm:pt>
    <dgm:pt modelId="{E53ED7E6-7198-4612-8C22-5C939598B862}" type="sibTrans" cxnId="{41CCA0E7-224A-470C-99CA-13987015CF45}">
      <dgm:prSet/>
      <dgm:spPr/>
      <dgm:t>
        <a:bodyPr/>
        <a:lstStyle/>
        <a:p>
          <a:endParaRPr lang="en-US"/>
        </a:p>
      </dgm:t>
    </dgm:pt>
    <dgm:pt modelId="{9114D62C-2403-4E4A-A621-D5EB62CA7D5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noProof="0" dirty="0" err="1"/>
            <a:t>mBot</a:t>
          </a:r>
          <a:r>
            <a:rPr lang="fr-FR" sz="2000" noProof="0" dirty="0"/>
            <a:t> n°1 : Emettre un message avec une valeur aléatoire.</a:t>
          </a:r>
        </a:p>
        <a:p>
          <a:pPr>
            <a:lnSpc>
              <a:spcPct val="100000"/>
            </a:lnSpc>
          </a:pPr>
          <a:r>
            <a:rPr lang="fr-FR" sz="2000" noProof="0" dirty="0"/>
            <a:t> </a:t>
          </a:r>
          <a:r>
            <a:rPr lang="fr-FR" sz="2000" noProof="0" dirty="0" err="1"/>
            <a:t>mBot</a:t>
          </a:r>
          <a:r>
            <a:rPr lang="fr-FR" sz="2000" noProof="0" dirty="0"/>
            <a:t> n°2 : Afficher la valeur sur l’écran du </a:t>
          </a:r>
          <a:r>
            <a:rPr lang="fr-FR" sz="2000" noProof="0" dirty="0" err="1"/>
            <a:t>mBot</a:t>
          </a:r>
          <a:r>
            <a:rPr lang="fr-FR" sz="2000" noProof="0" dirty="0"/>
            <a:t>.</a:t>
          </a:r>
        </a:p>
      </dgm:t>
    </dgm:pt>
    <dgm:pt modelId="{2AFBC426-B324-4DA4-9D1D-5BC2291B7EA5}" type="parTrans" cxnId="{A2646BF3-A9BC-4101-8518-9A61F6A73AA0}">
      <dgm:prSet/>
      <dgm:spPr/>
      <dgm:t>
        <a:bodyPr/>
        <a:lstStyle/>
        <a:p>
          <a:endParaRPr lang="fr-FR"/>
        </a:p>
      </dgm:t>
    </dgm:pt>
    <dgm:pt modelId="{35A7F83D-FA0C-4145-B727-BDC2B58AE198}" type="sibTrans" cxnId="{A2646BF3-A9BC-4101-8518-9A61F6A73AA0}">
      <dgm:prSet/>
      <dgm:spPr/>
      <dgm:t>
        <a:bodyPr/>
        <a:lstStyle/>
        <a:p>
          <a:endParaRPr lang="fr-FR"/>
        </a:p>
      </dgm:t>
    </dgm:pt>
    <dgm:pt modelId="{3A739AE0-E046-4922-A8C2-51D8660714EE}" type="pres">
      <dgm:prSet presAssocID="{6506AFA3-996D-4AD0-BE5E-D502F03C27C3}" presName="root" presStyleCnt="0">
        <dgm:presLayoutVars>
          <dgm:dir/>
          <dgm:resizeHandles val="exact"/>
        </dgm:presLayoutVars>
      </dgm:prSet>
      <dgm:spPr/>
    </dgm:pt>
    <dgm:pt modelId="{05DD4312-25CF-459C-AF5E-C8F8AD57549A}" type="pres">
      <dgm:prSet presAssocID="{1DF44972-D84F-4075-89DE-4389CA7B1EFD}" presName="compNode" presStyleCnt="0"/>
      <dgm:spPr/>
    </dgm:pt>
    <dgm:pt modelId="{1DDDD77F-5F93-4BC0-B05A-A2B376F61F67}" type="pres">
      <dgm:prSet presAssocID="{1DF44972-D84F-4075-89DE-4389CA7B1EFD}" presName="bgRect" presStyleLbl="bgShp" presStyleIdx="0" presStyleCnt="1" custScaleY="133541"/>
      <dgm:spPr/>
    </dgm:pt>
    <dgm:pt modelId="{7F35EFD1-3063-4E8D-BCEB-A18AAD85339B}" type="pres">
      <dgm:prSet presAssocID="{1DF44972-D84F-4075-89DE-4389CA7B1EF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 contour"/>
        </a:ext>
      </dgm:extLst>
    </dgm:pt>
    <dgm:pt modelId="{FD8B8965-5F6B-4643-9D8A-DB1F8887E25B}" type="pres">
      <dgm:prSet presAssocID="{1DF44972-D84F-4075-89DE-4389CA7B1EFD}" presName="spaceRect" presStyleCnt="0"/>
      <dgm:spPr/>
    </dgm:pt>
    <dgm:pt modelId="{C1361E33-C1AF-47C0-8909-501E66A3635B}" type="pres">
      <dgm:prSet presAssocID="{1DF44972-D84F-4075-89DE-4389CA7B1EFD}" presName="parTx" presStyleLbl="revTx" presStyleIdx="0" presStyleCnt="2">
        <dgm:presLayoutVars>
          <dgm:chMax val="0"/>
          <dgm:chPref val="0"/>
        </dgm:presLayoutVars>
      </dgm:prSet>
      <dgm:spPr/>
    </dgm:pt>
    <dgm:pt modelId="{7D1031B3-8680-4E77-B2A0-55618585442C}" type="pres">
      <dgm:prSet presAssocID="{1DF44972-D84F-4075-89DE-4389CA7B1EFD}" presName="desTx" presStyleLbl="revTx" presStyleIdx="1" presStyleCnt="2" custScaleX="93429" custScaleY="123876">
        <dgm:presLayoutVars/>
      </dgm:prSet>
      <dgm:spPr/>
    </dgm:pt>
  </dgm:ptLst>
  <dgm:cxnLst>
    <dgm:cxn modelId="{D054DF4A-E395-457B-BB43-9906741F1EA7}" type="presOf" srcId="{9114D62C-2403-4E4A-A621-D5EB62CA7D53}" destId="{7D1031B3-8680-4E77-B2A0-55618585442C}" srcOrd="0" destOrd="0" presId="urn:microsoft.com/office/officeart/2018/2/layout/IconVerticalSolidList"/>
    <dgm:cxn modelId="{A19339CC-CBC9-4742-A769-AD35B6AE52CF}" type="presOf" srcId="{6506AFA3-996D-4AD0-BE5E-D502F03C27C3}" destId="{3A739AE0-E046-4922-A8C2-51D8660714EE}" srcOrd="0" destOrd="0" presId="urn:microsoft.com/office/officeart/2018/2/layout/IconVerticalSolidList"/>
    <dgm:cxn modelId="{B78781D6-8AB6-47A5-83D5-0E9BC64857D4}" type="presOf" srcId="{1DF44972-D84F-4075-89DE-4389CA7B1EFD}" destId="{C1361E33-C1AF-47C0-8909-501E66A3635B}" srcOrd="0" destOrd="0" presId="urn:microsoft.com/office/officeart/2018/2/layout/IconVerticalSolidList"/>
    <dgm:cxn modelId="{41CCA0E7-224A-470C-99CA-13987015CF45}" srcId="{6506AFA3-996D-4AD0-BE5E-D502F03C27C3}" destId="{1DF44972-D84F-4075-89DE-4389CA7B1EFD}" srcOrd="0" destOrd="0" parTransId="{C8B509D1-798B-4B6B-A8CD-F26E3E137110}" sibTransId="{E53ED7E6-7198-4612-8C22-5C939598B862}"/>
    <dgm:cxn modelId="{A2646BF3-A9BC-4101-8518-9A61F6A73AA0}" srcId="{1DF44972-D84F-4075-89DE-4389CA7B1EFD}" destId="{9114D62C-2403-4E4A-A621-D5EB62CA7D53}" srcOrd="0" destOrd="0" parTransId="{2AFBC426-B324-4DA4-9D1D-5BC2291B7EA5}" sibTransId="{35A7F83D-FA0C-4145-B727-BDC2B58AE198}"/>
    <dgm:cxn modelId="{E9F875D8-C61C-4E5C-A7EE-831C77CB5029}" type="presParOf" srcId="{3A739AE0-E046-4922-A8C2-51D8660714EE}" destId="{05DD4312-25CF-459C-AF5E-C8F8AD57549A}" srcOrd="0" destOrd="0" presId="urn:microsoft.com/office/officeart/2018/2/layout/IconVerticalSolidList"/>
    <dgm:cxn modelId="{3B43D948-8439-4B9B-B2C7-467EA00ED26F}" type="presParOf" srcId="{05DD4312-25CF-459C-AF5E-C8F8AD57549A}" destId="{1DDDD77F-5F93-4BC0-B05A-A2B376F61F67}" srcOrd="0" destOrd="0" presId="urn:microsoft.com/office/officeart/2018/2/layout/IconVerticalSolidList"/>
    <dgm:cxn modelId="{5589FA94-8DF6-42A0-B052-030600A29376}" type="presParOf" srcId="{05DD4312-25CF-459C-AF5E-C8F8AD57549A}" destId="{7F35EFD1-3063-4E8D-BCEB-A18AAD85339B}" srcOrd="1" destOrd="0" presId="urn:microsoft.com/office/officeart/2018/2/layout/IconVerticalSolidList"/>
    <dgm:cxn modelId="{55231306-4B73-494D-84FB-9CFDAB33468F}" type="presParOf" srcId="{05DD4312-25CF-459C-AF5E-C8F8AD57549A}" destId="{FD8B8965-5F6B-4643-9D8A-DB1F8887E25B}" srcOrd="2" destOrd="0" presId="urn:microsoft.com/office/officeart/2018/2/layout/IconVerticalSolidList"/>
    <dgm:cxn modelId="{B862B128-7C72-4B2B-BF81-CCB9AA0E782B}" type="presParOf" srcId="{05DD4312-25CF-459C-AF5E-C8F8AD57549A}" destId="{C1361E33-C1AF-47C0-8909-501E66A3635B}" srcOrd="3" destOrd="0" presId="urn:microsoft.com/office/officeart/2018/2/layout/IconVerticalSolidList"/>
    <dgm:cxn modelId="{1C696607-FCA6-4490-9CA4-BCD5D87D9106}" type="presParOf" srcId="{05DD4312-25CF-459C-AF5E-C8F8AD57549A}" destId="{7D1031B3-8680-4E77-B2A0-55618585442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06AFA3-996D-4AD0-BE5E-D502F03C27C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3_2" csCatId="accent3" phldr="1"/>
      <dgm:spPr/>
      <dgm:t>
        <a:bodyPr/>
        <a:lstStyle/>
        <a:p>
          <a:endParaRPr lang="en-US"/>
        </a:p>
      </dgm:t>
    </dgm:pt>
    <dgm:pt modelId="{1DF44972-D84F-4075-89DE-4389CA7B1EF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Exercice 1</a:t>
          </a:r>
          <a:endParaRPr lang="en-US" dirty="0"/>
        </a:p>
      </dgm:t>
    </dgm:pt>
    <dgm:pt modelId="{C8B509D1-798B-4B6B-A8CD-F26E3E137110}" type="parTrans" cxnId="{41CCA0E7-224A-470C-99CA-13987015CF45}">
      <dgm:prSet/>
      <dgm:spPr/>
      <dgm:t>
        <a:bodyPr/>
        <a:lstStyle/>
        <a:p>
          <a:endParaRPr lang="en-US"/>
        </a:p>
      </dgm:t>
    </dgm:pt>
    <dgm:pt modelId="{E53ED7E6-7198-4612-8C22-5C939598B862}" type="sibTrans" cxnId="{41CCA0E7-224A-470C-99CA-13987015CF45}">
      <dgm:prSet/>
      <dgm:spPr/>
      <dgm:t>
        <a:bodyPr/>
        <a:lstStyle/>
        <a:p>
          <a:endParaRPr lang="en-US"/>
        </a:p>
      </dgm:t>
    </dgm:pt>
    <dgm:pt modelId="{9BC02B30-8630-4EC4-99B7-B31B697D59C5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Exercice 2</a:t>
          </a:r>
          <a:endParaRPr lang="en-US" dirty="0"/>
        </a:p>
      </dgm:t>
    </dgm:pt>
    <dgm:pt modelId="{792D65F6-42C8-42B9-AA3A-D857DB4C3517}" type="parTrans" cxnId="{7E313959-FE62-4B84-B359-D17F60941B5C}">
      <dgm:prSet/>
      <dgm:spPr/>
      <dgm:t>
        <a:bodyPr/>
        <a:lstStyle/>
        <a:p>
          <a:endParaRPr lang="en-US"/>
        </a:p>
      </dgm:t>
    </dgm:pt>
    <dgm:pt modelId="{0D6CD7FC-9F08-442D-83C0-FC5FDDD1023E}" type="sibTrans" cxnId="{7E313959-FE62-4B84-B359-D17F60941B5C}">
      <dgm:prSet/>
      <dgm:spPr/>
      <dgm:t>
        <a:bodyPr/>
        <a:lstStyle/>
        <a:p>
          <a:endParaRPr lang="en-US"/>
        </a:p>
      </dgm:t>
    </dgm:pt>
    <dgm:pt modelId="{8E9B00F9-0C4A-416A-BFCE-F5B26B3DA0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noProof="0" dirty="0"/>
            <a:t>- Faire monter / descendre la pince</a:t>
          </a:r>
        </a:p>
        <a:p>
          <a:pPr>
            <a:lnSpc>
              <a:spcPct val="100000"/>
            </a:lnSpc>
          </a:pPr>
          <a:r>
            <a:rPr lang="fr-FR" sz="2000" noProof="0" dirty="0"/>
            <a:t>- Ouvrir / Fermer la pince</a:t>
          </a:r>
        </a:p>
      </dgm:t>
    </dgm:pt>
    <dgm:pt modelId="{E73E523E-050B-43AB-B444-DB643ADEE54E}" type="parTrans" cxnId="{BC238CED-B758-482C-BE36-7DD5F543C289}">
      <dgm:prSet/>
      <dgm:spPr/>
      <dgm:t>
        <a:bodyPr/>
        <a:lstStyle/>
        <a:p>
          <a:endParaRPr lang="fr-FR"/>
        </a:p>
      </dgm:t>
    </dgm:pt>
    <dgm:pt modelId="{D7B60696-F815-4B60-8B65-35A565D9D138}" type="sibTrans" cxnId="{BC238CED-B758-482C-BE36-7DD5F543C289}">
      <dgm:prSet/>
      <dgm:spPr/>
      <dgm:t>
        <a:bodyPr/>
        <a:lstStyle/>
        <a:p>
          <a:endParaRPr lang="fr-FR"/>
        </a:p>
      </dgm:t>
    </dgm:pt>
    <dgm:pt modelId="{A22A3A3E-B853-4629-95C2-4BB1AAF60C27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fr-FR" sz="2000" noProof="0">
              <a:solidFill>
                <a:schemeClr val="bg1"/>
              </a:solidFill>
            </a:rPr>
            <a:t>- Avancer jusqu’à l’objet</a:t>
          </a:r>
          <a:br>
            <a:rPr lang="fr-FR" sz="2000" noProof="0">
              <a:solidFill>
                <a:schemeClr val="bg1"/>
              </a:solidFill>
            </a:rPr>
          </a:br>
          <a:r>
            <a:rPr lang="fr-FR" sz="2000" noProof="0">
              <a:solidFill>
                <a:schemeClr val="bg1"/>
              </a:solidFill>
            </a:rPr>
            <a:t>- Saisir l’objet</a:t>
          </a:r>
          <a:br>
            <a:rPr lang="fr-FR" sz="2000" noProof="0">
              <a:solidFill>
                <a:schemeClr val="bg1"/>
              </a:solidFill>
            </a:rPr>
          </a:br>
          <a:r>
            <a:rPr lang="fr-FR" sz="2000" noProof="0">
              <a:solidFill>
                <a:schemeClr val="bg1"/>
              </a:solidFill>
            </a:rPr>
            <a:t>- Faire demi-tour</a:t>
          </a:r>
          <a:br>
            <a:rPr lang="fr-FR" sz="2000" noProof="0">
              <a:solidFill>
                <a:schemeClr val="bg1"/>
              </a:solidFill>
            </a:rPr>
          </a:br>
          <a:r>
            <a:rPr lang="fr-FR" sz="2000" noProof="0">
              <a:solidFill>
                <a:schemeClr val="bg1"/>
              </a:solidFill>
            </a:rPr>
            <a:t>- Déposer l’objet</a:t>
          </a:r>
          <a:endParaRPr lang="fr-FR" sz="2000" noProof="0" dirty="0">
            <a:solidFill>
              <a:schemeClr val="bg1"/>
            </a:solidFill>
          </a:endParaRPr>
        </a:p>
      </dgm:t>
    </dgm:pt>
    <dgm:pt modelId="{7D03D218-CF20-421A-9AA6-1F66124DAFDF}" type="parTrans" cxnId="{6833729B-630D-4CEC-964D-FC10AA8CD59C}">
      <dgm:prSet/>
      <dgm:spPr/>
      <dgm:t>
        <a:bodyPr/>
        <a:lstStyle/>
        <a:p>
          <a:endParaRPr lang="fr-FR"/>
        </a:p>
      </dgm:t>
    </dgm:pt>
    <dgm:pt modelId="{700CEB35-CD9D-4A55-9B8D-A7C31F51CB2A}" type="sibTrans" cxnId="{6833729B-630D-4CEC-964D-FC10AA8CD59C}">
      <dgm:prSet/>
      <dgm:spPr/>
      <dgm:t>
        <a:bodyPr/>
        <a:lstStyle/>
        <a:p>
          <a:endParaRPr lang="fr-FR"/>
        </a:p>
      </dgm:t>
    </dgm:pt>
    <dgm:pt modelId="{3A739AE0-E046-4922-A8C2-51D8660714EE}" type="pres">
      <dgm:prSet presAssocID="{6506AFA3-996D-4AD0-BE5E-D502F03C27C3}" presName="root" presStyleCnt="0">
        <dgm:presLayoutVars>
          <dgm:dir/>
          <dgm:resizeHandles val="exact"/>
        </dgm:presLayoutVars>
      </dgm:prSet>
      <dgm:spPr/>
    </dgm:pt>
    <dgm:pt modelId="{05DD4312-25CF-459C-AF5E-C8F8AD57549A}" type="pres">
      <dgm:prSet presAssocID="{1DF44972-D84F-4075-89DE-4389CA7B1EFD}" presName="compNode" presStyleCnt="0"/>
      <dgm:spPr/>
    </dgm:pt>
    <dgm:pt modelId="{1DDDD77F-5F93-4BC0-B05A-A2B376F61F67}" type="pres">
      <dgm:prSet presAssocID="{1DF44972-D84F-4075-89DE-4389CA7B1EFD}" presName="bgRect" presStyleLbl="bgShp" presStyleIdx="0" presStyleCnt="2" custLinFactNeighborX="11956"/>
      <dgm:spPr/>
    </dgm:pt>
    <dgm:pt modelId="{7F35EFD1-3063-4E8D-BCEB-A18AAD85339B}" type="pres">
      <dgm:prSet presAssocID="{1DF44972-D84F-4075-89DE-4389CA7B1EFD}" presName="iconRect" presStyleLbl="node1" presStyleIdx="0" presStyleCnt="2"/>
      <dgm:spPr>
        <a:prstGeom prst="bracketPair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abe avec un remplissage uni"/>
        </a:ext>
      </dgm:extLst>
    </dgm:pt>
    <dgm:pt modelId="{FD8B8965-5F6B-4643-9D8A-DB1F8887E25B}" type="pres">
      <dgm:prSet presAssocID="{1DF44972-D84F-4075-89DE-4389CA7B1EFD}" presName="spaceRect" presStyleCnt="0"/>
      <dgm:spPr/>
    </dgm:pt>
    <dgm:pt modelId="{C1361E33-C1AF-47C0-8909-501E66A3635B}" type="pres">
      <dgm:prSet presAssocID="{1DF44972-D84F-4075-89DE-4389CA7B1EFD}" presName="parTx" presStyleLbl="revTx" presStyleIdx="0" presStyleCnt="4">
        <dgm:presLayoutVars>
          <dgm:chMax val="0"/>
          <dgm:chPref val="0"/>
        </dgm:presLayoutVars>
      </dgm:prSet>
      <dgm:spPr/>
    </dgm:pt>
    <dgm:pt modelId="{23DC93E7-255A-4FAB-810F-6371D65A6E33}" type="pres">
      <dgm:prSet presAssocID="{1DF44972-D84F-4075-89DE-4389CA7B1EFD}" presName="desTx" presStyleLbl="revTx" presStyleIdx="1" presStyleCnt="4">
        <dgm:presLayoutVars/>
      </dgm:prSet>
      <dgm:spPr/>
    </dgm:pt>
    <dgm:pt modelId="{87766FF5-85A6-4527-8CA7-D10478332BD5}" type="pres">
      <dgm:prSet presAssocID="{E53ED7E6-7198-4612-8C22-5C939598B862}" presName="sibTrans" presStyleCnt="0"/>
      <dgm:spPr/>
    </dgm:pt>
    <dgm:pt modelId="{6BDBE0B0-A7B1-4740-B60F-662435CEA219}" type="pres">
      <dgm:prSet presAssocID="{9BC02B30-8630-4EC4-99B7-B31B697D59C5}" presName="compNode" presStyleCnt="0"/>
      <dgm:spPr/>
    </dgm:pt>
    <dgm:pt modelId="{2CAE2323-6981-498E-B46C-D4C55B6E548F}" type="pres">
      <dgm:prSet presAssocID="{9BC02B30-8630-4EC4-99B7-B31B697D59C5}" presName="bgRect" presStyleLbl="bgShp" presStyleIdx="1" presStyleCnt="2" custScaleY="125588"/>
      <dgm:spPr/>
    </dgm:pt>
    <dgm:pt modelId="{712DF194-3858-4733-BBD0-17D3C811FFCE}" type="pres">
      <dgm:prSet presAssocID="{9BC02B30-8630-4EC4-99B7-B31B697D59C5}" presName="iconRect" presStyleLbl="node1" presStyleIdx="1" presStyleCnt="2"/>
      <dgm:spPr>
        <a:prstGeom prst="can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lindre avec un remplissage uni"/>
        </a:ext>
      </dgm:extLst>
    </dgm:pt>
    <dgm:pt modelId="{1B88DD06-22FB-4661-BF43-A9A10C9E6256}" type="pres">
      <dgm:prSet presAssocID="{9BC02B30-8630-4EC4-99B7-B31B697D59C5}" presName="spaceRect" presStyleCnt="0"/>
      <dgm:spPr/>
    </dgm:pt>
    <dgm:pt modelId="{5DD9D06E-8825-48F5-A40C-8E35B30055F6}" type="pres">
      <dgm:prSet presAssocID="{9BC02B30-8630-4EC4-99B7-B31B697D59C5}" presName="parTx" presStyleLbl="revTx" presStyleIdx="2" presStyleCnt="4">
        <dgm:presLayoutVars>
          <dgm:chMax val="0"/>
          <dgm:chPref val="0"/>
        </dgm:presLayoutVars>
      </dgm:prSet>
      <dgm:spPr/>
    </dgm:pt>
    <dgm:pt modelId="{1788D294-BE54-4888-A77F-379D45EAC7D6}" type="pres">
      <dgm:prSet presAssocID="{9BC02B30-8630-4EC4-99B7-B31B697D59C5}" presName="desTx" presStyleLbl="revTx" presStyleIdx="3" presStyleCnt="4">
        <dgm:presLayoutVars/>
      </dgm:prSet>
      <dgm:spPr/>
    </dgm:pt>
  </dgm:ptLst>
  <dgm:cxnLst>
    <dgm:cxn modelId="{5136AF61-4712-44FE-9C9D-2790B5EED19B}" type="presOf" srcId="{9BC02B30-8630-4EC4-99B7-B31B697D59C5}" destId="{5DD9D06E-8825-48F5-A40C-8E35B30055F6}" srcOrd="0" destOrd="0" presId="urn:microsoft.com/office/officeart/2018/2/layout/IconVerticalSolidList"/>
    <dgm:cxn modelId="{7E313959-FE62-4B84-B359-D17F60941B5C}" srcId="{6506AFA3-996D-4AD0-BE5E-D502F03C27C3}" destId="{9BC02B30-8630-4EC4-99B7-B31B697D59C5}" srcOrd="1" destOrd="0" parTransId="{792D65F6-42C8-42B9-AA3A-D857DB4C3517}" sibTransId="{0D6CD7FC-9F08-442D-83C0-FC5FDDD1023E}"/>
    <dgm:cxn modelId="{B2BEF27F-497D-4707-A850-728E8A92B469}" type="presOf" srcId="{A22A3A3E-B853-4629-95C2-4BB1AAF60C27}" destId="{1788D294-BE54-4888-A77F-379D45EAC7D6}" srcOrd="0" destOrd="0" presId="urn:microsoft.com/office/officeart/2018/2/layout/IconVerticalSolidList"/>
    <dgm:cxn modelId="{6833729B-630D-4CEC-964D-FC10AA8CD59C}" srcId="{9BC02B30-8630-4EC4-99B7-B31B697D59C5}" destId="{A22A3A3E-B853-4629-95C2-4BB1AAF60C27}" srcOrd="0" destOrd="0" parTransId="{7D03D218-CF20-421A-9AA6-1F66124DAFDF}" sibTransId="{700CEB35-CD9D-4A55-9B8D-A7C31F51CB2A}"/>
    <dgm:cxn modelId="{A0897E9F-C075-4CF0-9297-643F065793A0}" type="presOf" srcId="{8E9B00F9-0C4A-416A-BFCE-F5B26B3DA0A3}" destId="{23DC93E7-255A-4FAB-810F-6371D65A6E33}" srcOrd="0" destOrd="0" presId="urn:microsoft.com/office/officeart/2018/2/layout/IconVerticalSolidList"/>
    <dgm:cxn modelId="{A19339CC-CBC9-4742-A769-AD35B6AE52CF}" type="presOf" srcId="{6506AFA3-996D-4AD0-BE5E-D502F03C27C3}" destId="{3A739AE0-E046-4922-A8C2-51D8660714EE}" srcOrd="0" destOrd="0" presId="urn:microsoft.com/office/officeart/2018/2/layout/IconVerticalSolidList"/>
    <dgm:cxn modelId="{B78781D6-8AB6-47A5-83D5-0E9BC64857D4}" type="presOf" srcId="{1DF44972-D84F-4075-89DE-4389CA7B1EFD}" destId="{C1361E33-C1AF-47C0-8909-501E66A3635B}" srcOrd="0" destOrd="0" presId="urn:microsoft.com/office/officeart/2018/2/layout/IconVerticalSolidList"/>
    <dgm:cxn modelId="{41CCA0E7-224A-470C-99CA-13987015CF45}" srcId="{6506AFA3-996D-4AD0-BE5E-D502F03C27C3}" destId="{1DF44972-D84F-4075-89DE-4389CA7B1EFD}" srcOrd="0" destOrd="0" parTransId="{C8B509D1-798B-4B6B-A8CD-F26E3E137110}" sibTransId="{E53ED7E6-7198-4612-8C22-5C939598B862}"/>
    <dgm:cxn modelId="{BC238CED-B758-482C-BE36-7DD5F543C289}" srcId="{1DF44972-D84F-4075-89DE-4389CA7B1EFD}" destId="{8E9B00F9-0C4A-416A-BFCE-F5B26B3DA0A3}" srcOrd="0" destOrd="0" parTransId="{E73E523E-050B-43AB-B444-DB643ADEE54E}" sibTransId="{D7B60696-F815-4B60-8B65-35A565D9D138}"/>
    <dgm:cxn modelId="{E9F875D8-C61C-4E5C-A7EE-831C77CB5029}" type="presParOf" srcId="{3A739AE0-E046-4922-A8C2-51D8660714EE}" destId="{05DD4312-25CF-459C-AF5E-C8F8AD57549A}" srcOrd="0" destOrd="0" presId="urn:microsoft.com/office/officeart/2018/2/layout/IconVerticalSolidList"/>
    <dgm:cxn modelId="{3B43D948-8439-4B9B-B2C7-467EA00ED26F}" type="presParOf" srcId="{05DD4312-25CF-459C-AF5E-C8F8AD57549A}" destId="{1DDDD77F-5F93-4BC0-B05A-A2B376F61F67}" srcOrd="0" destOrd="0" presId="urn:microsoft.com/office/officeart/2018/2/layout/IconVerticalSolidList"/>
    <dgm:cxn modelId="{5589FA94-8DF6-42A0-B052-030600A29376}" type="presParOf" srcId="{05DD4312-25CF-459C-AF5E-C8F8AD57549A}" destId="{7F35EFD1-3063-4E8D-BCEB-A18AAD85339B}" srcOrd="1" destOrd="0" presId="urn:microsoft.com/office/officeart/2018/2/layout/IconVerticalSolidList"/>
    <dgm:cxn modelId="{55231306-4B73-494D-84FB-9CFDAB33468F}" type="presParOf" srcId="{05DD4312-25CF-459C-AF5E-C8F8AD57549A}" destId="{FD8B8965-5F6B-4643-9D8A-DB1F8887E25B}" srcOrd="2" destOrd="0" presId="urn:microsoft.com/office/officeart/2018/2/layout/IconVerticalSolidList"/>
    <dgm:cxn modelId="{B862B128-7C72-4B2B-BF81-CCB9AA0E782B}" type="presParOf" srcId="{05DD4312-25CF-459C-AF5E-C8F8AD57549A}" destId="{C1361E33-C1AF-47C0-8909-501E66A3635B}" srcOrd="3" destOrd="0" presId="urn:microsoft.com/office/officeart/2018/2/layout/IconVerticalSolidList"/>
    <dgm:cxn modelId="{9A8E30CA-3B65-4F4E-9DCE-A286ED723E5A}" type="presParOf" srcId="{05DD4312-25CF-459C-AF5E-C8F8AD57549A}" destId="{23DC93E7-255A-4FAB-810F-6371D65A6E33}" srcOrd="4" destOrd="0" presId="urn:microsoft.com/office/officeart/2018/2/layout/IconVerticalSolidList"/>
    <dgm:cxn modelId="{4A3667F6-AB18-4B8E-9621-08CF74A19BB2}" type="presParOf" srcId="{3A739AE0-E046-4922-A8C2-51D8660714EE}" destId="{87766FF5-85A6-4527-8CA7-D10478332BD5}" srcOrd="1" destOrd="0" presId="urn:microsoft.com/office/officeart/2018/2/layout/IconVerticalSolidList"/>
    <dgm:cxn modelId="{B153EDB7-0B91-493E-B3C6-2D7CDE02C327}" type="presParOf" srcId="{3A739AE0-E046-4922-A8C2-51D8660714EE}" destId="{6BDBE0B0-A7B1-4740-B60F-662435CEA219}" srcOrd="2" destOrd="0" presId="urn:microsoft.com/office/officeart/2018/2/layout/IconVerticalSolidList"/>
    <dgm:cxn modelId="{E08575E7-5E09-4F1D-9AA1-2481D7C33CFC}" type="presParOf" srcId="{6BDBE0B0-A7B1-4740-B60F-662435CEA219}" destId="{2CAE2323-6981-498E-B46C-D4C55B6E548F}" srcOrd="0" destOrd="0" presId="urn:microsoft.com/office/officeart/2018/2/layout/IconVerticalSolidList"/>
    <dgm:cxn modelId="{CDD5399B-DD7D-4B12-B2FF-9923083E9F9A}" type="presParOf" srcId="{6BDBE0B0-A7B1-4740-B60F-662435CEA219}" destId="{712DF194-3858-4733-BBD0-17D3C811FFCE}" srcOrd="1" destOrd="0" presId="urn:microsoft.com/office/officeart/2018/2/layout/IconVerticalSolidList"/>
    <dgm:cxn modelId="{6350CE2C-4AD8-4E2E-85AB-2A616B11DC0E}" type="presParOf" srcId="{6BDBE0B0-A7B1-4740-B60F-662435CEA219}" destId="{1B88DD06-22FB-4661-BF43-A9A10C9E6256}" srcOrd="2" destOrd="0" presId="urn:microsoft.com/office/officeart/2018/2/layout/IconVerticalSolidList"/>
    <dgm:cxn modelId="{E44156C0-1885-413D-AB9C-52F4AFC5E1A7}" type="presParOf" srcId="{6BDBE0B0-A7B1-4740-B60F-662435CEA219}" destId="{5DD9D06E-8825-48F5-A40C-8E35B30055F6}" srcOrd="3" destOrd="0" presId="urn:microsoft.com/office/officeart/2018/2/layout/IconVerticalSolidList"/>
    <dgm:cxn modelId="{AD0605B4-0784-4ABB-ADBE-77DC92045683}" type="presParOf" srcId="{6BDBE0B0-A7B1-4740-B60F-662435CEA219}" destId="{1788D294-BE54-4888-A77F-379D45EAC7D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06AFA3-996D-4AD0-BE5E-D502F03C27C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3_2" csCatId="accent3" phldr="1"/>
      <dgm:spPr/>
      <dgm:t>
        <a:bodyPr/>
        <a:lstStyle/>
        <a:p>
          <a:endParaRPr lang="en-US"/>
        </a:p>
      </dgm:t>
    </dgm:pt>
    <dgm:pt modelId="{1DF44972-D84F-4075-89DE-4389CA7B1EF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Exercice 1</a:t>
          </a:r>
          <a:endParaRPr lang="en-US" dirty="0"/>
        </a:p>
      </dgm:t>
    </dgm:pt>
    <dgm:pt modelId="{C8B509D1-798B-4B6B-A8CD-F26E3E137110}" type="parTrans" cxnId="{41CCA0E7-224A-470C-99CA-13987015CF45}">
      <dgm:prSet/>
      <dgm:spPr/>
      <dgm:t>
        <a:bodyPr/>
        <a:lstStyle/>
        <a:p>
          <a:endParaRPr lang="en-US"/>
        </a:p>
      </dgm:t>
    </dgm:pt>
    <dgm:pt modelId="{E53ED7E6-7198-4612-8C22-5C939598B862}" type="sibTrans" cxnId="{41CCA0E7-224A-470C-99CA-13987015CF45}">
      <dgm:prSet/>
      <dgm:spPr/>
      <dgm:t>
        <a:bodyPr/>
        <a:lstStyle/>
        <a:p>
          <a:endParaRPr lang="en-US"/>
        </a:p>
      </dgm:t>
    </dgm:pt>
    <dgm:pt modelId="{9BC02B30-8630-4EC4-99B7-B31B697D59C5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Exercice 2</a:t>
          </a:r>
          <a:endParaRPr lang="en-US" dirty="0"/>
        </a:p>
      </dgm:t>
    </dgm:pt>
    <dgm:pt modelId="{792D65F6-42C8-42B9-AA3A-D857DB4C3517}" type="parTrans" cxnId="{7E313959-FE62-4B84-B359-D17F60941B5C}">
      <dgm:prSet/>
      <dgm:spPr/>
      <dgm:t>
        <a:bodyPr/>
        <a:lstStyle/>
        <a:p>
          <a:endParaRPr lang="en-US"/>
        </a:p>
      </dgm:t>
    </dgm:pt>
    <dgm:pt modelId="{0D6CD7FC-9F08-442D-83C0-FC5FDDD1023E}" type="sibTrans" cxnId="{7E313959-FE62-4B84-B359-D17F60941B5C}">
      <dgm:prSet/>
      <dgm:spPr/>
      <dgm:t>
        <a:bodyPr/>
        <a:lstStyle/>
        <a:p>
          <a:endParaRPr lang="en-US"/>
        </a:p>
      </dgm:t>
    </dgm:pt>
    <dgm:pt modelId="{8E9B00F9-0C4A-416A-BFCE-F5B26B3DA0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noProof="0" dirty="0"/>
            <a:t>Suivre la ligne et arrêter le robot lorsque la couleur bleue est détectée soit à gauche soit à droite de la ligne.</a:t>
          </a:r>
        </a:p>
      </dgm:t>
    </dgm:pt>
    <dgm:pt modelId="{E73E523E-050B-43AB-B444-DB643ADEE54E}" type="parTrans" cxnId="{BC238CED-B758-482C-BE36-7DD5F543C289}">
      <dgm:prSet/>
      <dgm:spPr/>
      <dgm:t>
        <a:bodyPr/>
        <a:lstStyle/>
        <a:p>
          <a:endParaRPr lang="fr-FR"/>
        </a:p>
      </dgm:t>
    </dgm:pt>
    <dgm:pt modelId="{D7B60696-F815-4B60-8B65-35A565D9D138}" type="sibTrans" cxnId="{BC238CED-B758-482C-BE36-7DD5F543C289}">
      <dgm:prSet/>
      <dgm:spPr/>
      <dgm:t>
        <a:bodyPr/>
        <a:lstStyle/>
        <a:p>
          <a:endParaRPr lang="fr-FR"/>
        </a:p>
      </dgm:t>
    </dgm:pt>
    <dgm:pt modelId="{A22A3A3E-B853-4629-95C2-4BB1AAF60C2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noProof="0" dirty="0"/>
            <a:t>Suivre la ligne tout en affichant les couleurs détectées par le robot sur les LED du </a:t>
          </a:r>
          <a:r>
            <a:rPr lang="fr-FR" sz="2000" noProof="0" dirty="0" err="1"/>
            <a:t>CyberPI</a:t>
          </a:r>
          <a:r>
            <a:rPr lang="fr-FR" sz="2000" noProof="0" dirty="0"/>
            <a:t>.</a:t>
          </a:r>
          <a:endParaRPr lang="fr-FR" sz="2000" noProof="0" dirty="0">
            <a:solidFill>
              <a:srgbClr val="FFFF00"/>
            </a:solidFill>
          </a:endParaRPr>
        </a:p>
      </dgm:t>
    </dgm:pt>
    <dgm:pt modelId="{7D03D218-CF20-421A-9AA6-1F66124DAFDF}" type="parTrans" cxnId="{6833729B-630D-4CEC-964D-FC10AA8CD59C}">
      <dgm:prSet/>
      <dgm:spPr/>
      <dgm:t>
        <a:bodyPr/>
        <a:lstStyle/>
        <a:p>
          <a:endParaRPr lang="fr-FR"/>
        </a:p>
      </dgm:t>
    </dgm:pt>
    <dgm:pt modelId="{700CEB35-CD9D-4A55-9B8D-A7C31F51CB2A}" type="sibTrans" cxnId="{6833729B-630D-4CEC-964D-FC10AA8CD59C}">
      <dgm:prSet/>
      <dgm:spPr/>
      <dgm:t>
        <a:bodyPr/>
        <a:lstStyle/>
        <a:p>
          <a:endParaRPr lang="fr-FR"/>
        </a:p>
      </dgm:t>
    </dgm:pt>
    <dgm:pt modelId="{3A739AE0-E046-4922-A8C2-51D8660714EE}" type="pres">
      <dgm:prSet presAssocID="{6506AFA3-996D-4AD0-BE5E-D502F03C27C3}" presName="root" presStyleCnt="0">
        <dgm:presLayoutVars>
          <dgm:dir/>
          <dgm:resizeHandles val="exact"/>
        </dgm:presLayoutVars>
      </dgm:prSet>
      <dgm:spPr/>
    </dgm:pt>
    <dgm:pt modelId="{05DD4312-25CF-459C-AF5E-C8F8AD57549A}" type="pres">
      <dgm:prSet presAssocID="{1DF44972-D84F-4075-89DE-4389CA7B1EFD}" presName="compNode" presStyleCnt="0"/>
      <dgm:spPr/>
    </dgm:pt>
    <dgm:pt modelId="{1DDDD77F-5F93-4BC0-B05A-A2B376F61F67}" type="pres">
      <dgm:prSet presAssocID="{1DF44972-D84F-4075-89DE-4389CA7B1EFD}" presName="bgRect" presStyleLbl="bgShp" presStyleIdx="0" presStyleCnt="2"/>
      <dgm:spPr/>
    </dgm:pt>
    <dgm:pt modelId="{7F35EFD1-3063-4E8D-BCEB-A18AAD85339B}" type="pres">
      <dgm:prSet presAssocID="{1DF44972-D84F-4075-89DE-4389CA7B1EF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 avec un remplissage uni"/>
        </a:ext>
      </dgm:extLst>
    </dgm:pt>
    <dgm:pt modelId="{FD8B8965-5F6B-4643-9D8A-DB1F8887E25B}" type="pres">
      <dgm:prSet presAssocID="{1DF44972-D84F-4075-89DE-4389CA7B1EFD}" presName="spaceRect" presStyleCnt="0"/>
      <dgm:spPr/>
    </dgm:pt>
    <dgm:pt modelId="{C1361E33-C1AF-47C0-8909-501E66A3635B}" type="pres">
      <dgm:prSet presAssocID="{1DF44972-D84F-4075-89DE-4389CA7B1EFD}" presName="parTx" presStyleLbl="revTx" presStyleIdx="0" presStyleCnt="4">
        <dgm:presLayoutVars>
          <dgm:chMax val="0"/>
          <dgm:chPref val="0"/>
        </dgm:presLayoutVars>
      </dgm:prSet>
      <dgm:spPr/>
    </dgm:pt>
    <dgm:pt modelId="{23DC93E7-255A-4FAB-810F-6371D65A6E33}" type="pres">
      <dgm:prSet presAssocID="{1DF44972-D84F-4075-89DE-4389CA7B1EFD}" presName="desTx" presStyleLbl="revTx" presStyleIdx="1" presStyleCnt="4">
        <dgm:presLayoutVars/>
      </dgm:prSet>
      <dgm:spPr/>
    </dgm:pt>
    <dgm:pt modelId="{87766FF5-85A6-4527-8CA7-D10478332BD5}" type="pres">
      <dgm:prSet presAssocID="{E53ED7E6-7198-4612-8C22-5C939598B862}" presName="sibTrans" presStyleCnt="0"/>
      <dgm:spPr/>
    </dgm:pt>
    <dgm:pt modelId="{6BDBE0B0-A7B1-4740-B60F-662435CEA219}" type="pres">
      <dgm:prSet presAssocID="{9BC02B30-8630-4EC4-99B7-B31B697D59C5}" presName="compNode" presStyleCnt="0"/>
      <dgm:spPr/>
    </dgm:pt>
    <dgm:pt modelId="{2CAE2323-6981-498E-B46C-D4C55B6E548F}" type="pres">
      <dgm:prSet presAssocID="{9BC02B30-8630-4EC4-99B7-B31B697D59C5}" presName="bgRect" presStyleLbl="bgShp" presStyleIdx="1" presStyleCnt="2"/>
      <dgm:spPr/>
    </dgm:pt>
    <dgm:pt modelId="{712DF194-3858-4733-BBD0-17D3C811FFCE}" type="pres">
      <dgm:prSet presAssocID="{9BC02B30-8630-4EC4-99B7-B31B697D59C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 avec un remplissage uni"/>
        </a:ext>
      </dgm:extLst>
    </dgm:pt>
    <dgm:pt modelId="{1B88DD06-22FB-4661-BF43-A9A10C9E6256}" type="pres">
      <dgm:prSet presAssocID="{9BC02B30-8630-4EC4-99B7-B31B697D59C5}" presName="spaceRect" presStyleCnt="0"/>
      <dgm:spPr/>
    </dgm:pt>
    <dgm:pt modelId="{5DD9D06E-8825-48F5-A40C-8E35B30055F6}" type="pres">
      <dgm:prSet presAssocID="{9BC02B30-8630-4EC4-99B7-B31B697D59C5}" presName="parTx" presStyleLbl="revTx" presStyleIdx="2" presStyleCnt="4">
        <dgm:presLayoutVars>
          <dgm:chMax val="0"/>
          <dgm:chPref val="0"/>
        </dgm:presLayoutVars>
      </dgm:prSet>
      <dgm:spPr/>
    </dgm:pt>
    <dgm:pt modelId="{1788D294-BE54-4888-A77F-379D45EAC7D6}" type="pres">
      <dgm:prSet presAssocID="{9BC02B30-8630-4EC4-99B7-B31B697D59C5}" presName="desTx" presStyleLbl="revTx" presStyleIdx="3" presStyleCnt="4">
        <dgm:presLayoutVars/>
      </dgm:prSet>
      <dgm:spPr/>
    </dgm:pt>
  </dgm:ptLst>
  <dgm:cxnLst>
    <dgm:cxn modelId="{5136AF61-4712-44FE-9C9D-2790B5EED19B}" type="presOf" srcId="{9BC02B30-8630-4EC4-99B7-B31B697D59C5}" destId="{5DD9D06E-8825-48F5-A40C-8E35B30055F6}" srcOrd="0" destOrd="0" presId="urn:microsoft.com/office/officeart/2018/2/layout/IconVerticalSolidList"/>
    <dgm:cxn modelId="{7E313959-FE62-4B84-B359-D17F60941B5C}" srcId="{6506AFA3-996D-4AD0-BE5E-D502F03C27C3}" destId="{9BC02B30-8630-4EC4-99B7-B31B697D59C5}" srcOrd="1" destOrd="0" parTransId="{792D65F6-42C8-42B9-AA3A-D857DB4C3517}" sibTransId="{0D6CD7FC-9F08-442D-83C0-FC5FDDD1023E}"/>
    <dgm:cxn modelId="{B2BEF27F-497D-4707-A850-728E8A92B469}" type="presOf" srcId="{A22A3A3E-B853-4629-95C2-4BB1AAF60C27}" destId="{1788D294-BE54-4888-A77F-379D45EAC7D6}" srcOrd="0" destOrd="0" presId="urn:microsoft.com/office/officeart/2018/2/layout/IconVerticalSolidList"/>
    <dgm:cxn modelId="{6833729B-630D-4CEC-964D-FC10AA8CD59C}" srcId="{9BC02B30-8630-4EC4-99B7-B31B697D59C5}" destId="{A22A3A3E-B853-4629-95C2-4BB1AAF60C27}" srcOrd="0" destOrd="0" parTransId="{7D03D218-CF20-421A-9AA6-1F66124DAFDF}" sibTransId="{700CEB35-CD9D-4A55-9B8D-A7C31F51CB2A}"/>
    <dgm:cxn modelId="{A0897E9F-C075-4CF0-9297-643F065793A0}" type="presOf" srcId="{8E9B00F9-0C4A-416A-BFCE-F5B26B3DA0A3}" destId="{23DC93E7-255A-4FAB-810F-6371D65A6E33}" srcOrd="0" destOrd="0" presId="urn:microsoft.com/office/officeart/2018/2/layout/IconVerticalSolidList"/>
    <dgm:cxn modelId="{A19339CC-CBC9-4742-A769-AD35B6AE52CF}" type="presOf" srcId="{6506AFA3-996D-4AD0-BE5E-D502F03C27C3}" destId="{3A739AE0-E046-4922-A8C2-51D8660714EE}" srcOrd="0" destOrd="0" presId="urn:microsoft.com/office/officeart/2018/2/layout/IconVerticalSolidList"/>
    <dgm:cxn modelId="{B78781D6-8AB6-47A5-83D5-0E9BC64857D4}" type="presOf" srcId="{1DF44972-D84F-4075-89DE-4389CA7B1EFD}" destId="{C1361E33-C1AF-47C0-8909-501E66A3635B}" srcOrd="0" destOrd="0" presId="urn:microsoft.com/office/officeart/2018/2/layout/IconVerticalSolidList"/>
    <dgm:cxn modelId="{41CCA0E7-224A-470C-99CA-13987015CF45}" srcId="{6506AFA3-996D-4AD0-BE5E-D502F03C27C3}" destId="{1DF44972-D84F-4075-89DE-4389CA7B1EFD}" srcOrd="0" destOrd="0" parTransId="{C8B509D1-798B-4B6B-A8CD-F26E3E137110}" sibTransId="{E53ED7E6-7198-4612-8C22-5C939598B862}"/>
    <dgm:cxn modelId="{BC238CED-B758-482C-BE36-7DD5F543C289}" srcId="{1DF44972-D84F-4075-89DE-4389CA7B1EFD}" destId="{8E9B00F9-0C4A-416A-BFCE-F5B26B3DA0A3}" srcOrd="0" destOrd="0" parTransId="{E73E523E-050B-43AB-B444-DB643ADEE54E}" sibTransId="{D7B60696-F815-4B60-8B65-35A565D9D138}"/>
    <dgm:cxn modelId="{E9F875D8-C61C-4E5C-A7EE-831C77CB5029}" type="presParOf" srcId="{3A739AE0-E046-4922-A8C2-51D8660714EE}" destId="{05DD4312-25CF-459C-AF5E-C8F8AD57549A}" srcOrd="0" destOrd="0" presId="urn:microsoft.com/office/officeart/2018/2/layout/IconVerticalSolidList"/>
    <dgm:cxn modelId="{3B43D948-8439-4B9B-B2C7-467EA00ED26F}" type="presParOf" srcId="{05DD4312-25CF-459C-AF5E-C8F8AD57549A}" destId="{1DDDD77F-5F93-4BC0-B05A-A2B376F61F67}" srcOrd="0" destOrd="0" presId="urn:microsoft.com/office/officeart/2018/2/layout/IconVerticalSolidList"/>
    <dgm:cxn modelId="{5589FA94-8DF6-42A0-B052-030600A29376}" type="presParOf" srcId="{05DD4312-25CF-459C-AF5E-C8F8AD57549A}" destId="{7F35EFD1-3063-4E8D-BCEB-A18AAD85339B}" srcOrd="1" destOrd="0" presId="urn:microsoft.com/office/officeart/2018/2/layout/IconVerticalSolidList"/>
    <dgm:cxn modelId="{55231306-4B73-494D-84FB-9CFDAB33468F}" type="presParOf" srcId="{05DD4312-25CF-459C-AF5E-C8F8AD57549A}" destId="{FD8B8965-5F6B-4643-9D8A-DB1F8887E25B}" srcOrd="2" destOrd="0" presId="urn:microsoft.com/office/officeart/2018/2/layout/IconVerticalSolidList"/>
    <dgm:cxn modelId="{B862B128-7C72-4B2B-BF81-CCB9AA0E782B}" type="presParOf" srcId="{05DD4312-25CF-459C-AF5E-C8F8AD57549A}" destId="{C1361E33-C1AF-47C0-8909-501E66A3635B}" srcOrd="3" destOrd="0" presId="urn:microsoft.com/office/officeart/2018/2/layout/IconVerticalSolidList"/>
    <dgm:cxn modelId="{9A8E30CA-3B65-4F4E-9DCE-A286ED723E5A}" type="presParOf" srcId="{05DD4312-25CF-459C-AF5E-C8F8AD57549A}" destId="{23DC93E7-255A-4FAB-810F-6371D65A6E33}" srcOrd="4" destOrd="0" presId="urn:microsoft.com/office/officeart/2018/2/layout/IconVerticalSolidList"/>
    <dgm:cxn modelId="{4A3667F6-AB18-4B8E-9621-08CF74A19BB2}" type="presParOf" srcId="{3A739AE0-E046-4922-A8C2-51D8660714EE}" destId="{87766FF5-85A6-4527-8CA7-D10478332BD5}" srcOrd="1" destOrd="0" presId="urn:microsoft.com/office/officeart/2018/2/layout/IconVerticalSolidList"/>
    <dgm:cxn modelId="{B153EDB7-0B91-493E-B3C6-2D7CDE02C327}" type="presParOf" srcId="{3A739AE0-E046-4922-A8C2-51D8660714EE}" destId="{6BDBE0B0-A7B1-4740-B60F-662435CEA219}" srcOrd="2" destOrd="0" presId="urn:microsoft.com/office/officeart/2018/2/layout/IconVerticalSolidList"/>
    <dgm:cxn modelId="{E08575E7-5E09-4F1D-9AA1-2481D7C33CFC}" type="presParOf" srcId="{6BDBE0B0-A7B1-4740-B60F-662435CEA219}" destId="{2CAE2323-6981-498E-B46C-D4C55B6E548F}" srcOrd="0" destOrd="0" presId="urn:microsoft.com/office/officeart/2018/2/layout/IconVerticalSolidList"/>
    <dgm:cxn modelId="{CDD5399B-DD7D-4B12-B2FF-9923083E9F9A}" type="presParOf" srcId="{6BDBE0B0-A7B1-4740-B60F-662435CEA219}" destId="{712DF194-3858-4733-BBD0-17D3C811FFCE}" srcOrd="1" destOrd="0" presId="urn:microsoft.com/office/officeart/2018/2/layout/IconVerticalSolidList"/>
    <dgm:cxn modelId="{6350CE2C-4AD8-4E2E-85AB-2A616B11DC0E}" type="presParOf" srcId="{6BDBE0B0-A7B1-4740-B60F-662435CEA219}" destId="{1B88DD06-22FB-4661-BF43-A9A10C9E6256}" srcOrd="2" destOrd="0" presId="urn:microsoft.com/office/officeart/2018/2/layout/IconVerticalSolidList"/>
    <dgm:cxn modelId="{E44156C0-1885-413D-AB9C-52F4AFC5E1A7}" type="presParOf" srcId="{6BDBE0B0-A7B1-4740-B60F-662435CEA219}" destId="{5DD9D06E-8825-48F5-A40C-8E35B30055F6}" srcOrd="3" destOrd="0" presId="urn:microsoft.com/office/officeart/2018/2/layout/IconVerticalSolidList"/>
    <dgm:cxn modelId="{AD0605B4-0784-4ABB-ADBE-77DC92045683}" type="presParOf" srcId="{6BDBE0B0-A7B1-4740-B60F-662435CEA219}" destId="{1788D294-BE54-4888-A77F-379D45EAC7D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06AFA3-996D-4AD0-BE5E-D502F03C27C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3_2" csCatId="accent3" phldr="1"/>
      <dgm:spPr/>
      <dgm:t>
        <a:bodyPr/>
        <a:lstStyle/>
        <a:p>
          <a:endParaRPr lang="en-US"/>
        </a:p>
      </dgm:t>
    </dgm:pt>
    <dgm:pt modelId="{1DF44972-D84F-4075-89DE-4389CA7B1EF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Exercice 1</a:t>
          </a:r>
          <a:endParaRPr lang="en-US" dirty="0"/>
        </a:p>
      </dgm:t>
    </dgm:pt>
    <dgm:pt modelId="{C8B509D1-798B-4B6B-A8CD-F26E3E137110}" type="parTrans" cxnId="{41CCA0E7-224A-470C-99CA-13987015CF45}">
      <dgm:prSet/>
      <dgm:spPr/>
      <dgm:t>
        <a:bodyPr/>
        <a:lstStyle/>
        <a:p>
          <a:endParaRPr lang="en-US"/>
        </a:p>
      </dgm:t>
    </dgm:pt>
    <dgm:pt modelId="{E53ED7E6-7198-4612-8C22-5C939598B862}" type="sibTrans" cxnId="{41CCA0E7-224A-470C-99CA-13987015CF45}">
      <dgm:prSet/>
      <dgm:spPr/>
      <dgm:t>
        <a:bodyPr/>
        <a:lstStyle/>
        <a:p>
          <a:endParaRPr lang="en-US"/>
        </a:p>
      </dgm:t>
    </dgm:pt>
    <dgm:pt modelId="{9BC02B30-8630-4EC4-99B7-B31B697D59C5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Exercice 2</a:t>
          </a:r>
          <a:endParaRPr lang="en-US" dirty="0"/>
        </a:p>
      </dgm:t>
    </dgm:pt>
    <dgm:pt modelId="{792D65F6-42C8-42B9-AA3A-D857DB4C3517}" type="parTrans" cxnId="{7E313959-FE62-4B84-B359-D17F60941B5C}">
      <dgm:prSet/>
      <dgm:spPr/>
      <dgm:t>
        <a:bodyPr/>
        <a:lstStyle/>
        <a:p>
          <a:endParaRPr lang="en-US"/>
        </a:p>
      </dgm:t>
    </dgm:pt>
    <dgm:pt modelId="{0D6CD7FC-9F08-442D-83C0-FC5FDDD1023E}" type="sibTrans" cxnId="{7E313959-FE62-4B84-B359-D17F60941B5C}">
      <dgm:prSet/>
      <dgm:spPr/>
      <dgm:t>
        <a:bodyPr/>
        <a:lstStyle/>
        <a:p>
          <a:endParaRPr lang="en-US"/>
        </a:p>
      </dgm:t>
    </dgm:pt>
    <dgm:pt modelId="{16E67003-0A06-4CCE-A4F0-F2F25D8C509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noProof="0" dirty="0"/>
            <a:t>Suivre la ligne, au prochain croisement effectuer le virage.</a:t>
          </a:r>
          <a:r>
            <a:rPr lang="fr-FR" sz="1600" noProof="0" dirty="0">
              <a:solidFill>
                <a:srgbClr val="FF0000"/>
              </a:solidFill>
            </a:rPr>
            <a:t> </a:t>
          </a:r>
          <a:r>
            <a:rPr lang="fr-FR" sz="1600" noProof="0" dirty="0">
              <a:solidFill>
                <a:srgbClr val="FFFF00"/>
              </a:solidFill>
            </a:rPr>
            <a:t>Il est interdit d’utiliser des briques utilisant la notion de temps ou de degrés. </a:t>
          </a:r>
        </a:p>
      </dgm:t>
    </dgm:pt>
    <dgm:pt modelId="{C8D354BC-AE04-4476-87AF-F66A4D520B54}" type="parTrans" cxnId="{D961026D-A069-4684-81C6-C69F8AD1061C}">
      <dgm:prSet/>
      <dgm:spPr/>
      <dgm:t>
        <a:bodyPr/>
        <a:lstStyle/>
        <a:p>
          <a:endParaRPr lang="en-US"/>
        </a:p>
      </dgm:t>
    </dgm:pt>
    <dgm:pt modelId="{11E53A15-32D3-4B8E-98C7-3D367ECD3C0F}" type="sibTrans" cxnId="{D961026D-A069-4684-81C6-C69F8AD1061C}">
      <dgm:prSet/>
      <dgm:spPr/>
      <dgm:t>
        <a:bodyPr/>
        <a:lstStyle/>
        <a:p>
          <a:endParaRPr lang="en-US"/>
        </a:p>
      </dgm:t>
    </dgm:pt>
    <dgm:pt modelId="{8E9B00F9-0C4A-416A-BFCE-F5B26B3DA0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noProof="0" dirty="0"/>
            <a:t>Suivre la ligne et arrêter le robot lors de la détection d’un croisement (à adapter selon le tapis/croisement)</a:t>
          </a:r>
          <a:r>
            <a:rPr lang="fr-FR" sz="1600" noProof="0" dirty="0">
              <a:latin typeface="Calibri Light" panose="020F0302020204030204"/>
            </a:rPr>
            <a:t>.</a:t>
          </a:r>
          <a:endParaRPr lang="fr-FR" sz="1600" noProof="0" dirty="0"/>
        </a:p>
      </dgm:t>
    </dgm:pt>
    <dgm:pt modelId="{E73E523E-050B-43AB-B444-DB643ADEE54E}" type="parTrans" cxnId="{BC238CED-B758-482C-BE36-7DD5F543C289}">
      <dgm:prSet/>
      <dgm:spPr/>
      <dgm:t>
        <a:bodyPr/>
        <a:lstStyle/>
        <a:p>
          <a:endParaRPr lang="fr-FR"/>
        </a:p>
      </dgm:t>
    </dgm:pt>
    <dgm:pt modelId="{D7B60696-F815-4B60-8B65-35A565D9D138}" type="sibTrans" cxnId="{BC238CED-B758-482C-BE36-7DD5F543C289}">
      <dgm:prSet/>
      <dgm:spPr/>
      <dgm:t>
        <a:bodyPr/>
        <a:lstStyle/>
        <a:p>
          <a:endParaRPr lang="fr-FR"/>
        </a:p>
      </dgm:t>
    </dgm:pt>
    <dgm:pt modelId="{410156C5-1000-4642-9CFD-B1653099C4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Exercice</a:t>
          </a:r>
          <a:r>
            <a:rPr lang="en-US" dirty="0"/>
            <a:t> 3</a:t>
          </a:r>
        </a:p>
      </dgm:t>
    </dgm:pt>
    <dgm:pt modelId="{1CF4D43A-E0AE-4C69-80B8-B87CA14F7CE2}" type="parTrans" cxnId="{3319B0DC-C7FC-4AC1-A2A6-6AB57BD42A95}">
      <dgm:prSet/>
      <dgm:spPr/>
      <dgm:t>
        <a:bodyPr/>
        <a:lstStyle/>
        <a:p>
          <a:endParaRPr lang="fr-FR"/>
        </a:p>
      </dgm:t>
    </dgm:pt>
    <dgm:pt modelId="{ED9E61B0-5872-4A24-BF51-51C0AEF98B9D}" type="sibTrans" cxnId="{3319B0DC-C7FC-4AC1-A2A6-6AB57BD42A95}">
      <dgm:prSet/>
      <dgm:spPr/>
      <dgm:t>
        <a:bodyPr/>
        <a:lstStyle/>
        <a:p>
          <a:endParaRPr lang="fr-FR"/>
        </a:p>
      </dgm:t>
    </dgm:pt>
    <dgm:pt modelId="{A22A3A3E-B853-4629-95C2-4BB1AAF60C2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noProof="0" dirty="0"/>
            <a:t>Robot </a:t>
          </a:r>
          <a:r>
            <a:rPr lang="fr-FR" sz="1600" noProof="0" dirty="0">
              <a:latin typeface="Calibri Light" panose="020F0302020204030204"/>
            </a:rPr>
            <a:t>correctement</a:t>
          </a:r>
          <a:r>
            <a:rPr lang="fr-FR" sz="1600" noProof="0" dirty="0"/>
            <a:t> positionné sur une ligne : effectuer un </a:t>
          </a:r>
          <a:r>
            <a:rPr lang="fr-FR" sz="1600" noProof="0" dirty="0">
              <a:latin typeface="Calibri Light" panose="020F0302020204030204"/>
            </a:rPr>
            <a:t>demi-tour</a:t>
          </a:r>
          <a:r>
            <a:rPr lang="fr-FR" sz="1600" noProof="0" dirty="0"/>
            <a:t>. </a:t>
          </a:r>
          <a:r>
            <a:rPr lang="fr-FR" sz="1600" noProof="0" dirty="0">
              <a:solidFill>
                <a:srgbClr val="FFFF00"/>
              </a:solidFill>
            </a:rPr>
            <a:t>Il est interdit d’utiliser des briques utilisant la notion de temps ou de degrés.</a:t>
          </a:r>
        </a:p>
      </dgm:t>
    </dgm:pt>
    <dgm:pt modelId="{7D03D218-CF20-421A-9AA6-1F66124DAFDF}" type="parTrans" cxnId="{6833729B-630D-4CEC-964D-FC10AA8CD59C}">
      <dgm:prSet/>
      <dgm:spPr/>
      <dgm:t>
        <a:bodyPr/>
        <a:lstStyle/>
        <a:p>
          <a:endParaRPr lang="fr-FR"/>
        </a:p>
      </dgm:t>
    </dgm:pt>
    <dgm:pt modelId="{700CEB35-CD9D-4A55-9B8D-A7C31F51CB2A}" type="sibTrans" cxnId="{6833729B-630D-4CEC-964D-FC10AA8CD59C}">
      <dgm:prSet/>
      <dgm:spPr/>
      <dgm:t>
        <a:bodyPr/>
        <a:lstStyle/>
        <a:p>
          <a:endParaRPr lang="fr-FR"/>
        </a:p>
      </dgm:t>
    </dgm:pt>
    <dgm:pt modelId="{3A739AE0-E046-4922-A8C2-51D8660714EE}" type="pres">
      <dgm:prSet presAssocID="{6506AFA3-996D-4AD0-BE5E-D502F03C27C3}" presName="root" presStyleCnt="0">
        <dgm:presLayoutVars>
          <dgm:dir/>
          <dgm:resizeHandles val="exact"/>
        </dgm:presLayoutVars>
      </dgm:prSet>
      <dgm:spPr/>
    </dgm:pt>
    <dgm:pt modelId="{05DD4312-25CF-459C-AF5E-C8F8AD57549A}" type="pres">
      <dgm:prSet presAssocID="{1DF44972-D84F-4075-89DE-4389CA7B1EFD}" presName="compNode" presStyleCnt="0"/>
      <dgm:spPr/>
    </dgm:pt>
    <dgm:pt modelId="{1DDDD77F-5F93-4BC0-B05A-A2B376F61F67}" type="pres">
      <dgm:prSet presAssocID="{1DF44972-D84F-4075-89DE-4389CA7B1EFD}" presName="bgRect" presStyleLbl="bgShp" presStyleIdx="0" presStyleCnt="3"/>
      <dgm:spPr/>
    </dgm:pt>
    <dgm:pt modelId="{7F35EFD1-3063-4E8D-BCEB-A18AAD85339B}" type="pres">
      <dgm:prSet presAssocID="{1DF44972-D84F-4075-89DE-4389CA7B1EF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mbole de colère avec un remplissage uni"/>
        </a:ext>
      </dgm:extLst>
    </dgm:pt>
    <dgm:pt modelId="{FD8B8965-5F6B-4643-9D8A-DB1F8887E25B}" type="pres">
      <dgm:prSet presAssocID="{1DF44972-D84F-4075-89DE-4389CA7B1EFD}" presName="spaceRect" presStyleCnt="0"/>
      <dgm:spPr/>
    </dgm:pt>
    <dgm:pt modelId="{C1361E33-C1AF-47C0-8909-501E66A3635B}" type="pres">
      <dgm:prSet presAssocID="{1DF44972-D84F-4075-89DE-4389CA7B1EFD}" presName="parTx" presStyleLbl="revTx" presStyleIdx="0" presStyleCnt="6">
        <dgm:presLayoutVars>
          <dgm:chMax val="0"/>
          <dgm:chPref val="0"/>
        </dgm:presLayoutVars>
      </dgm:prSet>
      <dgm:spPr/>
    </dgm:pt>
    <dgm:pt modelId="{23DC93E7-255A-4FAB-810F-6371D65A6E33}" type="pres">
      <dgm:prSet presAssocID="{1DF44972-D84F-4075-89DE-4389CA7B1EFD}" presName="desTx" presStyleLbl="revTx" presStyleIdx="1" presStyleCnt="6">
        <dgm:presLayoutVars/>
      </dgm:prSet>
      <dgm:spPr/>
    </dgm:pt>
    <dgm:pt modelId="{87766FF5-85A6-4527-8CA7-D10478332BD5}" type="pres">
      <dgm:prSet presAssocID="{E53ED7E6-7198-4612-8C22-5C939598B862}" presName="sibTrans" presStyleCnt="0"/>
      <dgm:spPr/>
    </dgm:pt>
    <dgm:pt modelId="{6BDBE0B0-A7B1-4740-B60F-662435CEA219}" type="pres">
      <dgm:prSet presAssocID="{9BC02B30-8630-4EC4-99B7-B31B697D59C5}" presName="compNode" presStyleCnt="0"/>
      <dgm:spPr/>
    </dgm:pt>
    <dgm:pt modelId="{2CAE2323-6981-498E-B46C-D4C55B6E548F}" type="pres">
      <dgm:prSet presAssocID="{9BC02B30-8630-4EC4-99B7-B31B697D59C5}" presName="bgRect" presStyleLbl="bgShp" presStyleIdx="1" presStyleCnt="3"/>
      <dgm:spPr/>
    </dgm:pt>
    <dgm:pt modelId="{712DF194-3858-4733-BBD0-17D3C811FFCE}" type="pres">
      <dgm:prSet presAssocID="{9BC02B30-8630-4EC4-99B7-B31B697D59C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èche en cercle avec un remplissage uni"/>
        </a:ext>
      </dgm:extLst>
    </dgm:pt>
    <dgm:pt modelId="{1B88DD06-22FB-4661-BF43-A9A10C9E6256}" type="pres">
      <dgm:prSet presAssocID="{9BC02B30-8630-4EC4-99B7-B31B697D59C5}" presName="spaceRect" presStyleCnt="0"/>
      <dgm:spPr/>
    </dgm:pt>
    <dgm:pt modelId="{5DD9D06E-8825-48F5-A40C-8E35B30055F6}" type="pres">
      <dgm:prSet presAssocID="{9BC02B30-8630-4EC4-99B7-B31B697D59C5}" presName="parTx" presStyleLbl="revTx" presStyleIdx="2" presStyleCnt="6">
        <dgm:presLayoutVars>
          <dgm:chMax val="0"/>
          <dgm:chPref val="0"/>
        </dgm:presLayoutVars>
      </dgm:prSet>
      <dgm:spPr/>
    </dgm:pt>
    <dgm:pt modelId="{1788D294-BE54-4888-A77F-379D45EAC7D6}" type="pres">
      <dgm:prSet presAssocID="{9BC02B30-8630-4EC4-99B7-B31B697D59C5}" presName="desTx" presStyleLbl="revTx" presStyleIdx="3" presStyleCnt="6">
        <dgm:presLayoutVars/>
      </dgm:prSet>
      <dgm:spPr/>
    </dgm:pt>
    <dgm:pt modelId="{5025D9D0-7937-4FF3-BB7E-915C23EF4178}" type="pres">
      <dgm:prSet presAssocID="{0D6CD7FC-9F08-442D-83C0-FC5FDDD1023E}" presName="sibTrans" presStyleCnt="0"/>
      <dgm:spPr/>
    </dgm:pt>
    <dgm:pt modelId="{4D121E99-C943-4752-9DAC-69BCCD693B0C}" type="pres">
      <dgm:prSet presAssocID="{410156C5-1000-4642-9CFD-B1653099C469}" presName="compNode" presStyleCnt="0"/>
      <dgm:spPr/>
    </dgm:pt>
    <dgm:pt modelId="{BC37AA7F-9419-4B37-83E0-C94A3D8D3B52}" type="pres">
      <dgm:prSet presAssocID="{410156C5-1000-4642-9CFD-B1653099C469}" presName="bgRect" presStyleLbl="bgShp" presStyleIdx="2" presStyleCnt="3"/>
      <dgm:spPr/>
    </dgm:pt>
    <dgm:pt modelId="{DDB67D45-747C-42BD-A0C0-0FB0425C1B0A}" type="pres">
      <dgm:prSet presAssocID="{410156C5-1000-4642-9CFD-B1653099C46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cquisition avec un remplissage uni"/>
        </a:ext>
      </dgm:extLst>
    </dgm:pt>
    <dgm:pt modelId="{F640C317-81B6-4037-96FE-FEC5261E2E36}" type="pres">
      <dgm:prSet presAssocID="{410156C5-1000-4642-9CFD-B1653099C469}" presName="spaceRect" presStyleCnt="0"/>
      <dgm:spPr/>
    </dgm:pt>
    <dgm:pt modelId="{3F4F77FF-A248-416B-9694-4A3E1244D38A}" type="pres">
      <dgm:prSet presAssocID="{410156C5-1000-4642-9CFD-B1653099C469}" presName="parTx" presStyleLbl="revTx" presStyleIdx="4" presStyleCnt="6">
        <dgm:presLayoutVars>
          <dgm:chMax val="0"/>
          <dgm:chPref val="0"/>
        </dgm:presLayoutVars>
      </dgm:prSet>
      <dgm:spPr/>
    </dgm:pt>
    <dgm:pt modelId="{F3274360-ECD2-4004-8B7E-E0ABBF2BD1E2}" type="pres">
      <dgm:prSet presAssocID="{410156C5-1000-4642-9CFD-B1653099C469}" presName="desTx" presStyleLbl="revTx" presStyleIdx="5" presStyleCnt="6">
        <dgm:presLayoutVars/>
      </dgm:prSet>
      <dgm:spPr/>
    </dgm:pt>
  </dgm:ptLst>
  <dgm:cxnLst>
    <dgm:cxn modelId="{DF116814-BAA5-4736-9F58-6DDA89BB93AB}" type="presOf" srcId="{410156C5-1000-4642-9CFD-B1653099C469}" destId="{3F4F77FF-A248-416B-9694-4A3E1244D38A}" srcOrd="0" destOrd="0" presId="urn:microsoft.com/office/officeart/2018/2/layout/IconVerticalSolidList"/>
    <dgm:cxn modelId="{5136AF61-4712-44FE-9C9D-2790B5EED19B}" type="presOf" srcId="{9BC02B30-8630-4EC4-99B7-B31B697D59C5}" destId="{5DD9D06E-8825-48F5-A40C-8E35B30055F6}" srcOrd="0" destOrd="0" presId="urn:microsoft.com/office/officeart/2018/2/layout/IconVerticalSolidList"/>
    <dgm:cxn modelId="{D961026D-A069-4684-81C6-C69F8AD1061C}" srcId="{410156C5-1000-4642-9CFD-B1653099C469}" destId="{16E67003-0A06-4CCE-A4F0-F2F25D8C5097}" srcOrd="0" destOrd="0" parTransId="{C8D354BC-AE04-4476-87AF-F66A4D520B54}" sibTransId="{11E53A15-32D3-4B8E-98C7-3D367ECD3C0F}"/>
    <dgm:cxn modelId="{7E313959-FE62-4B84-B359-D17F60941B5C}" srcId="{6506AFA3-996D-4AD0-BE5E-D502F03C27C3}" destId="{9BC02B30-8630-4EC4-99B7-B31B697D59C5}" srcOrd="1" destOrd="0" parTransId="{792D65F6-42C8-42B9-AA3A-D857DB4C3517}" sibTransId="{0D6CD7FC-9F08-442D-83C0-FC5FDDD1023E}"/>
    <dgm:cxn modelId="{B2BEF27F-497D-4707-A850-728E8A92B469}" type="presOf" srcId="{A22A3A3E-B853-4629-95C2-4BB1AAF60C27}" destId="{1788D294-BE54-4888-A77F-379D45EAC7D6}" srcOrd="0" destOrd="0" presId="urn:microsoft.com/office/officeart/2018/2/layout/IconVerticalSolidList"/>
    <dgm:cxn modelId="{6833729B-630D-4CEC-964D-FC10AA8CD59C}" srcId="{9BC02B30-8630-4EC4-99B7-B31B697D59C5}" destId="{A22A3A3E-B853-4629-95C2-4BB1AAF60C27}" srcOrd="0" destOrd="0" parTransId="{7D03D218-CF20-421A-9AA6-1F66124DAFDF}" sibTransId="{700CEB35-CD9D-4A55-9B8D-A7C31F51CB2A}"/>
    <dgm:cxn modelId="{A0897E9F-C075-4CF0-9297-643F065793A0}" type="presOf" srcId="{8E9B00F9-0C4A-416A-BFCE-F5B26B3DA0A3}" destId="{23DC93E7-255A-4FAB-810F-6371D65A6E33}" srcOrd="0" destOrd="0" presId="urn:microsoft.com/office/officeart/2018/2/layout/IconVerticalSolidList"/>
    <dgm:cxn modelId="{D05685B0-27ED-4211-AF4A-49B8C5F3327E}" type="presOf" srcId="{16E67003-0A06-4CCE-A4F0-F2F25D8C5097}" destId="{F3274360-ECD2-4004-8B7E-E0ABBF2BD1E2}" srcOrd="0" destOrd="0" presId="urn:microsoft.com/office/officeart/2018/2/layout/IconVerticalSolidList"/>
    <dgm:cxn modelId="{A19339CC-CBC9-4742-A769-AD35B6AE52CF}" type="presOf" srcId="{6506AFA3-996D-4AD0-BE5E-D502F03C27C3}" destId="{3A739AE0-E046-4922-A8C2-51D8660714EE}" srcOrd="0" destOrd="0" presId="urn:microsoft.com/office/officeart/2018/2/layout/IconVerticalSolidList"/>
    <dgm:cxn modelId="{B78781D6-8AB6-47A5-83D5-0E9BC64857D4}" type="presOf" srcId="{1DF44972-D84F-4075-89DE-4389CA7B1EFD}" destId="{C1361E33-C1AF-47C0-8909-501E66A3635B}" srcOrd="0" destOrd="0" presId="urn:microsoft.com/office/officeart/2018/2/layout/IconVerticalSolidList"/>
    <dgm:cxn modelId="{3319B0DC-C7FC-4AC1-A2A6-6AB57BD42A95}" srcId="{6506AFA3-996D-4AD0-BE5E-D502F03C27C3}" destId="{410156C5-1000-4642-9CFD-B1653099C469}" srcOrd="2" destOrd="0" parTransId="{1CF4D43A-E0AE-4C69-80B8-B87CA14F7CE2}" sibTransId="{ED9E61B0-5872-4A24-BF51-51C0AEF98B9D}"/>
    <dgm:cxn modelId="{41CCA0E7-224A-470C-99CA-13987015CF45}" srcId="{6506AFA3-996D-4AD0-BE5E-D502F03C27C3}" destId="{1DF44972-D84F-4075-89DE-4389CA7B1EFD}" srcOrd="0" destOrd="0" parTransId="{C8B509D1-798B-4B6B-A8CD-F26E3E137110}" sibTransId="{E53ED7E6-7198-4612-8C22-5C939598B862}"/>
    <dgm:cxn modelId="{BC238CED-B758-482C-BE36-7DD5F543C289}" srcId="{1DF44972-D84F-4075-89DE-4389CA7B1EFD}" destId="{8E9B00F9-0C4A-416A-BFCE-F5B26B3DA0A3}" srcOrd="0" destOrd="0" parTransId="{E73E523E-050B-43AB-B444-DB643ADEE54E}" sibTransId="{D7B60696-F815-4B60-8B65-35A565D9D138}"/>
    <dgm:cxn modelId="{E9F875D8-C61C-4E5C-A7EE-831C77CB5029}" type="presParOf" srcId="{3A739AE0-E046-4922-A8C2-51D8660714EE}" destId="{05DD4312-25CF-459C-AF5E-C8F8AD57549A}" srcOrd="0" destOrd="0" presId="urn:microsoft.com/office/officeart/2018/2/layout/IconVerticalSolidList"/>
    <dgm:cxn modelId="{3B43D948-8439-4B9B-B2C7-467EA00ED26F}" type="presParOf" srcId="{05DD4312-25CF-459C-AF5E-C8F8AD57549A}" destId="{1DDDD77F-5F93-4BC0-B05A-A2B376F61F67}" srcOrd="0" destOrd="0" presId="urn:microsoft.com/office/officeart/2018/2/layout/IconVerticalSolidList"/>
    <dgm:cxn modelId="{5589FA94-8DF6-42A0-B052-030600A29376}" type="presParOf" srcId="{05DD4312-25CF-459C-AF5E-C8F8AD57549A}" destId="{7F35EFD1-3063-4E8D-BCEB-A18AAD85339B}" srcOrd="1" destOrd="0" presId="urn:microsoft.com/office/officeart/2018/2/layout/IconVerticalSolidList"/>
    <dgm:cxn modelId="{55231306-4B73-494D-84FB-9CFDAB33468F}" type="presParOf" srcId="{05DD4312-25CF-459C-AF5E-C8F8AD57549A}" destId="{FD8B8965-5F6B-4643-9D8A-DB1F8887E25B}" srcOrd="2" destOrd="0" presId="urn:microsoft.com/office/officeart/2018/2/layout/IconVerticalSolidList"/>
    <dgm:cxn modelId="{B862B128-7C72-4B2B-BF81-CCB9AA0E782B}" type="presParOf" srcId="{05DD4312-25CF-459C-AF5E-C8F8AD57549A}" destId="{C1361E33-C1AF-47C0-8909-501E66A3635B}" srcOrd="3" destOrd="0" presId="urn:microsoft.com/office/officeart/2018/2/layout/IconVerticalSolidList"/>
    <dgm:cxn modelId="{9A8E30CA-3B65-4F4E-9DCE-A286ED723E5A}" type="presParOf" srcId="{05DD4312-25CF-459C-AF5E-C8F8AD57549A}" destId="{23DC93E7-255A-4FAB-810F-6371D65A6E33}" srcOrd="4" destOrd="0" presId="urn:microsoft.com/office/officeart/2018/2/layout/IconVerticalSolidList"/>
    <dgm:cxn modelId="{4A3667F6-AB18-4B8E-9621-08CF74A19BB2}" type="presParOf" srcId="{3A739AE0-E046-4922-A8C2-51D8660714EE}" destId="{87766FF5-85A6-4527-8CA7-D10478332BD5}" srcOrd="1" destOrd="0" presId="urn:microsoft.com/office/officeart/2018/2/layout/IconVerticalSolidList"/>
    <dgm:cxn modelId="{B153EDB7-0B91-493E-B3C6-2D7CDE02C327}" type="presParOf" srcId="{3A739AE0-E046-4922-A8C2-51D8660714EE}" destId="{6BDBE0B0-A7B1-4740-B60F-662435CEA219}" srcOrd="2" destOrd="0" presId="urn:microsoft.com/office/officeart/2018/2/layout/IconVerticalSolidList"/>
    <dgm:cxn modelId="{E08575E7-5E09-4F1D-9AA1-2481D7C33CFC}" type="presParOf" srcId="{6BDBE0B0-A7B1-4740-B60F-662435CEA219}" destId="{2CAE2323-6981-498E-B46C-D4C55B6E548F}" srcOrd="0" destOrd="0" presId="urn:microsoft.com/office/officeart/2018/2/layout/IconVerticalSolidList"/>
    <dgm:cxn modelId="{CDD5399B-DD7D-4B12-B2FF-9923083E9F9A}" type="presParOf" srcId="{6BDBE0B0-A7B1-4740-B60F-662435CEA219}" destId="{712DF194-3858-4733-BBD0-17D3C811FFCE}" srcOrd="1" destOrd="0" presId="urn:microsoft.com/office/officeart/2018/2/layout/IconVerticalSolidList"/>
    <dgm:cxn modelId="{6350CE2C-4AD8-4E2E-85AB-2A616B11DC0E}" type="presParOf" srcId="{6BDBE0B0-A7B1-4740-B60F-662435CEA219}" destId="{1B88DD06-22FB-4661-BF43-A9A10C9E6256}" srcOrd="2" destOrd="0" presId="urn:microsoft.com/office/officeart/2018/2/layout/IconVerticalSolidList"/>
    <dgm:cxn modelId="{E44156C0-1885-413D-AB9C-52F4AFC5E1A7}" type="presParOf" srcId="{6BDBE0B0-A7B1-4740-B60F-662435CEA219}" destId="{5DD9D06E-8825-48F5-A40C-8E35B30055F6}" srcOrd="3" destOrd="0" presId="urn:microsoft.com/office/officeart/2018/2/layout/IconVerticalSolidList"/>
    <dgm:cxn modelId="{AD0605B4-0784-4ABB-ADBE-77DC92045683}" type="presParOf" srcId="{6BDBE0B0-A7B1-4740-B60F-662435CEA219}" destId="{1788D294-BE54-4888-A77F-379D45EAC7D6}" srcOrd="4" destOrd="0" presId="urn:microsoft.com/office/officeart/2018/2/layout/IconVerticalSolidList"/>
    <dgm:cxn modelId="{110BBB82-7822-4F02-BEB1-DF5ADA2BDB1D}" type="presParOf" srcId="{3A739AE0-E046-4922-A8C2-51D8660714EE}" destId="{5025D9D0-7937-4FF3-BB7E-915C23EF4178}" srcOrd="3" destOrd="0" presId="urn:microsoft.com/office/officeart/2018/2/layout/IconVerticalSolidList"/>
    <dgm:cxn modelId="{996EFCC8-399C-4107-814E-86F196EF73D6}" type="presParOf" srcId="{3A739AE0-E046-4922-A8C2-51D8660714EE}" destId="{4D121E99-C943-4752-9DAC-69BCCD693B0C}" srcOrd="4" destOrd="0" presId="urn:microsoft.com/office/officeart/2018/2/layout/IconVerticalSolidList"/>
    <dgm:cxn modelId="{4C023338-CF12-4617-8C01-061CF1FF9193}" type="presParOf" srcId="{4D121E99-C943-4752-9DAC-69BCCD693B0C}" destId="{BC37AA7F-9419-4B37-83E0-C94A3D8D3B52}" srcOrd="0" destOrd="0" presId="urn:microsoft.com/office/officeart/2018/2/layout/IconVerticalSolidList"/>
    <dgm:cxn modelId="{CF9B4876-9625-491F-A511-FC921EF89DF9}" type="presParOf" srcId="{4D121E99-C943-4752-9DAC-69BCCD693B0C}" destId="{DDB67D45-747C-42BD-A0C0-0FB0425C1B0A}" srcOrd="1" destOrd="0" presId="urn:microsoft.com/office/officeart/2018/2/layout/IconVerticalSolidList"/>
    <dgm:cxn modelId="{89C86D4E-F432-4BEC-B8B5-9D369B5384ED}" type="presParOf" srcId="{4D121E99-C943-4752-9DAC-69BCCD693B0C}" destId="{F640C317-81B6-4037-96FE-FEC5261E2E36}" srcOrd="2" destOrd="0" presId="urn:microsoft.com/office/officeart/2018/2/layout/IconVerticalSolidList"/>
    <dgm:cxn modelId="{A97040D2-8BF8-4BB3-98C9-9A7ECD3E1179}" type="presParOf" srcId="{4D121E99-C943-4752-9DAC-69BCCD693B0C}" destId="{3F4F77FF-A248-416B-9694-4A3E1244D38A}" srcOrd="3" destOrd="0" presId="urn:microsoft.com/office/officeart/2018/2/layout/IconVerticalSolidList"/>
    <dgm:cxn modelId="{3EB0D816-BF25-4EAF-8ABE-39D5549752DF}" type="presParOf" srcId="{4D121E99-C943-4752-9DAC-69BCCD693B0C}" destId="{F3274360-ECD2-4004-8B7E-E0ABBF2BD1E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06AFA3-996D-4AD0-BE5E-D502F03C27C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3_2" csCatId="accent3" phldr="1"/>
      <dgm:spPr/>
      <dgm:t>
        <a:bodyPr/>
        <a:lstStyle/>
        <a:p>
          <a:endParaRPr lang="en-US"/>
        </a:p>
      </dgm:t>
    </dgm:pt>
    <dgm:pt modelId="{1DF44972-D84F-4075-89DE-4389CA7B1EF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Exercice 1</a:t>
          </a:r>
          <a:endParaRPr lang="en-US" dirty="0"/>
        </a:p>
      </dgm:t>
    </dgm:pt>
    <dgm:pt modelId="{C8B509D1-798B-4B6B-A8CD-F26E3E137110}" type="parTrans" cxnId="{41CCA0E7-224A-470C-99CA-13987015CF45}">
      <dgm:prSet/>
      <dgm:spPr/>
      <dgm:t>
        <a:bodyPr/>
        <a:lstStyle/>
        <a:p>
          <a:endParaRPr lang="en-US"/>
        </a:p>
      </dgm:t>
    </dgm:pt>
    <dgm:pt modelId="{E53ED7E6-7198-4612-8C22-5C939598B862}" type="sibTrans" cxnId="{41CCA0E7-224A-470C-99CA-13987015CF45}">
      <dgm:prSet/>
      <dgm:spPr/>
      <dgm:t>
        <a:bodyPr/>
        <a:lstStyle/>
        <a:p>
          <a:endParaRPr lang="en-US"/>
        </a:p>
      </dgm:t>
    </dgm:pt>
    <dgm:pt modelId="{9BC02B30-8630-4EC4-99B7-B31B697D59C5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Exercice 2</a:t>
          </a:r>
          <a:endParaRPr lang="en-US" dirty="0"/>
        </a:p>
      </dgm:t>
    </dgm:pt>
    <dgm:pt modelId="{792D65F6-42C8-42B9-AA3A-D857DB4C3517}" type="parTrans" cxnId="{7E313959-FE62-4B84-B359-D17F60941B5C}">
      <dgm:prSet/>
      <dgm:spPr/>
      <dgm:t>
        <a:bodyPr/>
        <a:lstStyle/>
        <a:p>
          <a:endParaRPr lang="en-US"/>
        </a:p>
      </dgm:t>
    </dgm:pt>
    <dgm:pt modelId="{0D6CD7FC-9F08-442D-83C0-FC5FDDD1023E}" type="sibTrans" cxnId="{7E313959-FE62-4B84-B359-D17F60941B5C}">
      <dgm:prSet/>
      <dgm:spPr/>
      <dgm:t>
        <a:bodyPr/>
        <a:lstStyle/>
        <a:p>
          <a:endParaRPr lang="en-US"/>
        </a:p>
      </dgm:t>
    </dgm:pt>
    <dgm:pt modelId="{16E67003-0A06-4CCE-A4F0-F2F25D8C509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noProof="0" dirty="0"/>
            <a:t>Suivre la ligne et compter les cartes d’une couleur, s’arrêter à la détection d’un obstacle.</a:t>
          </a:r>
          <a:endParaRPr lang="fr-FR" sz="2000" noProof="0" dirty="0">
            <a:solidFill>
              <a:srgbClr val="FFFF00"/>
            </a:solidFill>
          </a:endParaRPr>
        </a:p>
      </dgm:t>
    </dgm:pt>
    <dgm:pt modelId="{C8D354BC-AE04-4476-87AF-F66A4D520B54}" type="parTrans" cxnId="{D961026D-A069-4684-81C6-C69F8AD1061C}">
      <dgm:prSet/>
      <dgm:spPr/>
      <dgm:t>
        <a:bodyPr/>
        <a:lstStyle/>
        <a:p>
          <a:endParaRPr lang="en-US"/>
        </a:p>
      </dgm:t>
    </dgm:pt>
    <dgm:pt modelId="{11E53A15-32D3-4B8E-98C7-3D367ECD3C0F}" type="sibTrans" cxnId="{D961026D-A069-4684-81C6-C69F8AD1061C}">
      <dgm:prSet/>
      <dgm:spPr/>
      <dgm:t>
        <a:bodyPr/>
        <a:lstStyle/>
        <a:p>
          <a:endParaRPr lang="en-US"/>
        </a:p>
      </dgm:t>
    </dgm:pt>
    <dgm:pt modelId="{8E9B00F9-0C4A-416A-BFCE-F5B26B3DA0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noProof="0" dirty="0"/>
            <a:t>Suivre la ligne et compter les croisements.</a:t>
          </a:r>
        </a:p>
      </dgm:t>
    </dgm:pt>
    <dgm:pt modelId="{E73E523E-050B-43AB-B444-DB643ADEE54E}" type="parTrans" cxnId="{BC238CED-B758-482C-BE36-7DD5F543C289}">
      <dgm:prSet/>
      <dgm:spPr/>
      <dgm:t>
        <a:bodyPr/>
        <a:lstStyle/>
        <a:p>
          <a:endParaRPr lang="fr-FR"/>
        </a:p>
      </dgm:t>
    </dgm:pt>
    <dgm:pt modelId="{D7B60696-F815-4B60-8B65-35A565D9D138}" type="sibTrans" cxnId="{BC238CED-B758-482C-BE36-7DD5F543C289}">
      <dgm:prSet/>
      <dgm:spPr/>
      <dgm:t>
        <a:bodyPr/>
        <a:lstStyle/>
        <a:p>
          <a:endParaRPr lang="fr-FR"/>
        </a:p>
      </dgm:t>
    </dgm:pt>
    <dgm:pt modelId="{410156C5-1000-4642-9CFD-B1653099C469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noProof="0" dirty="0"/>
            <a:t>Exercice 3</a:t>
          </a:r>
        </a:p>
      </dgm:t>
    </dgm:pt>
    <dgm:pt modelId="{1CF4D43A-E0AE-4C69-80B8-B87CA14F7CE2}" type="parTrans" cxnId="{3319B0DC-C7FC-4AC1-A2A6-6AB57BD42A95}">
      <dgm:prSet/>
      <dgm:spPr/>
      <dgm:t>
        <a:bodyPr/>
        <a:lstStyle/>
        <a:p>
          <a:endParaRPr lang="fr-FR"/>
        </a:p>
      </dgm:t>
    </dgm:pt>
    <dgm:pt modelId="{ED9E61B0-5872-4A24-BF51-51C0AEF98B9D}" type="sibTrans" cxnId="{3319B0DC-C7FC-4AC1-A2A6-6AB57BD42A95}">
      <dgm:prSet/>
      <dgm:spPr/>
      <dgm:t>
        <a:bodyPr/>
        <a:lstStyle/>
        <a:p>
          <a:endParaRPr lang="fr-FR"/>
        </a:p>
      </dgm:t>
    </dgm:pt>
    <dgm:pt modelId="{A22A3A3E-B853-4629-95C2-4BB1AAF60C2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noProof="0" dirty="0"/>
            <a:t>Suivre la ligne et compter les cartes d’une couleur.</a:t>
          </a:r>
          <a:endParaRPr lang="fr-FR" sz="2000" noProof="0" dirty="0">
            <a:solidFill>
              <a:srgbClr val="FFFF00"/>
            </a:solidFill>
          </a:endParaRPr>
        </a:p>
      </dgm:t>
    </dgm:pt>
    <dgm:pt modelId="{7D03D218-CF20-421A-9AA6-1F66124DAFDF}" type="parTrans" cxnId="{6833729B-630D-4CEC-964D-FC10AA8CD59C}">
      <dgm:prSet/>
      <dgm:spPr/>
      <dgm:t>
        <a:bodyPr/>
        <a:lstStyle/>
        <a:p>
          <a:endParaRPr lang="fr-FR"/>
        </a:p>
      </dgm:t>
    </dgm:pt>
    <dgm:pt modelId="{700CEB35-CD9D-4A55-9B8D-A7C31F51CB2A}" type="sibTrans" cxnId="{6833729B-630D-4CEC-964D-FC10AA8CD59C}">
      <dgm:prSet/>
      <dgm:spPr/>
      <dgm:t>
        <a:bodyPr/>
        <a:lstStyle/>
        <a:p>
          <a:endParaRPr lang="fr-FR"/>
        </a:p>
      </dgm:t>
    </dgm:pt>
    <dgm:pt modelId="{3A739AE0-E046-4922-A8C2-51D8660714EE}" type="pres">
      <dgm:prSet presAssocID="{6506AFA3-996D-4AD0-BE5E-D502F03C27C3}" presName="root" presStyleCnt="0">
        <dgm:presLayoutVars>
          <dgm:dir/>
          <dgm:resizeHandles val="exact"/>
        </dgm:presLayoutVars>
      </dgm:prSet>
      <dgm:spPr/>
    </dgm:pt>
    <dgm:pt modelId="{05DD4312-25CF-459C-AF5E-C8F8AD57549A}" type="pres">
      <dgm:prSet presAssocID="{1DF44972-D84F-4075-89DE-4389CA7B1EFD}" presName="compNode" presStyleCnt="0"/>
      <dgm:spPr/>
    </dgm:pt>
    <dgm:pt modelId="{1DDDD77F-5F93-4BC0-B05A-A2B376F61F67}" type="pres">
      <dgm:prSet presAssocID="{1DF44972-D84F-4075-89DE-4389CA7B1EFD}" presName="bgRect" presStyleLbl="bgShp" presStyleIdx="0" presStyleCnt="3"/>
      <dgm:spPr/>
    </dgm:pt>
    <dgm:pt modelId="{7F35EFD1-3063-4E8D-BCEB-A18AAD85339B}" type="pres">
      <dgm:prSet presAssocID="{1DF44972-D84F-4075-89DE-4389CA7B1EF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mbole de colère avec un remplissage uni"/>
        </a:ext>
      </dgm:extLst>
    </dgm:pt>
    <dgm:pt modelId="{FD8B8965-5F6B-4643-9D8A-DB1F8887E25B}" type="pres">
      <dgm:prSet presAssocID="{1DF44972-D84F-4075-89DE-4389CA7B1EFD}" presName="spaceRect" presStyleCnt="0"/>
      <dgm:spPr/>
    </dgm:pt>
    <dgm:pt modelId="{C1361E33-C1AF-47C0-8909-501E66A3635B}" type="pres">
      <dgm:prSet presAssocID="{1DF44972-D84F-4075-89DE-4389CA7B1EFD}" presName="parTx" presStyleLbl="revTx" presStyleIdx="0" presStyleCnt="6">
        <dgm:presLayoutVars>
          <dgm:chMax val="0"/>
          <dgm:chPref val="0"/>
        </dgm:presLayoutVars>
      </dgm:prSet>
      <dgm:spPr/>
    </dgm:pt>
    <dgm:pt modelId="{23DC93E7-255A-4FAB-810F-6371D65A6E33}" type="pres">
      <dgm:prSet presAssocID="{1DF44972-D84F-4075-89DE-4389CA7B1EFD}" presName="desTx" presStyleLbl="revTx" presStyleIdx="1" presStyleCnt="6">
        <dgm:presLayoutVars/>
      </dgm:prSet>
      <dgm:spPr/>
    </dgm:pt>
    <dgm:pt modelId="{87766FF5-85A6-4527-8CA7-D10478332BD5}" type="pres">
      <dgm:prSet presAssocID="{E53ED7E6-7198-4612-8C22-5C939598B862}" presName="sibTrans" presStyleCnt="0"/>
      <dgm:spPr/>
    </dgm:pt>
    <dgm:pt modelId="{6BDBE0B0-A7B1-4740-B60F-662435CEA219}" type="pres">
      <dgm:prSet presAssocID="{9BC02B30-8630-4EC4-99B7-B31B697D59C5}" presName="compNode" presStyleCnt="0"/>
      <dgm:spPr/>
    </dgm:pt>
    <dgm:pt modelId="{2CAE2323-6981-498E-B46C-D4C55B6E548F}" type="pres">
      <dgm:prSet presAssocID="{9BC02B30-8630-4EC4-99B7-B31B697D59C5}" presName="bgRect" presStyleLbl="bgShp" presStyleIdx="1" presStyleCnt="3"/>
      <dgm:spPr/>
    </dgm:pt>
    <dgm:pt modelId="{712DF194-3858-4733-BBD0-17D3C811FFCE}" type="pres">
      <dgm:prSet presAssocID="{9BC02B30-8630-4EC4-99B7-B31B697D59C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 avec un remplissage uni"/>
        </a:ext>
      </dgm:extLst>
    </dgm:pt>
    <dgm:pt modelId="{1B88DD06-22FB-4661-BF43-A9A10C9E6256}" type="pres">
      <dgm:prSet presAssocID="{9BC02B30-8630-4EC4-99B7-B31B697D59C5}" presName="spaceRect" presStyleCnt="0"/>
      <dgm:spPr/>
    </dgm:pt>
    <dgm:pt modelId="{5DD9D06E-8825-48F5-A40C-8E35B30055F6}" type="pres">
      <dgm:prSet presAssocID="{9BC02B30-8630-4EC4-99B7-B31B697D59C5}" presName="parTx" presStyleLbl="revTx" presStyleIdx="2" presStyleCnt="6">
        <dgm:presLayoutVars>
          <dgm:chMax val="0"/>
          <dgm:chPref val="0"/>
        </dgm:presLayoutVars>
      </dgm:prSet>
      <dgm:spPr/>
    </dgm:pt>
    <dgm:pt modelId="{1788D294-BE54-4888-A77F-379D45EAC7D6}" type="pres">
      <dgm:prSet presAssocID="{9BC02B30-8630-4EC4-99B7-B31B697D59C5}" presName="desTx" presStyleLbl="revTx" presStyleIdx="3" presStyleCnt="6">
        <dgm:presLayoutVars/>
      </dgm:prSet>
      <dgm:spPr/>
    </dgm:pt>
    <dgm:pt modelId="{5025D9D0-7937-4FF3-BB7E-915C23EF4178}" type="pres">
      <dgm:prSet presAssocID="{0D6CD7FC-9F08-442D-83C0-FC5FDDD1023E}" presName="sibTrans" presStyleCnt="0"/>
      <dgm:spPr/>
    </dgm:pt>
    <dgm:pt modelId="{4D121E99-C943-4752-9DAC-69BCCD693B0C}" type="pres">
      <dgm:prSet presAssocID="{410156C5-1000-4642-9CFD-B1653099C469}" presName="compNode" presStyleCnt="0"/>
      <dgm:spPr/>
    </dgm:pt>
    <dgm:pt modelId="{BC37AA7F-9419-4B37-83E0-C94A3D8D3B52}" type="pres">
      <dgm:prSet presAssocID="{410156C5-1000-4642-9CFD-B1653099C469}" presName="bgRect" presStyleLbl="bgShp" presStyleIdx="2" presStyleCnt="3"/>
      <dgm:spPr/>
    </dgm:pt>
    <dgm:pt modelId="{DDB67D45-747C-42BD-A0C0-0FB0425C1B0A}" type="pres">
      <dgm:prSet presAssocID="{410156C5-1000-4642-9CFD-B1653099C46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r de briques avec un remplissage uni"/>
        </a:ext>
      </dgm:extLst>
    </dgm:pt>
    <dgm:pt modelId="{F640C317-81B6-4037-96FE-FEC5261E2E36}" type="pres">
      <dgm:prSet presAssocID="{410156C5-1000-4642-9CFD-B1653099C469}" presName="spaceRect" presStyleCnt="0"/>
      <dgm:spPr/>
    </dgm:pt>
    <dgm:pt modelId="{3F4F77FF-A248-416B-9694-4A3E1244D38A}" type="pres">
      <dgm:prSet presAssocID="{410156C5-1000-4642-9CFD-B1653099C469}" presName="parTx" presStyleLbl="revTx" presStyleIdx="4" presStyleCnt="6">
        <dgm:presLayoutVars>
          <dgm:chMax val="0"/>
          <dgm:chPref val="0"/>
        </dgm:presLayoutVars>
      </dgm:prSet>
      <dgm:spPr/>
    </dgm:pt>
    <dgm:pt modelId="{F3274360-ECD2-4004-8B7E-E0ABBF2BD1E2}" type="pres">
      <dgm:prSet presAssocID="{410156C5-1000-4642-9CFD-B1653099C469}" presName="desTx" presStyleLbl="revTx" presStyleIdx="5" presStyleCnt="6">
        <dgm:presLayoutVars/>
      </dgm:prSet>
      <dgm:spPr/>
    </dgm:pt>
  </dgm:ptLst>
  <dgm:cxnLst>
    <dgm:cxn modelId="{DF116814-BAA5-4736-9F58-6DDA89BB93AB}" type="presOf" srcId="{410156C5-1000-4642-9CFD-B1653099C469}" destId="{3F4F77FF-A248-416B-9694-4A3E1244D38A}" srcOrd="0" destOrd="0" presId="urn:microsoft.com/office/officeart/2018/2/layout/IconVerticalSolidList"/>
    <dgm:cxn modelId="{5136AF61-4712-44FE-9C9D-2790B5EED19B}" type="presOf" srcId="{9BC02B30-8630-4EC4-99B7-B31B697D59C5}" destId="{5DD9D06E-8825-48F5-A40C-8E35B30055F6}" srcOrd="0" destOrd="0" presId="urn:microsoft.com/office/officeart/2018/2/layout/IconVerticalSolidList"/>
    <dgm:cxn modelId="{D961026D-A069-4684-81C6-C69F8AD1061C}" srcId="{410156C5-1000-4642-9CFD-B1653099C469}" destId="{16E67003-0A06-4CCE-A4F0-F2F25D8C5097}" srcOrd="0" destOrd="0" parTransId="{C8D354BC-AE04-4476-87AF-F66A4D520B54}" sibTransId="{11E53A15-32D3-4B8E-98C7-3D367ECD3C0F}"/>
    <dgm:cxn modelId="{7E313959-FE62-4B84-B359-D17F60941B5C}" srcId="{6506AFA3-996D-4AD0-BE5E-D502F03C27C3}" destId="{9BC02B30-8630-4EC4-99B7-B31B697D59C5}" srcOrd="1" destOrd="0" parTransId="{792D65F6-42C8-42B9-AA3A-D857DB4C3517}" sibTransId="{0D6CD7FC-9F08-442D-83C0-FC5FDDD1023E}"/>
    <dgm:cxn modelId="{B2BEF27F-497D-4707-A850-728E8A92B469}" type="presOf" srcId="{A22A3A3E-B853-4629-95C2-4BB1AAF60C27}" destId="{1788D294-BE54-4888-A77F-379D45EAC7D6}" srcOrd="0" destOrd="0" presId="urn:microsoft.com/office/officeart/2018/2/layout/IconVerticalSolidList"/>
    <dgm:cxn modelId="{6833729B-630D-4CEC-964D-FC10AA8CD59C}" srcId="{9BC02B30-8630-4EC4-99B7-B31B697D59C5}" destId="{A22A3A3E-B853-4629-95C2-4BB1AAF60C27}" srcOrd="0" destOrd="0" parTransId="{7D03D218-CF20-421A-9AA6-1F66124DAFDF}" sibTransId="{700CEB35-CD9D-4A55-9B8D-A7C31F51CB2A}"/>
    <dgm:cxn modelId="{A0897E9F-C075-4CF0-9297-643F065793A0}" type="presOf" srcId="{8E9B00F9-0C4A-416A-BFCE-F5B26B3DA0A3}" destId="{23DC93E7-255A-4FAB-810F-6371D65A6E33}" srcOrd="0" destOrd="0" presId="urn:microsoft.com/office/officeart/2018/2/layout/IconVerticalSolidList"/>
    <dgm:cxn modelId="{D05685B0-27ED-4211-AF4A-49B8C5F3327E}" type="presOf" srcId="{16E67003-0A06-4CCE-A4F0-F2F25D8C5097}" destId="{F3274360-ECD2-4004-8B7E-E0ABBF2BD1E2}" srcOrd="0" destOrd="0" presId="urn:microsoft.com/office/officeart/2018/2/layout/IconVerticalSolidList"/>
    <dgm:cxn modelId="{A19339CC-CBC9-4742-A769-AD35B6AE52CF}" type="presOf" srcId="{6506AFA3-996D-4AD0-BE5E-D502F03C27C3}" destId="{3A739AE0-E046-4922-A8C2-51D8660714EE}" srcOrd="0" destOrd="0" presId="urn:microsoft.com/office/officeart/2018/2/layout/IconVerticalSolidList"/>
    <dgm:cxn modelId="{B78781D6-8AB6-47A5-83D5-0E9BC64857D4}" type="presOf" srcId="{1DF44972-D84F-4075-89DE-4389CA7B1EFD}" destId="{C1361E33-C1AF-47C0-8909-501E66A3635B}" srcOrd="0" destOrd="0" presId="urn:microsoft.com/office/officeart/2018/2/layout/IconVerticalSolidList"/>
    <dgm:cxn modelId="{3319B0DC-C7FC-4AC1-A2A6-6AB57BD42A95}" srcId="{6506AFA3-996D-4AD0-BE5E-D502F03C27C3}" destId="{410156C5-1000-4642-9CFD-B1653099C469}" srcOrd="2" destOrd="0" parTransId="{1CF4D43A-E0AE-4C69-80B8-B87CA14F7CE2}" sibTransId="{ED9E61B0-5872-4A24-BF51-51C0AEF98B9D}"/>
    <dgm:cxn modelId="{41CCA0E7-224A-470C-99CA-13987015CF45}" srcId="{6506AFA3-996D-4AD0-BE5E-D502F03C27C3}" destId="{1DF44972-D84F-4075-89DE-4389CA7B1EFD}" srcOrd="0" destOrd="0" parTransId="{C8B509D1-798B-4B6B-A8CD-F26E3E137110}" sibTransId="{E53ED7E6-7198-4612-8C22-5C939598B862}"/>
    <dgm:cxn modelId="{BC238CED-B758-482C-BE36-7DD5F543C289}" srcId="{1DF44972-D84F-4075-89DE-4389CA7B1EFD}" destId="{8E9B00F9-0C4A-416A-BFCE-F5B26B3DA0A3}" srcOrd="0" destOrd="0" parTransId="{E73E523E-050B-43AB-B444-DB643ADEE54E}" sibTransId="{D7B60696-F815-4B60-8B65-35A565D9D138}"/>
    <dgm:cxn modelId="{E9F875D8-C61C-4E5C-A7EE-831C77CB5029}" type="presParOf" srcId="{3A739AE0-E046-4922-A8C2-51D8660714EE}" destId="{05DD4312-25CF-459C-AF5E-C8F8AD57549A}" srcOrd="0" destOrd="0" presId="urn:microsoft.com/office/officeart/2018/2/layout/IconVerticalSolidList"/>
    <dgm:cxn modelId="{3B43D948-8439-4B9B-B2C7-467EA00ED26F}" type="presParOf" srcId="{05DD4312-25CF-459C-AF5E-C8F8AD57549A}" destId="{1DDDD77F-5F93-4BC0-B05A-A2B376F61F67}" srcOrd="0" destOrd="0" presId="urn:microsoft.com/office/officeart/2018/2/layout/IconVerticalSolidList"/>
    <dgm:cxn modelId="{5589FA94-8DF6-42A0-B052-030600A29376}" type="presParOf" srcId="{05DD4312-25CF-459C-AF5E-C8F8AD57549A}" destId="{7F35EFD1-3063-4E8D-BCEB-A18AAD85339B}" srcOrd="1" destOrd="0" presId="urn:microsoft.com/office/officeart/2018/2/layout/IconVerticalSolidList"/>
    <dgm:cxn modelId="{55231306-4B73-494D-84FB-9CFDAB33468F}" type="presParOf" srcId="{05DD4312-25CF-459C-AF5E-C8F8AD57549A}" destId="{FD8B8965-5F6B-4643-9D8A-DB1F8887E25B}" srcOrd="2" destOrd="0" presId="urn:microsoft.com/office/officeart/2018/2/layout/IconVerticalSolidList"/>
    <dgm:cxn modelId="{B862B128-7C72-4B2B-BF81-CCB9AA0E782B}" type="presParOf" srcId="{05DD4312-25CF-459C-AF5E-C8F8AD57549A}" destId="{C1361E33-C1AF-47C0-8909-501E66A3635B}" srcOrd="3" destOrd="0" presId="urn:microsoft.com/office/officeart/2018/2/layout/IconVerticalSolidList"/>
    <dgm:cxn modelId="{9A8E30CA-3B65-4F4E-9DCE-A286ED723E5A}" type="presParOf" srcId="{05DD4312-25CF-459C-AF5E-C8F8AD57549A}" destId="{23DC93E7-255A-4FAB-810F-6371D65A6E33}" srcOrd="4" destOrd="0" presId="urn:microsoft.com/office/officeart/2018/2/layout/IconVerticalSolidList"/>
    <dgm:cxn modelId="{4A3667F6-AB18-4B8E-9621-08CF74A19BB2}" type="presParOf" srcId="{3A739AE0-E046-4922-A8C2-51D8660714EE}" destId="{87766FF5-85A6-4527-8CA7-D10478332BD5}" srcOrd="1" destOrd="0" presId="urn:microsoft.com/office/officeart/2018/2/layout/IconVerticalSolidList"/>
    <dgm:cxn modelId="{B153EDB7-0B91-493E-B3C6-2D7CDE02C327}" type="presParOf" srcId="{3A739AE0-E046-4922-A8C2-51D8660714EE}" destId="{6BDBE0B0-A7B1-4740-B60F-662435CEA219}" srcOrd="2" destOrd="0" presId="urn:microsoft.com/office/officeart/2018/2/layout/IconVerticalSolidList"/>
    <dgm:cxn modelId="{E08575E7-5E09-4F1D-9AA1-2481D7C33CFC}" type="presParOf" srcId="{6BDBE0B0-A7B1-4740-B60F-662435CEA219}" destId="{2CAE2323-6981-498E-B46C-D4C55B6E548F}" srcOrd="0" destOrd="0" presId="urn:microsoft.com/office/officeart/2018/2/layout/IconVerticalSolidList"/>
    <dgm:cxn modelId="{CDD5399B-DD7D-4B12-B2FF-9923083E9F9A}" type="presParOf" srcId="{6BDBE0B0-A7B1-4740-B60F-662435CEA219}" destId="{712DF194-3858-4733-BBD0-17D3C811FFCE}" srcOrd="1" destOrd="0" presId="urn:microsoft.com/office/officeart/2018/2/layout/IconVerticalSolidList"/>
    <dgm:cxn modelId="{6350CE2C-4AD8-4E2E-85AB-2A616B11DC0E}" type="presParOf" srcId="{6BDBE0B0-A7B1-4740-B60F-662435CEA219}" destId="{1B88DD06-22FB-4661-BF43-A9A10C9E6256}" srcOrd="2" destOrd="0" presId="urn:microsoft.com/office/officeart/2018/2/layout/IconVerticalSolidList"/>
    <dgm:cxn modelId="{E44156C0-1885-413D-AB9C-52F4AFC5E1A7}" type="presParOf" srcId="{6BDBE0B0-A7B1-4740-B60F-662435CEA219}" destId="{5DD9D06E-8825-48F5-A40C-8E35B30055F6}" srcOrd="3" destOrd="0" presId="urn:microsoft.com/office/officeart/2018/2/layout/IconVerticalSolidList"/>
    <dgm:cxn modelId="{AD0605B4-0784-4ABB-ADBE-77DC92045683}" type="presParOf" srcId="{6BDBE0B0-A7B1-4740-B60F-662435CEA219}" destId="{1788D294-BE54-4888-A77F-379D45EAC7D6}" srcOrd="4" destOrd="0" presId="urn:microsoft.com/office/officeart/2018/2/layout/IconVerticalSolidList"/>
    <dgm:cxn modelId="{110BBB82-7822-4F02-BEB1-DF5ADA2BDB1D}" type="presParOf" srcId="{3A739AE0-E046-4922-A8C2-51D8660714EE}" destId="{5025D9D0-7937-4FF3-BB7E-915C23EF4178}" srcOrd="3" destOrd="0" presId="urn:microsoft.com/office/officeart/2018/2/layout/IconVerticalSolidList"/>
    <dgm:cxn modelId="{996EFCC8-399C-4107-814E-86F196EF73D6}" type="presParOf" srcId="{3A739AE0-E046-4922-A8C2-51D8660714EE}" destId="{4D121E99-C943-4752-9DAC-69BCCD693B0C}" srcOrd="4" destOrd="0" presId="urn:microsoft.com/office/officeart/2018/2/layout/IconVerticalSolidList"/>
    <dgm:cxn modelId="{4C023338-CF12-4617-8C01-061CF1FF9193}" type="presParOf" srcId="{4D121E99-C943-4752-9DAC-69BCCD693B0C}" destId="{BC37AA7F-9419-4B37-83E0-C94A3D8D3B52}" srcOrd="0" destOrd="0" presId="urn:microsoft.com/office/officeart/2018/2/layout/IconVerticalSolidList"/>
    <dgm:cxn modelId="{CF9B4876-9625-491F-A511-FC921EF89DF9}" type="presParOf" srcId="{4D121E99-C943-4752-9DAC-69BCCD693B0C}" destId="{DDB67D45-747C-42BD-A0C0-0FB0425C1B0A}" srcOrd="1" destOrd="0" presId="urn:microsoft.com/office/officeart/2018/2/layout/IconVerticalSolidList"/>
    <dgm:cxn modelId="{89C86D4E-F432-4BEC-B8B5-9D369B5384ED}" type="presParOf" srcId="{4D121E99-C943-4752-9DAC-69BCCD693B0C}" destId="{F640C317-81B6-4037-96FE-FEC5261E2E36}" srcOrd="2" destOrd="0" presId="urn:microsoft.com/office/officeart/2018/2/layout/IconVerticalSolidList"/>
    <dgm:cxn modelId="{A97040D2-8BF8-4BB3-98C9-9A7ECD3E1179}" type="presParOf" srcId="{4D121E99-C943-4752-9DAC-69BCCD693B0C}" destId="{3F4F77FF-A248-416B-9694-4A3E1244D38A}" srcOrd="3" destOrd="0" presId="urn:microsoft.com/office/officeart/2018/2/layout/IconVerticalSolidList"/>
    <dgm:cxn modelId="{3EB0D816-BF25-4EAF-8ABE-39D5549752DF}" type="presParOf" srcId="{4D121E99-C943-4752-9DAC-69BCCD693B0C}" destId="{F3274360-ECD2-4004-8B7E-E0ABBF2BD1E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DD77F-5F93-4BC0-B05A-A2B376F61F67}">
      <dsp:nvSpPr>
        <dsp:cNvPr id="0" name=""/>
        <dsp:cNvSpPr/>
      </dsp:nvSpPr>
      <dsp:spPr>
        <a:xfrm>
          <a:off x="0" y="1136125"/>
          <a:ext cx="10058399" cy="15138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5EFD1-3063-4E8D-BCEB-A18AAD85339B}">
      <dsp:nvSpPr>
        <dsp:cNvPr id="0" name=""/>
        <dsp:cNvSpPr/>
      </dsp:nvSpPr>
      <dsp:spPr>
        <a:xfrm>
          <a:off x="342916" y="1581298"/>
          <a:ext cx="623483" cy="6234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61E33-C1AF-47C0-8909-501E66A3635B}">
      <dsp:nvSpPr>
        <dsp:cNvPr id="0" name=""/>
        <dsp:cNvSpPr/>
      </dsp:nvSpPr>
      <dsp:spPr>
        <a:xfrm>
          <a:off x="1309315" y="1326236"/>
          <a:ext cx="4526280" cy="1133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73" tIns="119973" rIns="119973" bIns="11997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Exercice 1</a:t>
          </a:r>
          <a:endParaRPr lang="en-US" sz="2500" kern="1200" dirty="0"/>
        </a:p>
      </dsp:txBody>
      <dsp:txXfrm>
        <a:off x="1309315" y="1326236"/>
        <a:ext cx="4526280" cy="1133606"/>
      </dsp:txXfrm>
    </dsp:sp>
    <dsp:sp modelId="{7D1031B3-8680-4E77-B2A0-55618585442C}">
      <dsp:nvSpPr>
        <dsp:cNvPr id="0" name=""/>
        <dsp:cNvSpPr/>
      </dsp:nvSpPr>
      <dsp:spPr>
        <a:xfrm>
          <a:off x="5974293" y="1190906"/>
          <a:ext cx="3944128" cy="1404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73" tIns="119973" rIns="119973" bIns="11997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 err="1"/>
            <a:t>mBot</a:t>
          </a:r>
          <a:r>
            <a:rPr lang="fr-FR" sz="2000" kern="1200" noProof="0" dirty="0"/>
            <a:t> n°1 : Emettre un message avec une valeur aléatoire.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 </a:t>
          </a:r>
          <a:r>
            <a:rPr lang="fr-FR" sz="2000" kern="1200" noProof="0" dirty="0" err="1"/>
            <a:t>mBot</a:t>
          </a:r>
          <a:r>
            <a:rPr lang="fr-FR" sz="2000" kern="1200" noProof="0" dirty="0"/>
            <a:t> n°2 : Afficher la valeur sur l’écran du </a:t>
          </a:r>
          <a:r>
            <a:rPr lang="fr-FR" sz="2000" kern="1200" noProof="0" dirty="0" err="1"/>
            <a:t>mBot</a:t>
          </a:r>
          <a:r>
            <a:rPr lang="fr-FR" sz="2000" kern="1200" noProof="0" dirty="0"/>
            <a:t>.</a:t>
          </a:r>
        </a:p>
      </dsp:txBody>
      <dsp:txXfrm>
        <a:off x="5974293" y="1190906"/>
        <a:ext cx="3944128" cy="1404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DD77F-5F93-4BC0-B05A-A2B376F61F67}">
      <dsp:nvSpPr>
        <dsp:cNvPr id="0" name=""/>
        <dsp:cNvSpPr/>
      </dsp:nvSpPr>
      <dsp:spPr>
        <a:xfrm>
          <a:off x="0" y="472698"/>
          <a:ext cx="10058399" cy="11336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5EFD1-3063-4E8D-BCEB-A18AAD85339B}">
      <dsp:nvSpPr>
        <dsp:cNvPr id="0" name=""/>
        <dsp:cNvSpPr/>
      </dsp:nvSpPr>
      <dsp:spPr>
        <a:xfrm>
          <a:off x="342916" y="727760"/>
          <a:ext cx="623483" cy="623483"/>
        </a:xfrm>
        <a:prstGeom prst="bracketPair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61E33-C1AF-47C0-8909-501E66A3635B}">
      <dsp:nvSpPr>
        <dsp:cNvPr id="0" name=""/>
        <dsp:cNvSpPr/>
      </dsp:nvSpPr>
      <dsp:spPr>
        <a:xfrm>
          <a:off x="1309315" y="472698"/>
          <a:ext cx="4526280" cy="1133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73" tIns="119973" rIns="119973" bIns="11997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Exercice 1</a:t>
          </a:r>
          <a:endParaRPr lang="en-US" sz="2500" kern="1200" dirty="0"/>
        </a:p>
      </dsp:txBody>
      <dsp:txXfrm>
        <a:off x="1309315" y="472698"/>
        <a:ext cx="4526280" cy="1133606"/>
      </dsp:txXfrm>
    </dsp:sp>
    <dsp:sp modelId="{23DC93E7-255A-4FAB-810F-6371D65A6E33}">
      <dsp:nvSpPr>
        <dsp:cNvPr id="0" name=""/>
        <dsp:cNvSpPr/>
      </dsp:nvSpPr>
      <dsp:spPr>
        <a:xfrm>
          <a:off x="5835595" y="472698"/>
          <a:ext cx="4221524" cy="1133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73" tIns="119973" rIns="119973" bIns="11997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- Faire monter / descendre la pince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- Ouvrir / Fermer la pince</a:t>
          </a:r>
        </a:p>
      </dsp:txBody>
      <dsp:txXfrm>
        <a:off x="5835595" y="472698"/>
        <a:ext cx="4221524" cy="1133606"/>
      </dsp:txXfrm>
    </dsp:sp>
    <dsp:sp modelId="{2CAE2323-6981-498E-B46C-D4C55B6E548F}">
      <dsp:nvSpPr>
        <dsp:cNvPr id="0" name=""/>
        <dsp:cNvSpPr/>
      </dsp:nvSpPr>
      <dsp:spPr>
        <a:xfrm>
          <a:off x="0" y="1889707"/>
          <a:ext cx="10058399" cy="14236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DF194-3858-4733-BBD0-17D3C811FFCE}">
      <dsp:nvSpPr>
        <dsp:cNvPr id="0" name=""/>
        <dsp:cNvSpPr/>
      </dsp:nvSpPr>
      <dsp:spPr>
        <a:xfrm>
          <a:off x="342916" y="2289802"/>
          <a:ext cx="623483" cy="623483"/>
        </a:xfrm>
        <a:prstGeom prst="can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D9D06E-8825-48F5-A40C-8E35B30055F6}">
      <dsp:nvSpPr>
        <dsp:cNvPr id="0" name=""/>
        <dsp:cNvSpPr/>
      </dsp:nvSpPr>
      <dsp:spPr>
        <a:xfrm>
          <a:off x="1309315" y="2034740"/>
          <a:ext cx="4526280" cy="1133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73" tIns="119973" rIns="119973" bIns="11997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Exercice 2</a:t>
          </a:r>
          <a:endParaRPr lang="en-US" sz="2500" kern="1200" dirty="0"/>
        </a:p>
      </dsp:txBody>
      <dsp:txXfrm>
        <a:off x="1309315" y="2034740"/>
        <a:ext cx="4526280" cy="1133606"/>
      </dsp:txXfrm>
    </dsp:sp>
    <dsp:sp modelId="{1788D294-BE54-4888-A77F-379D45EAC7D6}">
      <dsp:nvSpPr>
        <dsp:cNvPr id="0" name=""/>
        <dsp:cNvSpPr/>
      </dsp:nvSpPr>
      <dsp:spPr>
        <a:xfrm>
          <a:off x="5835595" y="2034740"/>
          <a:ext cx="4221524" cy="1133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73" tIns="119973" rIns="119973" bIns="11997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2000" kern="1200" noProof="0">
              <a:solidFill>
                <a:schemeClr val="bg1"/>
              </a:solidFill>
            </a:rPr>
            <a:t>- Avancer jusqu’à l’objet</a:t>
          </a:r>
          <a:br>
            <a:rPr lang="fr-FR" sz="2000" kern="1200" noProof="0">
              <a:solidFill>
                <a:schemeClr val="bg1"/>
              </a:solidFill>
            </a:rPr>
          </a:br>
          <a:r>
            <a:rPr lang="fr-FR" sz="2000" kern="1200" noProof="0">
              <a:solidFill>
                <a:schemeClr val="bg1"/>
              </a:solidFill>
            </a:rPr>
            <a:t>- Saisir l’objet</a:t>
          </a:r>
          <a:br>
            <a:rPr lang="fr-FR" sz="2000" kern="1200" noProof="0">
              <a:solidFill>
                <a:schemeClr val="bg1"/>
              </a:solidFill>
            </a:rPr>
          </a:br>
          <a:r>
            <a:rPr lang="fr-FR" sz="2000" kern="1200" noProof="0">
              <a:solidFill>
                <a:schemeClr val="bg1"/>
              </a:solidFill>
            </a:rPr>
            <a:t>- Faire demi-tour</a:t>
          </a:r>
          <a:br>
            <a:rPr lang="fr-FR" sz="2000" kern="1200" noProof="0">
              <a:solidFill>
                <a:schemeClr val="bg1"/>
              </a:solidFill>
            </a:rPr>
          </a:br>
          <a:r>
            <a:rPr lang="fr-FR" sz="2000" kern="1200" noProof="0">
              <a:solidFill>
                <a:schemeClr val="bg1"/>
              </a:solidFill>
            </a:rPr>
            <a:t>- Déposer l’objet</a:t>
          </a:r>
          <a:endParaRPr lang="fr-FR" sz="2000" kern="1200" noProof="0" dirty="0">
            <a:solidFill>
              <a:schemeClr val="bg1"/>
            </a:solidFill>
          </a:endParaRPr>
        </a:p>
      </dsp:txBody>
      <dsp:txXfrm>
        <a:off x="5835595" y="2034740"/>
        <a:ext cx="4221524" cy="11336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DD77F-5F93-4BC0-B05A-A2B376F61F67}">
      <dsp:nvSpPr>
        <dsp:cNvPr id="0" name=""/>
        <dsp:cNvSpPr/>
      </dsp:nvSpPr>
      <dsp:spPr>
        <a:xfrm>
          <a:off x="0" y="617732"/>
          <a:ext cx="10058399" cy="11336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5EFD1-3063-4E8D-BCEB-A18AAD85339B}">
      <dsp:nvSpPr>
        <dsp:cNvPr id="0" name=""/>
        <dsp:cNvSpPr/>
      </dsp:nvSpPr>
      <dsp:spPr>
        <a:xfrm>
          <a:off x="342916" y="872793"/>
          <a:ext cx="623483" cy="6234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61E33-C1AF-47C0-8909-501E66A3635B}">
      <dsp:nvSpPr>
        <dsp:cNvPr id="0" name=""/>
        <dsp:cNvSpPr/>
      </dsp:nvSpPr>
      <dsp:spPr>
        <a:xfrm>
          <a:off x="1309315" y="617732"/>
          <a:ext cx="4526280" cy="1133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73" tIns="119973" rIns="119973" bIns="11997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Exercice 1</a:t>
          </a:r>
          <a:endParaRPr lang="en-US" sz="2500" kern="1200" dirty="0"/>
        </a:p>
      </dsp:txBody>
      <dsp:txXfrm>
        <a:off x="1309315" y="617732"/>
        <a:ext cx="4526280" cy="1133606"/>
      </dsp:txXfrm>
    </dsp:sp>
    <dsp:sp modelId="{23DC93E7-255A-4FAB-810F-6371D65A6E33}">
      <dsp:nvSpPr>
        <dsp:cNvPr id="0" name=""/>
        <dsp:cNvSpPr/>
      </dsp:nvSpPr>
      <dsp:spPr>
        <a:xfrm>
          <a:off x="5835595" y="617732"/>
          <a:ext cx="4221524" cy="1133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73" tIns="119973" rIns="119973" bIns="11997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Suivre la ligne et arrêter le robot lorsque la couleur bleue est détectée soit à gauche soit à droite de la ligne.</a:t>
          </a:r>
        </a:p>
      </dsp:txBody>
      <dsp:txXfrm>
        <a:off x="5835595" y="617732"/>
        <a:ext cx="4221524" cy="1133606"/>
      </dsp:txXfrm>
    </dsp:sp>
    <dsp:sp modelId="{2CAE2323-6981-498E-B46C-D4C55B6E548F}">
      <dsp:nvSpPr>
        <dsp:cNvPr id="0" name=""/>
        <dsp:cNvSpPr/>
      </dsp:nvSpPr>
      <dsp:spPr>
        <a:xfrm>
          <a:off x="0" y="2034740"/>
          <a:ext cx="10058399" cy="11336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DF194-3858-4733-BBD0-17D3C811FFCE}">
      <dsp:nvSpPr>
        <dsp:cNvPr id="0" name=""/>
        <dsp:cNvSpPr/>
      </dsp:nvSpPr>
      <dsp:spPr>
        <a:xfrm>
          <a:off x="342916" y="2289802"/>
          <a:ext cx="623483" cy="6234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D9D06E-8825-48F5-A40C-8E35B30055F6}">
      <dsp:nvSpPr>
        <dsp:cNvPr id="0" name=""/>
        <dsp:cNvSpPr/>
      </dsp:nvSpPr>
      <dsp:spPr>
        <a:xfrm>
          <a:off x="1309315" y="2034740"/>
          <a:ext cx="4526280" cy="1133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73" tIns="119973" rIns="119973" bIns="11997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Exercice 2</a:t>
          </a:r>
          <a:endParaRPr lang="en-US" sz="2500" kern="1200" dirty="0"/>
        </a:p>
      </dsp:txBody>
      <dsp:txXfrm>
        <a:off x="1309315" y="2034740"/>
        <a:ext cx="4526280" cy="1133606"/>
      </dsp:txXfrm>
    </dsp:sp>
    <dsp:sp modelId="{1788D294-BE54-4888-A77F-379D45EAC7D6}">
      <dsp:nvSpPr>
        <dsp:cNvPr id="0" name=""/>
        <dsp:cNvSpPr/>
      </dsp:nvSpPr>
      <dsp:spPr>
        <a:xfrm>
          <a:off x="5835595" y="2034740"/>
          <a:ext cx="4221524" cy="1133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73" tIns="119973" rIns="119973" bIns="11997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Suivre la ligne tout en affichant les couleurs détectées par le robot sur les LED du </a:t>
          </a:r>
          <a:r>
            <a:rPr lang="fr-FR" sz="2000" kern="1200" noProof="0" dirty="0" err="1"/>
            <a:t>CyberPI</a:t>
          </a:r>
          <a:r>
            <a:rPr lang="fr-FR" sz="2000" kern="1200" noProof="0" dirty="0"/>
            <a:t>.</a:t>
          </a:r>
          <a:endParaRPr lang="fr-FR" sz="2000" kern="1200" noProof="0" dirty="0">
            <a:solidFill>
              <a:srgbClr val="FFFF00"/>
            </a:solidFill>
          </a:endParaRPr>
        </a:p>
      </dsp:txBody>
      <dsp:txXfrm>
        <a:off x="5835595" y="2034740"/>
        <a:ext cx="4221524" cy="11336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DD77F-5F93-4BC0-B05A-A2B376F61F67}">
      <dsp:nvSpPr>
        <dsp:cNvPr id="0" name=""/>
        <dsp:cNvSpPr/>
      </dsp:nvSpPr>
      <dsp:spPr>
        <a:xfrm>
          <a:off x="0" y="2310"/>
          <a:ext cx="10058399" cy="10804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5EFD1-3063-4E8D-BCEB-A18AAD85339B}">
      <dsp:nvSpPr>
        <dsp:cNvPr id="0" name=""/>
        <dsp:cNvSpPr/>
      </dsp:nvSpPr>
      <dsp:spPr>
        <a:xfrm>
          <a:off x="326826" y="245404"/>
          <a:ext cx="594229" cy="5942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61E33-C1AF-47C0-8909-501E66A3635B}">
      <dsp:nvSpPr>
        <dsp:cNvPr id="0" name=""/>
        <dsp:cNvSpPr/>
      </dsp:nvSpPr>
      <dsp:spPr>
        <a:xfrm>
          <a:off x="1247881" y="2310"/>
          <a:ext cx="4526280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Exercice 1</a:t>
          </a:r>
          <a:endParaRPr lang="en-US" sz="2500" kern="1200" dirty="0"/>
        </a:p>
      </dsp:txBody>
      <dsp:txXfrm>
        <a:off x="1247881" y="2310"/>
        <a:ext cx="4526280" cy="1080416"/>
      </dsp:txXfrm>
    </dsp:sp>
    <dsp:sp modelId="{23DC93E7-255A-4FAB-810F-6371D65A6E33}">
      <dsp:nvSpPr>
        <dsp:cNvPr id="0" name=""/>
        <dsp:cNvSpPr/>
      </dsp:nvSpPr>
      <dsp:spPr>
        <a:xfrm>
          <a:off x="5774161" y="2310"/>
          <a:ext cx="4283018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/>
            <a:t>Suivre la ligne et arrêter le robot lors de la détection d’un croisement (à adapter selon le tapis/croisement)</a:t>
          </a:r>
          <a:r>
            <a:rPr lang="fr-FR" sz="1600" kern="1200" noProof="0" dirty="0">
              <a:latin typeface="Calibri Light" panose="020F0302020204030204"/>
            </a:rPr>
            <a:t>.</a:t>
          </a:r>
          <a:endParaRPr lang="fr-FR" sz="1600" kern="1200" noProof="0" dirty="0"/>
        </a:p>
      </dsp:txBody>
      <dsp:txXfrm>
        <a:off x="5774161" y="2310"/>
        <a:ext cx="4283018" cy="1080416"/>
      </dsp:txXfrm>
    </dsp:sp>
    <dsp:sp modelId="{2CAE2323-6981-498E-B46C-D4C55B6E548F}">
      <dsp:nvSpPr>
        <dsp:cNvPr id="0" name=""/>
        <dsp:cNvSpPr/>
      </dsp:nvSpPr>
      <dsp:spPr>
        <a:xfrm>
          <a:off x="0" y="1352831"/>
          <a:ext cx="10058399" cy="10804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DF194-3858-4733-BBD0-17D3C811FFCE}">
      <dsp:nvSpPr>
        <dsp:cNvPr id="0" name=""/>
        <dsp:cNvSpPr/>
      </dsp:nvSpPr>
      <dsp:spPr>
        <a:xfrm>
          <a:off x="326826" y="1595925"/>
          <a:ext cx="594229" cy="5942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D9D06E-8825-48F5-A40C-8E35B30055F6}">
      <dsp:nvSpPr>
        <dsp:cNvPr id="0" name=""/>
        <dsp:cNvSpPr/>
      </dsp:nvSpPr>
      <dsp:spPr>
        <a:xfrm>
          <a:off x="1247881" y="1352831"/>
          <a:ext cx="4526280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Exercice 2</a:t>
          </a:r>
          <a:endParaRPr lang="en-US" sz="2500" kern="1200" dirty="0"/>
        </a:p>
      </dsp:txBody>
      <dsp:txXfrm>
        <a:off x="1247881" y="1352831"/>
        <a:ext cx="4526280" cy="1080416"/>
      </dsp:txXfrm>
    </dsp:sp>
    <dsp:sp modelId="{1788D294-BE54-4888-A77F-379D45EAC7D6}">
      <dsp:nvSpPr>
        <dsp:cNvPr id="0" name=""/>
        <dsp:cNvSpPr/>
      </dsp:nvSpPr>
      <dsp:spPr>
        <a:xfrm>
          <a:off x="5774161" y="1352831"/>
          <a:ext cx="4283018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/>
            <a:t>Robot </a:t>
          </a:r>
          <a:r>
            <a:rPr lang="fr-FR" sz="1600" kern="1200" noProof="0" dirty="0">
              <a:latin typeface="Calibri Light" panose="020F0302020204030204"/>
            </a:rPr>
            <a:t>correctement</a:t>
          </a:r>
          <a:r>
            <a:rPr lang="fr-FR" sz="1600" kern="1200" noProof="0" dirty="0"/>
            <a:t> positionné sur une ligne : effectuer un </a:t>
          </a:r>
          <a:r>
            <a:rPr lang="fr-FR" sz="1600" kern="1200" noProof="0" dirty="0">
              <a:latin typeface="Calibri Light" panose="020F0302020204030204"/>
            </a:rPr>
            <a:t>demi-tour</a:t>
          </a:r>
          <a:r>
            <a:rPr lang="fr-FR" sz="1600" kern="1200" noProof="0" dirty="0"/>
            <a:t>. </a:t>
          </a:r>
          <a:r>
            <a:rPr lang="fr-FR" sz="1600" kern="1200" noProof="0" dirty="0">
              <a:solidFill>
                <a:srgbClr val="FFFF00"/>
              </a:solidFill>
            </a:rPr>
            <a:t>Il est interdit d’utiliser des briques utilisant la notion de temps ou de degrés.</a:t>
          </a:r>
        </a:p>
      </dsp:txBody>
      <dsp:txXfrm>
        <a:off x="5774161" y="1352831"/>
        <a:ext cx="4283018" cy="1080416"/>
      </dsp:txXfrm>
    </dsp:sp>
    <dsp:sp modelId="{BC37AA7F-9419-4B37-83E0-C94A3D8D3B52}">
      <dsp:nvSpPr>
        <dsp:cNvPr id="0" name=""/>
        <dsp:cNvSpPr/>
      </dsp:nvSpPr>
      <dsp:spPr>
        <a:xfrm>
          <a:off x="0" y="2703352"/>
          <a:ext cx="10058399" cy="10804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67D45-747C-42BD-A0C0-0FB0425C1B0A}">
      <dsp:nvSpPr>
        <dsp:cNvPr id="0" name=""/>
        <dsp:cNvSpPr/>
      </dsp:nvSpPr>
      <dsp:spPr>
        <a:xfrm>
          <a:off x="326826" y="2946446"/>
          <a:ext cx="594229" cy="5942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F77FF-A248-416B-9694-4A3E1244D38A}">
      <dsp:nvSpPr>
        <dsp:cNvPr id="0" name=""/>
        <dsp:cNvSpPr/>
      </dsp:nvSpPr>
      <dsp:spPr>
        <a:xfrm>
          <a:off x="1247881" y="2703352"/>
          <a:ext cx="4526280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Exercice</a:t>
          </a:r>
          <a:r>
            <a:rPr lang="en-US" sz="2500" kern="1200" dirty="0"/>
            <a:t> 3</a:t>
          </a:r>
        </a:p>
      </dsp:txBody>
      <dsp:txXfrm>
        <a:off x="1247881" y="2703352"/>
        <a:ext cx="4526280" cy="1080416"/>
      </dsp:txXfrm>
    </dsp:sp>
    <dsp:sp modelId="{F3274360-ECD2-4004-8B7E-E0ABBF2BD1E2}">
      <dsp:nvSpPr>
        <dsp:cNvPr id="0" name=""/>
        <dsp:cNvSpPr/>
      </dsp:nvSpPr>
      <dsp:spPr>
        <a:xfrm>
          <a:off x="5774161" y="2703352"/>
          <a:ext cx="4283018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/>
            <a:t>Suivre la ligne, au prochain croisement effectuer le virage.</a:t>
          </a:r>
          <a:r>
            <a:rPr lang="fr-FR" sz="1600" kern="1200" noProof="0" dirty="0">
              <a:solidFill>
                <a:srgbClr val="FF0000"/>
              </a:solidFill>
            </a:rPr>
            <a:t> </a:t>
          </a:r>
          <a:r>
            <a:rPr lang="fr-FR" sz="1600" kern="1200" noProof="0" dirty="0">
              <a:solidFill>
                <a:srgbClr val="FFFF00"/>
              </a:solidFill>
            </a:rPr>
            <a:t>Il est interdit d’utiliser des briques utilisant la notion de temps ou de degrés. </a:t>
          </a:r>
        </a:p>
      </dsp:txBody>
      <dsp:txXfrm>
        <a:off x="5774161" y="2703352"/>
        <a:ext cx="4283018" cy="10804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DD77F-5F93-4BC0-B05A-A2B376F61F67}">
      <dsp:nvSpPr>
        <dsp:cNvPr id="0" name=""/>
        <dsp:cNvSpPr/>
      </dsp:nvSpPr>
      <dsp:spPr>
        <a:xfrm>
          <a:off x="0" y="2310"/>
          <a:ext cx="10058399" cy="10804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5EFD1-3063-4E8D-BCEB-A18AAD85339B}">
      <dsp:nvSpPr>
        <dsp:cNvPr id="0" name=""/>
        <dsp:cNvSpPr/>
      </dsp:nvSpPr>
      <dsp:spPr>
        <a:xfrm>
          <a:off x="326826" y="245404"/>
          <a:ext cx="594229" cy="5942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61E33-C1AF-47C0-8909-501E66A3635B}">
      <dsp:nvSpPr>
        <dsp:cNvPr id="0" name=""/>
        <dsp:cNvSpPr/>
      </dsp:nvSpPr>
      <dsp:spPr>
        <a:xfrm>
          <a:off x="1247881" y="2310"/>
          <a:ext cx="4526280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Exercice 1</a:t>
          </a:r>
          <a:endParaRPr lang="en-US" sz="2500" kern="1200" dirty="0"/>
        </a:p>
      </dsp:txBody>
      <dsp:txXfrm>
        <a:off x="1247881" y="2310"/>
        <a:ext cx="4526280" cy="1080416"/>
      </dsp:txXfrm>
    </dsp:sp>
    <dsp:sp modelId="{23DC93E7-255A-4FAB-810F-6371D65A6E33}">
      <dsp:nvSpPr>
        <dsp:cNvPr id="0" name=""/>
        <dsp:cNvSpPr/>
      </dsp:nvSpPr>
      <dsp:spPr>
        <a:xfrm>
          <a:off x="5774161" y="2310"/>
          <a:ext cx="4283018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Suivre la ligne et compter les croisements.</a:t>
          </a:r>
        </a:p>
      </dsp:txBody>
      <dsp:txXfrm>
        <a:off x="5774161" y="2310"/>
        <a:ext cx="4283018" cy="1080416"/>
      </dsp:txXfrm>
    </dsp:sp>
    <dsp:sp modelId="{2CAE2323-6981-498E-B46C-D4C55B6E548F}">
      <dsp:nvSpPr>
        <dsp:cNvPr id="0" name=""/>
        <dsp:cNvSpPr/>
      </dsp:nvSpPr>
      <dsp:spPr>
        <a:xfrm>
          <a:off x="0" y="1352831"/>
          <a:ext cx="10058399" cy="10804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DF194-3858-4733-BBD0-17D3C811FFCE}">
      <dsp:nvSpPr>
        <dsp:cNvPr id="0" name=""/>
        <dsp:cNvSpPr/>
      </dsp:nvSpPr>
      <dsp:spPr>
        <a:xfrm>
          <a:off x="326826" y="1595925"/>
          <a:ext cx="594229" cy="5942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D9D06E-8825-48F5-A40C-8E35B30055F6}">
      <dsp:nvSpPr>
        <dsp:cNvPr id="0" name=""/>
        <dsp:cNvSpPr/>
      </dsp:nvSpPr>
      <dsp:spPr>
        <a:xfrm>
          <a:off x="1247881" y="1352831"/>
          <a:ext cx="4526280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Exercice 2</a:t>
          </a:r>
          <a:endParaRPr lang="en-US" sz="2500" kern="1200" dirty="0"/>
        </a:p>
      </dsp:txBody>
      <dsp:txXfrm>
        <a:off x="1247881" y="1352831"/>
        <a:ext cx="4526280" cy="1080416"/>
      </dsp:txXfrm>
    </dsp:sp>
    <dsp:sp modelId="{1788D294-BE54-4888-A77F-379D45EAC7D6}">
      <dsp:nvSpPr>
        <dsp:cNvPr id="0" name=""/>
        <dsp:cNvSpPr/>
      </dsp:nvSpPr>
      <dsp:spPr>
        <a:xfrm>
          <a:off x="5774161" y="1352831"/>
          <a:ext cx="4283018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Suivre la ligne et compter les cartes d’une couleur.</a:t>
          </a:r>
          <a:endParaRPr lang="fr-FR" sz="2000" kern="1200" noProof="0" dirty="0">
            <a:solidFill>
              <a:srgbClr val="FFFF00"/>
            </a:solidFill>
          </a:endParaRPr>
        </a:p>
      </dsp:txBody>
      <dsp:txXfrm>
        <a:off x="5774161" y="1352831"/>
        <a:ext cx="4283018" cy="1080416"/>
      </dsp:txXfrm>
    </dsp:sp>
    <dsp:sp modelId="{BC37AA7F-9419-4B37-83E0-C94A3D8D3B52}">
      <dsp:nvSpPr>
        <dsp:cNvPr id="0" name=""/>
        <dsp:cNvSpPr/>
      </dsp:nvSpPr>
      <dsp:spPr>
        <a:xfrm>
          <a:off x="0" y="2703352"/>
          <a:ext cx="10058399" cy="10804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67D45-747C-42BD-A0C0-0FB0425C1B0A}">
      <dsp:nvSpPr>
        <dsp:cNvPr id="0" name=""/>
        <dsp:cNvSpPr/>
      </dsp:nvSpPr>
      <dsp:spPr>
        <a:xfrm>
          <a:off x="326826" y="2946446"/>
          <a:ext cx="594229" cy="5942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F77FF-A248-416B-9694-4A3E1244D38A}">
      <dsp:nvSpPr>
        <dsp:cNvPr id="0" name=""/>
        <dsp:cNvSpPr/>
      </dsp:nvSpPr>
      <dsp:spPr>
        <a:xfrm>
          <a:off x="1247881" y="2703352"/>
          <a:ext cx="4526280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noProof="0" dirty="0"/>
            <a:t>Exercice 3</a:t>
          </a:r>
        </a:p>
      </dsp:txBody>
      <dsp:txXfrm>
        <a:off x="1247881" y="2703352"/>
        <a:ext cx="4526280" cy="1080416"/>
      </dsp:txXfrm>
    </dsp:sp>
    <dsp:sp modelId="{F3274360-ECD2-4004-8B7E-E0ABBF2BD1E2}">
      <dsp:nvSpPr>
        <dsp:cNvPr id="0" name=""/>
        <dsp:cNvSpPr/>
      </dsp:nvSpPr>
      <dsp:spPr>
        <a:xfrm>
          <a:off x="5774161" y="2703352"/>
          <a:ext cx="4283018" cy="1080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44" tIns="114344" rIns="114344" bIns="11434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Suivre la ligne et compter les cartes d’une couleur, s’arrêter à la détection d’un obstacle.</a:t>
          </a:r>
          <a:endParaRPr lang="fr-FR" sz="2000" kern="1200" noProof="0" dirty="0">
            <a:solidFill>
              <a:srgbClr val="FFFF00"/>
            </a:solidFill>
          </a:endParaRPr>
        </a:p>
      </dsp:txBody>
      <dsp:txXfrm>
        <a:off x="5774161" y="2703352"/>
        <a:ext cx="4283018" cy="1080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F571912-6879-4AC1-B398-085C87BD3570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286890-466E-41CD-A28A-B1EBDF22CA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629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149C5-F073-4820-B96D-B954084B06EA}" type="datetime1">
              <a:rPr lang="fr-FR" smtClean="0"/>
              <a:pPr/>
              <a:t>05/02/2025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7CD11A-EED3-40CE-98A3-28FEE84867B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57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27CD11A-EED3-40CE-98A3-28FEE84867B3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116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44A8B22-8DC4-429E-BFC4-98909090F15F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765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04F7F5-5704-4BAD-B6F5-23C2E45A5155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137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41D883-B484-483E-A7EC-B0F59943250F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836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B692F55-BB5F-4325-83CE-2E1223972F73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65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F6A95D8-5162-40FF-A777-AAF18A83D0A8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fr-FR" smtClean="0"/>
              <a:pPr rtl="0"/>
              <a:t>‹N°›</a:t>
            </a:fld>
            <a:endParaRPr lang="fr-F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4873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7328B67-D5EB-4F24-87DF-23F7C99413BA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221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B75068-2819-4FF7-B525-0E7A3F1BF491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120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F6A95D8-5162-40FF-A777-AAF18A83D0A8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078333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BE08F8B-A762-4093-A377-B479A937BEE4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835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71CB9447-428D-4B28-8E34-4997CAA9F71F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5B29C50-D6F1-4DB6-9B68-F4CD3996E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343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0CBDBF-55A5-4F2E-BA0B-2B69733F4E72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B29C50-D6F1-4DB6-9B68-F4CD3996E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721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9F6A95D8-5162-40FF-A777-AAF18A83D0A8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E5B29C50-D6F1-4DB6-9B68-F4CD3996E9CF}" type="slidenum">
              <a:rPr lang="fr-FR" smtClean="0"/>
              <a:pPr rtl="0"/>
              <a:t>‹N°›</a:t>
            </a:fld>
            <a:endParaRPr lang="fr-F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71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6648" userDrawn="1">
          <p15:clr>
            <a:srgbClr val="F26B43"/>
          </p15:clr>
        </p15:guide>
        <p15:guide id="5" orient="horz" pos="3528" userDrawn="1">
          <p15:clr>
            <a:srgbClr val="F26B43"/>
          </p15:clr>
        </p15:guide>
        <p15:guide id="6" orient="horz" pos="1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34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27639" y="624143"/>
            <a:ext cx="5143948" cy="3686015"/>
          </a:xfrm>
        </p:spPr>
        <p:txBody>
          <a:bodyPr rtlCol="0">
            <a:normAutofit/>
          </a:bodyPr>
          <a:lstStyle/>
          <a:p>
            <a:pPr rtl="0"/>
            <a:r>
              <a:rPr lang="fr-FR" dirty="0" err="1"/>
              <a:t>VObot</a:t>
            </a:r>
            <a:r>
              <a:rPr lang="fr-FR" dirty="0"/>
              <a:t> 2025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18244" y="4493013"/>
            <a:ext cx="4829101" cy="12386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Atelier – PERFECTIONNEMENT</a:t>
            </a:r>
          </a:p>
        </p:txBody>
      </p:sp>
      <p:pic>
        <p:nvPicPr>
          <p:cNvPr id="7" name="Image 6" descr="Une image contenant dessin, pièce&#10;&#10;Description générée automatiquemen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7" b="2"/>
          <a:stretch/>
        </p:blipFill>
        <p:spPr>
          <a:xfrm>
            <a:off x="2012424" y="1978925"/>
            <a:ext cx="2991575" cy="2768195"/>
          </a:xfrm>
          <a:prstGeom prst="rect">
            <a:avLst/>
          </a:prstGeom>
        </p:spPr>
      </p:pic>
      <p:cxnSp>
        <p:nvCxnSpPr>
          <p:cNvPr id="54" name="Straight Connector 36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38">
            <a:extLst>
              <a:ext uri="{FF2B5EF4-FFF2-40B4-BE49-F238E27FC236}">
                <a16:creationId xmlns:a16="http://schemas.microsoft.com/office/drawing/2014/main" id="{F85B92BC-678C-4E14-97E6-3227DEF86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6" name="Rectangle 40">
            <a:extLst>
              <a:ext uri="{FF2B5EF4-FFF2-40B4-BE49-F238E27FC236}">
                <a16:creationId xmlns:a16="http://schemas.microsoft.com/office/drawing/2014/main" id="{D2644120-A6B9-4D5C-8A60-E2F4CC220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CDAB6B5-7A34-877C-3845-1DF2A3F86FFF}"/>
              </a:ext>
            </a:extLst>
          </p:cNvPr>
          <p:cNvGrpSpPr/>
          <p:nvPr/>
        </p:nvGrpSpPr>
        <p:grpSpPr>
          <a:xfrm>
            <a:off x="9163666" y="73510"/>
            <a:ext cx="2954502" cy="948347"/>
            <a:chOff x="9163666" y="228780"/>
            <a:chExt cx="2954502" cy="948347"/>
          </a:xfrm>
        </p:grpSpPr>
        <p:pic>
          <p:nvPicPr>
            <p:cNvPr id="5" name="Picture 2" descr="RÃ©sultat de recherche d'images pour &quot;logo val d'oise&quot;">
              <a:extLst>
                <a:ext uri="{FF2B5EF4-FFF2-40B4-BE49-F238E27FC236}">
                  <a16:creationId xmlns:a16="http://schemas.microsoft.com/office/drawing/2014/main" id="{404D7449-F1A5-1F66-ABF7-80D036E99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4373" y="228780"/>
              <a:ext cx="1613795" cy="901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9F18A7CC-9A10-B939-FC99-E5118A54C0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366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088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D915D0D-9D1D-4948-8546-EEBFEA7DE6A2}"/>
              </a:ext>
            </a:extLst>
          </p:cNvPr>
          <p:cNvSpPr txBox="1"/>
          <p:nvPr/>
        </p:nvSpPr>
        <p:spPr>
          <a:xfrm>
            <a:off x="994804" y="1854679"/>
            <a:ext cx="4793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le mBot2, il y a 8 emplacements de programme.</a:t>
            </a:r>
            <a:br>
              <a:rPr lang="fr-FR" dirty="0"/>
            </a:br>
            <a:br>
              <a:rPr lang="fr-FR" dirty="0"/>
            </a:br>
            <a:r>
              <a:rPr lang="fr-FR" dirty="0"/>
              <a:t>On peut sélectionner l’emplacement en allant dans démarrage programme.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8A455D4-479C-4C2A-82AB-5BD3A1B77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288" y="1854679"/>
            <a:ext cx="3848575" cy="3671785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2AB5DD9-AEEB-A7A4-9BC8-60BDFF22F79C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A55B0480-5839-A6B5-D0AA-B062BD99795A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830BCD07-1E30-E0BD-869D-FF7E73791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3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B062EFD8-84A2-DC8A-EF45-32167D1036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27FBF3E6-6433-C7A2-AF92-6CD60AA15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56EE0C42-C1F7-4AD7-7EC1-E33E9B886A9B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Plusieurs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programmes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fr-FR" sz="6000" dirty="0"/>
              <a:t>Autre méthode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72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D915D0D-9D1D-4948-8546-EEBFEA7DE6A2}"/>
              </a:ext>
            </a:extLst>
          </p:cNvPr>
          <p:cNvSpPr txBox="1"/>
          <p:nvPr/>
        </p:nvSpPr>
        <p:spPr>
          <a:xfrm>
            <a:off x="994804" y="1854679"/>
            <a:ext cx="47935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 peut ensuite sélectionner l’emplacement souhaité ici (emplacement 3 sur la photo).</a:t>
            </a:r>
            <a:br>
              <a:rPr lang="fr-FR" dirty="0"/>
            </a:br>
            <a:br>
              <a:rPr lang="fr-FR" dirty="0"/>
            </a:br>
            <a:r>
              <a:rPr lang="fr-FR" b="1" u="sng" dirty="0"/>
              <a:t>Avantage</a:t>
            </a:r>
            <a:r>
              <a:rPr lang="fr-FR" dirty="0"/>
              <a:t> : On peut enregistrer 8 programmes au total.</a:t>
            </a:r>
            <a:br>
              <a:rPr lang="fr-FR" dirty="0"/>
            </a:br>
            <a:br>
              <a:rPr lang="fr-FR" dirty="0"/>
            </a:br>
            <a:r>
              <a:rPr lang="fr-FR" b="1" u="sng" dirty="0"/>
              <a:t>Désavantage</a:t>
            </a:r>
            <a:r>
              <a:rPr lang="fr-FR" dirty="0"/>
              <a:t> : On ne peut pas coder deux missions en même temps.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BA8F4C-3032-49D3-83B0-54A7C51D7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395" y="1878407"/>
            <a:ext cx="3914102" cy="3430547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FBFE949-76EB-AED6-A5AA-9C89544045C3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4CB71FA3-2D76-48A6-05CF-D59248BD6BD2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AEB3A36F-3454-CC16-D2BC-8E97377D5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2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B794141A-4085-6551-C733-CD7F1264BC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A6299329-9AB9-DB5E-1837-52D251DE1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97CACF45-1793-9179-F44E-3AD49E62B1BA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Plusieurs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programmes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fr-FR" sz="6000" dirty="0"/>
              <a:t>Autre méthode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76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8699A7-C3C2-4BEF-9258-9871122AAA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7716" y="131930"/>
            <a:ext cx="4567237" cy="36845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Communication entre robots</a:t>
            </a:r>
            <a:endParaRPr lang="en-US" sz="5400" i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8" y="616840"/>
            <a:ext cx="5715000" cy="5715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2341DEF-8CAB-20D3-53A5-02EDC7253A43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17510791-A41C-8F35-1E26-0E9AEB50B3DC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EEBD81EF-4CC7-B2DC-3FBA-C679263CB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8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A50E2B14-6BDF-EB9B-3241-24421E18B5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661DF224-7306-803E-F8E5-28ECF6788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5006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6559C9-784B-0E88-D2F0-C3465B904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22547" cy="631691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28699A7-C3C2-4BEF-9258-9871122AAA7B}"/>
              </a:ext>
            </a:extLst>
          </p:cNvPr>
          <p:cNvSpPr txBox="1">
            <a:spLocks/>
          </p:cNvSpPr>
          <p:nvPr/>
        </p:nvSpPr>
        <p:spPr>
          <a:xfrm>
            <a:off x="5915025" y="2475633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Communication entre robot</a:t>
            </a:r>
          </a:p>
          <a:p>
            <a:r>
              <a:rPr lang="fr-FR" sz="6000" dirty="0"/>
              <a:t>Les briques de programmation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9734" y="700964"/>
            <a:ext cx="4234885" cy="28613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2264426"/>
            <a:ext cx="637563" cy="4224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3BE00D-80AB-2CF9-40DC-D99CEFE06BD3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29E5F5FC-CD76-3D71-7B5B-3C3FF1DEB624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3BEC431F-081D-2F95-46F4-926256D09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4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6652354B-1689-C794-2467-1DAED00F47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543AD9B6-B3C1-206F-DA09-CF62762004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6023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25796CD-4F58-4BB0-ADDB-7A0278592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136" y="1774214"/>
            <a:ext cx="4086225" cy="131445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B8F1392-B674-84DA-8D03-727531966CBA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D5DB9F63-CD84-0DB7-452D-D0B58A1F9AC2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8DBFDEE6-5978-5D79-9DB9-8DAF26BAF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6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6BB13271-6838-7983-E0B2-10182745F0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2" descr="Académie de Versailles (éducation) — Wikipédia">
              <a:extLst>
                <a:ext uri="{FF2B5EF4-FFF2-40B4-BE49-F238E27FC236}">
                  <a16:creationId xmlns:a16="http://schemas.microsoft.com/office/drawing/2014/main" id="{AA0C7B1F-BEBB-1508-5820-6FEF34799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re 1">
            <a:extLst>
              <a:ext uri="{FF2B5EF4-FFF2-40B4-BE49-F238E27FC236}">
                <a16:creationId xmlns:a16="http://schemas.microsoft.com/office/drawing/2014/main" id="{1AA7200D-6026-C995-E347-FC01339B4C39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Communication entre robots</a:t>
            </a:r>
          </a:p>
          <a:p>
            <a:pPr>
              <a:lnSpc>
                <a:spcPct val="120000"/>
              </a:lnSpc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Diffuser un message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11264E-F228-1881-268E-4E46E9271295}"/>
              </a:ext>
            </a:extLst>
          </p:cNvPr>
          <p:cNvSpPr txBox="1"/>
          <p:nvPr/>
        </p:nvSpPr>
        <p:spPr>
          <a:xfrm>
            <a:off x="9157401" y="2004237"/>
            <a:ext cx="1346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Robot 1</a:t>
            </a:r>
          </a:p>
        </p:txBody>
      </p:sp>
    </p:spTree>
    <p:extLst>
      <p:ext uri="{BB962C8B-B14F-4D97-AF65-F5344CB8AC3E}">
        <p14:creationId xmlns:p14="http://schemas.microsoft.com/office/powerpoint/2010/main" val="200388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7">
            <a:extLst>
              <a:ext uri="{FF2B5EF4-FFF2-40B4-BE49-F238E27FC236}">
                <a16:creationId xmlns:a16="http://schemas.microsoft.com/office/drawing/2014/main" id="{688EA2DC-9F0A-4683-B90D-FB135DD7A665}"/>
              </a:ext>
            </a:extLst>
          </p:cNvPr>
          <p:cNvSpPr txBox="1"/>
          <p:nvPr/>
        </p:nvSpPr>
        <p:spPr>
          <a:xfrm>
            <a:off x="398579" y="1470009"/>
            <a:ext cx="6354433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/>
              <a:t>Permet de diffuser un message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i="1" dirty="0"/>
              <a:t>Avec la valeur 0 pour la première brique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i="1" dirty="0"/>
              <a:t>Avec la valeur souhaitée pour la seconde brique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i="1" dirty="0"/>
          </a:p>
          <a:p>
            <a:pPr>
              <a:lnSpc>
                <a:spcPct val="150000"/>
              </a:lnSpc>
            </a:pPr>
            <a:r>
              <a:rPr lang="fr-FR" sz="2000" dirty="0"/>
              <a:t>Le champ libre permet de donner un nom au signal, ici : « </a:t>
            </a:r>
            <a:r>
              <a:rPr lang="fr-FR" sz="2000" dirty="0" err="1"/>
              <a:t>equipeA</a:t>
            </a:r>
            <a:r>
              <a:rPr lang="fr-FR" sz="2000" dirty="0"/>
              <a:t> ». Il est important de le modifier pour ne pas avoir d’interférence.</a:t>
            </a:r>
            <a:br>
              <a:rPr lang="fr-FR" sz="2000" dirty="0"/>
            </a:br>
            <a:br>
              <a:rPr lang="fr-FR" sz="2000" dirty="0"/>
            </a:br>
            <a:r>
              <a:rPr lang="fr-FR" sz="2000" b="1" u="sng" dirty="0"/>
              <a:t>Remarque</a:t>
            </a:r>
            <a:r>
              <a:rPr lang="fr-FR" sz="2000" dirty="0"/>
              <a:t> : la champ valeur peut accueillir une variable 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0DFF4B-ECC4-4A01-A626-77514C006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871" y="1593059"/>
            <a:ext cx="4086225" cy="131445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9ACFCAA-487C-0AD3-99B5-D1DD237F5EAE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8A1A71F6-17BF-30EE-A018-E0F156324380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BBA4C562-E01B-3989-70C0-2C8EF7A757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3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C52EEDB7-AF27-2F72-F1FB-B77CDACA14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6AE51FEE-9EEA-8131-9ADC-D300C2949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1EB18763-4E72-10B6-57C0-1BDE70773B7C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Communication entre robots</a:t>
            </a:r>
          </a:p>
          <a:p>
            <a:pPr>
              <a:lnSpc>
                <a:spcPct val="120000"/>
              </a:lnSpc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Diffuser un message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B415343-F523-C566-2B07-1E1AED162A6E}"/>
              </a:ext>
            </a:extLst>
          </p:cNvPr>
          <p:cNvSpPr txBox="1"/>
          <p:nvPr/>
        </p:nvSpPr>
        <p:spPr>
          <a:xfrm>
            <a:off x="8693472" y="3800647"/>
            <a:ext cx="1346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Robot 1</a:t>
            </a:r>
          </a:p>
        </p:txBody>
      </p:sp>
    </p:spTree>
    <p:extLst>
      <p:ext uri="{BB962C8B-B14F-4D97-AF65-F5344CB8AC3E}">
        <p14:creationId xmlns:p14="http://schemas.microsoft.com/office/powerpoint/2010/main" val="2243448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7">
            <a:extLst>
              <a:ext uri="{FF2B5EF4-FFF2-40B4-BE49-F238E27FC236}">
                <a16:creationId xmlns:a16="http://schemas.microsoft.com/office/drawing/2014/main" id="{688EA2DC-9F0A-4683-B90D-FB135DD7A665}"/>
              </a:ext>
            </a:extLst>
          </p:cNvPr>
          <p:cNvSpPr txBox="1"/>
          <p:nvPr/>
        </p:nvSpPr>
        <p:spPr>
          <a:xfrm>
            <a:off x="398580" y="1470009"/>
            <a:ext cx="5129517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/>
              <a:t>Cette brique est un « évènement » cela veut dire qu’elle va lancer le programme qui suit à la réception d’un message avec le nom « </a:t>
            </a:r>
            <a:r>
              <a:rPr lang="fr-FR" sz="2000" dirty="0" err="1"/>
              <a:t>equipeA</a:t>
            </a:r>
            <a:r>
              <a:rPr lang="fr-FR" sz="2000" dirty="0"/>
              <a:t> ».</a:t>
            </a:r>
          </a:p>
          <a:p>
            <a:pPr>
              <a:lnSpc>
                <a:spcPct val="150000"/>
              </a:lnSpc>
            </a:pP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7894A6-EAD6-4464-AD92-84194A2D6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166" y="1914075"/>
            <a:ext cx="4043093" cy="83613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C5FFBAB-4CC1-3B3E-CBBF-5A1559F63D2D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7CB3C975-623D-2C15-C111-C1E6390FABE7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73631BAD-A298-250C-D04A-CE50011E6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3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5BC3CBA3-9D7E-778E-8748-31FB85D4F4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5E8D8DFA-C891-22E9-9525-2DB9E653F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35620CD2-3A41-6674-FE43-F7704B837F90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Communication entre robots</a:t>
            </a: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Recevoir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 message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16D795-F354-32A8-4067-A1A7EF5B651C}"/>
              </a:ext>
            </a:extLst>
          </p:cNvPr>
          <p:cNvSpPr txBox="1"/>
          <p:nvPr/>
        </p:nvSpPr>
        <p:spPr>
          <a:xfrm>
            <a:off x="8456226" y="3338982"/>
            <a:ext cx="1346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Robot 2</a:t>
            </a:r>
          </a:p>
        </p:txBody>
      </p:sp>
    </p:spTree>
    <p:extLst>
      <p:ext uri="{BB962C8B-B14F-4D97-AF65-F5344CB8AC3E}">
        <p14:creationId xmlns:p14="http://schemas.microsoft.com/office/powerpoint/2010/main" val="3246936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7">
            <a:extLst>
              <a:ext uri="{FF2B5EF4-FFF2-40B4-BE49-F238E27FC236}">
                <a16:creationId xmlns:a16="http://schemas.microsoft.com/office/drawing/2014/main" id="{688EA2DC-9F0A-4683-B90D-FB135DD7A665}"/>
              </a:ext>
            </a:extLst>
          </p:cNvPr>
          <p:cNvSpPr txBox="1"/>
          <p:nvPr/>
        </p:nvSpPr>
        <p:spPr>
          <a:xfrm>
            <a:off x="398580" y="1470009"/>
            <a:ext cx="5129517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/>
              <a:t>Cette brique contient la valeur reçue dans le message du nom « </a:t>
            </a:r>
            <a:r>
              <a:rPr lang="fr-FR" sz="2000" dirty="0" err="1"/>
              <a:t>equipeA</a:t>
            </a:r>
            <a:r>
              <a:rPr lang="fr-FR" sz="2000" dirty="0"/>
              <a:t> ».</a:t>
            </a:r>
            <a:br>
              <a:rPr lang="fr-FR" sz="2000" dirty="0"/>
            </a:br>
            <a:br>
              <a:rPr lang="fr-FR" sz="2000" dirty="0"/>
            </a:br>
            <a:r>
              <a:rPr lang="fr-FR" sz="2000" dirty="0"/>
              <a:t>La brique conserve la dernière valeur reçue.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FCB53A-3712-4FC8-A541-BC61CD0FB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544" y="1875734"/>
            <a:ext cx="3781425" cy="54292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996577D-0578-9C9F-4983-176C59E3DEA0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FA39D13F-878A-B073-19AE-6524D71B875B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AF7E83F4-723C-42CC-F77B-11E1D635A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3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4E1D2475-724F-4781-F747-AEAB84A66A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71B69D18-746E-5B28-70FB-2914DAFC9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71B993C9-E217-F55A-412B-981ED24FBFFF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Communication entre robots</a:t>
            </a: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Recevoir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 message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73CB9FF-EE06-CFEA-97DF-C779D298F4F3}"/>
              </a:ext>
            </a:extLst>
          </p:cNvPr>
          <p:cNvSpPr txBox="1"/>
          <p:nvPr/>
        </p:nvSpPr>
        <p:spPr>
          <a:xfrm>
            <a:off x="8449151" y="3167390"/>
            <a:ext cx="1346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Robot 2</a:t>
            </a:r>
          </a:p>
        </p:txBody>
      </p:sp>
    </p:spTree>
    <p:extLst>
      <p:ext uri="{BB962C8B-B14F-4D97-AF65-F5344CB8AC3E}">
        <p14:creationId xmlns:p14="http://schemas.microsoft.com/office/powerpoint/2010/main" val="3019444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7">
            <a:extLst>
              <a:ext uri="{FF2B5EF4-FFF2-40B4-BE49-F238E27FC236}">
                <a16:creationId xmlns:a16="http://schemas.microsoft.com/office/drawing/2014/main" id="{688EA2DC-9F0A-4683-B90D-FB135DD7A665}"/>
              </a:ext>
            </a:extLst>
          </p:cNvPr>
          <p:cNvSpPr txBox="1"/>
          <p:nvPr/>
        </p:nvSpPr>
        <p:spPr>
          <a:xfrm>
            <a:off x="728189" y="2372624"/>
            <a:ext cx="5129517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/>
              <a:t>Remarque : Cette brique permet de modifier le canal de communication.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86EBC8-E308-4DBD-8884-115CF0883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335" y="2208902"/>
            <a:ext cx="2705100" cy="6477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7A98E0-185A-777D-DF6A-4177246AC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288" y="3050094"/>
            <a:ext cx="2515193" cy="58097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78BFB9-49FE-CC70-0B05-58FC4D0198A5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248C6A91-F213-7052-F1C9-DBDA4CA7C1C3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6098A9E7-E2D1-1A93-5F58-92E02EF86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4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3244A1FD-3239-1701-4366-33301B207C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22E5A028-B22E-D7FA-97AF-B0AC1F712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id="{DFA86899-3EB1-87AB-AD0D-1AAFDBD9E8AF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Communication entre robots</a:t>
            </a: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Brique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90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FAE35-D882-4808-BC79-41E636B7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dirty="0"/>
              <a:t>Atelier 1</a:t>
            </a:r>
            <a:br>
              <a:rPr lang="fr-FR" dirty="0"/>
            </a:br>
            <a:r>
              <a:rPr lang="fr-FR" dirty="0"/>
              <a:t>Communication entre robots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B5EA03B-4A14-4367-8014-8E835B6E38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552408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9C28E8-B9BC-AE55-6718-A27C37094099}"/>
              </a:ext>
            </a:extLst>
          </p:cNvPr>
          <p:cNvSpPr txBox="1"/>
          <p:nvPr/>
        </p:nvSpPr>
        <p:spPr>
          <a:xfrm>
            <a:off x="4717476" y="2098515"/>
            <a:ext cx="2817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Par groupe de 2</a:t>
            </a:r>
          </a:p>
        </p:txBody>
      </p:sp>
    </p:spTree>
    <p:extLst>
      <p:ext uri="{BB962C8B-B14F-4D97-AF65-F5344CB8AC3E}">
        <p14:creationId xmlns:p14="http://schemas.microsoft.com/office/powerpoint/2010/main" val="2601359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RÃ©sultat de recherche d'images pour &quot;logo val d'oise&quot;">
            <a:extLst>
              <a:ext uri="{FF2B5EF4-FFF2-40B4-BE49-F238E27FC236}">
                <a16:creationId xmlns:a16="http://schemas.microsoft.com/office/drawing/2014/main" id="{A13FD23C-7EEC-4431-82A5-9E72758A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674079"/>
            <a:ext cx="6275667" cy="350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BA1684-E405-467C-8DE1-082B19C75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Marine </a:t>
            </a:r>
            <a:r>
              <a:rPr lang="en-US" sz="4400" dirty="0" err="1">
                <a:solidFill>
                  <a:srgbClr val="FFFFFF"/>
                </a:solidFill>
              </a:rPr>
              <a:t>Savouret</a:t>
            </a:r>
            <a:br>
              <a:rPr lang="en-US" sz="4400" dirty="0">
                <a:solidFill>
                  <a:srgbClr val="FFFFFF"/>
                </a:solidFill>
              </a:rPr>
            </a:b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30A11C9-8CCD-4397-9325-58F535179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885" y="3578084"/>
            <a:ext cx="3659246" cy="263983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500" cap="all" spc="200">
                <a:solidFill>
                  <a:srgbClr val="FFFFFF"/>
                </a:solidFill>
                <a:latin typeface="+mj-lt"/>
              </a:rPr>
              <a:t>vobot@valdoise.fr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825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9EECB-9B26-A435-5230-2DFB9D96E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19FF7-FC53-F997-7547-EF98FED9C1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04652" y="1947017"/>
            <a:ext cx="4816415" cy="2258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Smart World add-on</a:t>
            </a:r>
            <a:b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ou</a:t>
            </a:r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 </a:t>
            </a:r>
            <a:r>
              <a:rPr lang="en-US" sz="4000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pince</a:t>
            </a:r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!</a:t>
            </a:r>
            <a:endParaRPr lang="en-US" sz="4000" i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2BFFE59-C258-5059-290E-E11393EF8142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1B1B0617-217B-0BC1-741C-8EB4CCF18BD7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B556A444-DA6E-ED65-AC96-5A92F6C99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8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9071379C-5462-1FE3-3534-EB75F7EE95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705BA035-DD8E-0BD3-F708-DBD81F169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MAKEBLOCK mBot 2 + Smart World add-on">
            <a:extLst>
              <a:ext uri="{FF2B5EF4-FFF2-40B4-BE49-F238E27FC236}">
                <a16:creationId xmlns:a16="http://schemas.microsoft.com/office/drawing/2014/main" id="{6463CB43-36F1-4127-2E3E-F5561160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10" y="581930"/>
            <a:ext cx="5671730" cy="415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50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7066A-6AEC-2E2F-3096-27EBD475D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88BC36F-4460-D19B-8BA0-C7EFBDF2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95" y="693573"/>
            <a:ext cx="6494265" cy="50813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5F92F27-DF6A-3231-D380-FAB1DAB231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49151" y="2460924"/>
            <a:ext cx="4816415" cy="9680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Kit </a:t>
            </a:r>
            <a:r>
              <a:rPr lang="en-US" sz="4000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évolutif</a:t>
            </a:r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!</a:t>
            </a:r>
            <a:endParaRPr lang="en-US" sz="4000" i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83EA373-C9D4-28DD-F57F-F92BE0D7CE70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578939AD-478C-1476-CEE6-E7355BA5D5E8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D380466C-8E89-9952-63A4-F05529CE8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8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6C58895B-0381-3581-E057-8197D52ED7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166A0E10-A41C-7552-7480-251063205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031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46014-5B7C-3E7F-DF0C-13E382285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327C02-FA43-AF9C-39F5-82D06127E3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78431" y="2420284"/>
            <a:ext cx="4816415" cy="1366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Modèle</a:t>
            </a:r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à </a:t>
            </a:r>
            <a:r>
              <a:rPr lang="en-US" sz="4000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utiliser</a:t>
            </a:r>
            <a:b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Merci de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monter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pince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avant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les formations.</a:t>
            </a:r>
            <a:endParaRPr lang="en-US" sz="4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D7E498F-28D3-63A1-9721-A34872A84B48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3DAB3D49-A418-4073-ADB3-FBBF6ED9E9A9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EA481DB9-06A0-34A7-D5ED-63C0C387DF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8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F700FFDD-9D33-6F9A-D4C1-69CCE8697F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47B3BE48-51DB-FC79-F094-2A35389B50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5080A2FF-FF3C-D8FE-FC21-82FE8BB69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29" y="1021857"/>
            <a:ext cx="6030167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26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D207E-DE8D-D66B-AA13-80E09BDE3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9ACCD-DDA6-643F-8559-53FA918455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78431" y="2420284"/>
            <a:ext cx="4816415" cy="10087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Modèle</a:t>
            </a:r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à </a:t>
            </a:r>
            <a:r>
              <a:rPr lang="en-US" sz="4000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utiliser</a:t>
            </a:r>
            <a:endParaRPr lang="en-US" sz="4000" i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4D4B478-47DB-4D26-8FDC-130743A33B72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C5CE3CB2-3585-DD32-0FEE-0FC94DBA1CFF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83EAD826-D163-8149-F453-15771E44B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8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B20F058E-926F-58A1-D9E9-7E6DE117D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C79433EB-CFC3-3F3C-6F64-D41E93D1B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D1C0973-4CC9-BD5D-788F-812FE151B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29" y="1021857"/>
            <a:ext cx="6030167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41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EA545F-47C6-8B08-23F8-BB04A2D7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Les briques de programmation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481854-190C-41D1-2048-530725DAC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33" y="640081"/>
            <a:ext cx="5118133" cy="5054156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3778F785-5441-5FA4-06B5-490C6EA9B858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3D63DCE9-AD1B-8F45-CBB4-0E32B362401E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5C55C5BE-7F39-25A8-E140-2542B4260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8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7C7A12AB-01FA-8466-D3D3-890F7DA054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6F29C74A-5290-881E-A03C-E7E06666C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6184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EA545F-47C6-8B08-23F8-BB04A2D7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Les briques de programmation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481854-190C-41D1-2048-530725DAC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33" y="640081"/>
            <a:ext cx="5118133" cy="50541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C7897F-3F3A-659D-E443-1AB37066E555}"/>
              </a:ext>
            </a:extLst>
          </p:cNvPr>
          <p:cNvSpPr/>
          <p:nvPr/>
        </p:nvSpPr>
        <p:spPr>
          <a:xfrm>
            <a:off x="1337094" y="3260785"/>
            <a:ext cx="4106174" cy="24334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924164C-56DA-4D09-6234-2A0E70EE0C8E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1A27A9-9CC5-A7A4-4893-64BD159FF112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8F3B77DA-4E24-74FD-EF6B-F0D595614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3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FC11F0EF-AE21-1D22-E012-94DF7A34CF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Picture 2" descr="Académie de Versailles (éducation) — Wikipédia">
              <a:extLst>
                <a:ext uri="{FF2B5EF4-FFF2-40B4-BE49-F238E27FC236}">
                  <a16:creationId xmlns:a16="http://schemas.microsoft.com/office/drawing/2014/main" id="{E20A1637-DEFD-F277-9705-3735665D5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9925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EA545F-47C6-8B08-23F8-BB04A2D7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Les briques de programmation</a:t>
            </a:r>
          </a:p>
        </p:txBody>
      </p:sp>
      <p:pic>
        <p:nvPicPr>
          <p:cNvPr id="3" name="Pictur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FB1BF13-45DE-AAF8-AC65-0E9784EC7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1566638"/>
            <a:ext cx="5462001" cy="32010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76ED7D-2F7A-079A-E67D-C8FE39085A04}"/>
              </a:ext>
            </a:extLst>
          </p:cNvPr>
          <p:cNvSpPr/>
          <p:nvPr/>
        </p:nvSpPr>
        <p:spPr>
          <a:xfrm>
            <a:off x="560439" y="1515838"/>
            <a:ext cx="3814916" cy="616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111196B-754F-5B06-4975-CDB3BA647935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3836C10B-1FD0-DC2E-D3DA-0D62B8C64280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7E04AB4E-6431-19CC-24E8-2778B219A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9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75DD9C64-B45A-4682-6F4A-AFC8AACAF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2" descr="Académie de Versailles (éducation) — Wikipédia">
              <a:extLst>
                <a:ext uri="{FF2B5EF4-FFF2-40B4-BE49-F238E27FC236}">
                  <a16:creationId xmlns:a16="http://schemas.microsoft.com/office/drawing/2014/main" id="{9F54AD67-4F2D-61A6-E7CC-5DB4AD346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469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FAE35-D882-4808-BC79-41E636B7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dirty="0"/>
              <a:t>Atelier 2</a:t>
            </a:r>
            <a:br>
              <a:rPr lang="fr-FR" dirty="0"/>
            </a:br>
            <a:r>
              <a:rPr lang="fr-FR" dirty="0"/>
              <a:t>La pince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B5EA03B-4A14-4367-8014-8E835B6E38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71339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6270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8699A7-C3C2-4BEF-9258-9871122AAA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0931" y="1425677"/>
            <a:ext cx="4567237" cy="24267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Capteur de couleur</a:t>
            </a:r>
            <a:endParaRPr lang="en-US" sz="5400" i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67" y="1313361"/>
            <a:ext cx="5629672" cy="386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D9F20ED-E99C-5497-831D-0521023DC65F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23F23A22-3E20-AFA0-217B-4CBF0509FE3C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5FD9524F-F12E-C4CB-DDE8-24D0FD5C1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7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1094F2DC-99CB-E689-62B3-FB392A43C1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55FB4853-5E2F-4778-531F-C3247D76D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3205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6224" y="1676400"/>
            <a:ext cx="11630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Les couleurs sont détectées via le capteur RGB Quad Sensor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Chaque LED (L1/L2/R1/R2) est capable de détecter une couleur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Rappel du RGB Quad Sensor 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43590" y="3793094"/>
            <a:ext cx="4623336" cy="2226916"/>
            <a:chOff x="3443590" y="3793094"/>
            <a:chExt cx="4623336" cy="2226916"/>
          </a:xfrm>
        </p:grpSpPr>
        <p:grpSp>
          <p:nvGrpSpPr>
            <p:cNvPr id="13" name="Group 12"/>
            <p:cNvGrpSpPr/>
            <p:nvPr/>
          </p:nvGrpSpPr>
          <p:grpSpPr>
            <a:xfrm>
              <a:off x="3443590" y="4097476"/>
              <a:ext cx="4623336" cy="1922534"/>
              <a:chOff x="6212984" y="2390470"/>
              <a:chExt cx="4623336" cy="192253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2984" y="2390470"/>
                <a:ext cx="4623336" cy="168694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911118" y="4005227"/>
                <a:ext cx="12270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Vue du dessus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7116661" y="4162426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Oval 16"/>
            <p:cNvSpPr/>
            <p:nvPr/>
          </p:nvSpPr>
          <p:spPr>
            <a:xfrm>
              <a:off x="5926823" y="4162426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Oval 17"/>
            <p:cNvSpPr/>
            <p:nvPr/>
          </p:nvSpPr>
          <p:spPr>
            <a:xfrm>
              <a:off x="5329894" y="4170815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Oval 18"/>
            <p:cNvSpPr/>
            <p:nvPr/>
          </p:nvSpPr>
          <p:spPr>
            <a:xfrm>
              <a:off x="4105510" y="4170890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48724" y="3805514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42060" y="3793094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42368" y="3815696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76284" y="3815696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L2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13E2C498-356A-7AD1-5952-9FA8CD2BCA6C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6E9C6D3F-AECE-859A-B497-50BE25C85ECC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7D6D01D0-E8AB-3E34-2500-7B3DB43D5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24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9B9BF312-0D74-E430-8B68-DF34D0A98D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858A8A9F-5DCE-F209-2D64-B10042014D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itre 1">
            <a:extLst>
              <a:ext uri="{FF2B5EF4-FFF2-40B4-BE49-F238E27FC236}">
                <a16:creationId xmlns:a16="http://schemas.microsoft.com/office/drawing/2014/main" id="{3A3A0BF1-59F5-FCFB-0378-4B7DBBB1D7FA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Capteur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couleur</a:t>
            </a: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Fonctionnement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71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oir, blanc&#10;&#10;Description générée automatiquement">
            <a:extLst>
              <a:ext uri="{FF2B5EF4-FFF2-40B4-BE49-F238E27FC236}">
                <a16:creationId xmlns:a16="http://schemas.microsoft.com/office/drawing/2014/main" id="{7B327573-C8E0-409A-A73D-DB9C78733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30" y="2554938"/>
            <a:ext cx="4359964" cy="24406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24649E-C454-4F33-B392-0356E6DC227A}"/>
              </a:ext>
            </a:extLst>
          </p:cNvPr>
          <p:cNvSpPr txBox="1"/>
          <p:nvPr/>
        </p:nvSpPr>
        <p:spPr>
          <a:xfrm>
            <a:off x="7057597" y="3044279"/>
            <a:ext cx="461872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4400" dirty="0"/>
              <a:t>Maxime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1E58F4A-E958-0EE8-2067-93FE7D65CAAB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B145B2F4-E91E-22A6-1280-EF8202728A64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B359623F-3940-1BAD-D975-CEE13C35A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2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E40AB95C-A09D-D918-5D5F-B16D1965EB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3D676CC8-3DD0-1267-395A-2E08ED9D5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2006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AEE00-F32F-97B0-132E-E8B64238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393D7C10-8817-3621-FF2C-37F1B655A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80000" cy="6210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9C75842-910D-583E-99C6-5224FCF4E53B}"/>
              </a:ext>
            </a:extLst>
          </p:cNvPr>
          <p:cNvSpPr txBox="1">
            <a:spLocks/>
          </p:cNvSpPr>
          <p:nvPr/>
        </p:nvSpPr>
        <p:spPr>
          <a:xfrm>
            <a:off x="5915025" y="1611566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Capteur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couleur</a:t>
            </a:r>
            <a:endParaRPr lang="en-US" sz="6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fr-FR" sz="6000" dirty="0"/>
              <a:t>Les briques de programmation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A6BCE75-A803-288A-1B81-2EFA957FD595}"/>
              </a:ext>
            </a:extLst>
          </p:cNvPr>
          <p:cNvGrpSpPr/>
          <p:nvPr/>
        </p:nvGrpSpPr>
        <p:grpSpPr>
          <a:xfrm>
            <a:off x="8487704" y="73510"/>
            <a:ext cx="3630464" cy="702867"/>
            <a:chOff x="7167716" y="228780"/>
            <a:chExt cx="4950452" cy="958420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40FFFF4A-2921-0873-7AC6-9D97F8620514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1D356877-3437-C6F8-247A-44713F602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7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B5B93809-706B-A89F-0FB8-863BC9D2E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9529B153-5DE9-DD16-4A1A-634E2D27E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2607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1B82E-1133-D8C2-21E9-D0EAEADAD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08E69B0-A78B-F080-92E6-697F5469D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78380" cy="621116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C825A19-5FE9-3939-1599-DBE171CF62A8}"/>
              </a:ext>
            </a:extLst>
          </p:cNvPr>
          <p:cNvSpPr txBox="1">
            <a:spLocks/>
          </p:cNvSpPr>
          <p:nvPr/>
        </p:nvSpPr>
        <p:spPr>
          <a:xfrm>
            <a:off x="8426744" y="279689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Calibration</a:t>
            </a:r>
          </a:p>
          <a:p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FF88A46-C510-CC96-B1E4-4D95D6B47F5B}"/>
              </a:ext>
            </a:extLst>
          </p:cNvPr>
          <p:cNvGrpSpPr/>
          <p:nvPr/>
        </p:nvGrpSpPr>
        <p:grpSpPr>
          <a:xfrm>
            <a:off x="8487704" y="73510"/>
            <a:ext cx="3630464" cy="702867"/>
            <a:chOff x="7167716" y="228780"/>
            <a:chExt cx="4950452" cy="958420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81EBE6B2-29BF-CF28-4777-AEB5D5C3DD97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E8D264EE-5A0D-EE61-DDB4-A43D00612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7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A2367331-BE0B-7A4B-1DCE-CBF963200F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B7E01B79-80B2-A539-BBCE-7A9A505D9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9811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3F082-1340-032F-3E2B-41D4193C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3A1C3E0C-3C88-4D15-BE89-19A8B4444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9" b="28099"/>
          <a:stretch/>
        </p:blipFill>
        <p:spPr>
          <a:xfrm>
            <a:off x="0" y="0"/>
            <a:ext cx="8326653" cy="493098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9564245-35E9-3352-1034-C93A79B27876}"/>
              </a:ext>
            </a:extLst>
          </p:cNvPr>
          <p:cNvSpPr txBox="1">
            <a:spLocks/>
          </p:cNvSpPr>
          <p:nvPr/>
        </p:nvSpPr>
        <p:spPr>
          <a:xfrm>
            <a:off x="7701280" y="2566607"/>
            <a:ext cx="4979116" cy="10232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 lance ce programme en positionnant le robot sur une feuille blanche.</a:t>
            </a:r>
          </a:p>
          <a:p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F59360C-0FDE-2D3E-5303-5E892BF336F7}"/>
              </a:ext>
            </a:extLst>
          </p:cNvPr>
          <p:cNvGrpSpPr/>
          <p:nvPr/>
        </p:nvGrpSpPr>
        <p:grpSpPr>
          <a:xfrm>
            <a:off x="8487704" y="73510"/>
            <a:ext cx="3630464" cy="702867"/>
            <a:chOff x="7167716" y="228780"/>
            <a:chExt cx="4950452" cy="958420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2C6AA123-ED5C-5644-5827-9A054968A96C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01A12FF-E906-7ACF-250C-39DDAE98B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7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8E81F17F-9B9B-7390-DA63-5CB1392050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C8830F7F-D268-458F-1486-B50955973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1602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AF26BAE7-0A68-B9C8-18FD-D0D2DE8AC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80000" cy="6210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28699A7-C3C2-4BEF-9258-9871122AAA7B}"/>
              </a:ext>
            </a:extLst>
          </p:cNvPr>
          <p:cNvSpPr txBox="1">
            <a:spLocks/>
          </p:cNvSpPr>
          <p:nvPr/>
        </p:nvSpPr>
        <p:spPr>
          <a:xfrm>
            <a:off x="5915025" y="1611566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Capteur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couleur</a:t>
            </a:r>
            <a:endParaRPr lang="en-US" sz="6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fr-FR" sz="6000" dirty="0"/>
              <a:t>Les briques de programmation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AD26A34-3742-BFD4-BBD2-EC9E492D97A6}"/>
              </a:ext>
            </a:extLst>
          </p:cNvPr>
          <p:cNvGrpSpPr/>
          <p:nvPr/>
        </p:nvGrpSpPr>
        <p:grpSpPr>
          <a:xfrm>
            <a:off x="8487704" y="73510"/>
            <a:ext cx="3630464" cy="702867"/>
            <a:chOff x="7167716" y="228780"/>
            <a:chExt cx="4950452" cy="958420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230C6E7D-08FA-4293-0C3B-F3990AA650D9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7754F841-011A-2F09-F81A-047E87DB6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7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89710BF8-19EF-5EE0-75C0-48CE4AA06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BF0F9CEC-3397-0BD4-97D1-9B4A408AF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A586D25-5C93-93C2-BA84-2396B431511F}"/>
              </a:ext>
            </a:extLst>
          </p:cNvPr>
          <p:cNvSpPr/>
          <p:nvPr/>
        </p:nvSpPr>
        <p:spPr>
          <a:xfrm>
            <a:off x="698090" y="2698283"/>
            <a:ext cx="4630994" cy="9691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941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3B8E942-3462-ABD5-39A2-A53DDE2121B8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1BFAA215-A47A-2443-8E19-AD32691D60DB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538663BB-541F-3808-3A0E-48715E579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6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C3324D6B-A5D7-AB47-684F-7F5F12D46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2" descr="Académie de Versailles (éducation) — Wikipédia">
              <a:extLst>
                <a:ext uri="{FF2B5EF4-FFF2-40B4-BE49-F238E27FC236}">
                  <a16:creationId xmlns:a16="http://schemas.microsoft.com/office/drawing/2014/main" id="{6A14CAB1-4E66-6715-4A37-B59F1CFE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re 1">
            <a:extLst>
              <a:ext uri="{FF2B5EF4-FFF2-40B4-BE49-F238E27FC236}">
                <a16:creationId xmlns:a16="http://schemas.microsoft.com/office/drawing/2014/main" id="{1B4769BC-6EE6-24AB-6ECA-34A5F90C89DB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Capteur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couleur</a:t>
            </a: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Brique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Image 14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42598E81-2333-6587-0D75-5C152DB3C2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47287" r="20172" b="46804"/>
          <a:stretch/>
        </p:blipFill>
        <p:spPr>
          <a:xfrm>
            <a:off x="2249089" y="1832489"/>
            <a:ext cx="8280000" cy="6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31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3B8E942-3462-ABD5-39A2-A53DDE2121B8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1BFAA215-A47A-2443-8E19-AD32691D60DB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538663BB-541F-3808-3A0E-48715E579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6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C3324D6B-A5D7-AB47-684F-7F5F12D46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2" descr="Académie de Versailles (éducation) — Wikipédia">
              <a:extLst>
                <a:ext uri="{FF2B5EF4-FFF2-40B4-BE49-F238E27FC236}">
                  <a16:creationId xmlns:a16="http://schemas.microsoft.com/office/drawing/2014/main" id="{6A14CAB1-4E66-6715-4A37-B59F1CFE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re 1">
            <a:extLst>
              <a:ext uri="{FF2B5EF4-FFF2-40B4-BE49-F238E27FC236}">
                <a16:creationId xmlns:a16="http://schemas.microsoft.com/office/drawing/2014/main" id="{1B4769BC-6EE6-24AB-6ECA-34A5F90C89DB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Capteur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couleur</a:t>
            </a: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Brique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Image 14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42598E81-2333-6587-0D75-5C152DB3C2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47287" r="20172" b="46804"/>
          <a:stretch/>
        </p:blipFill>
        <p:spPr>
          <a:xfrm>
            <a:off x="2249089" y="1832489"/>
            <a:ext cx="8280000" cy="6807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B96D38-36C0-847C-1E93-102616D072C4}"/>
              </a:ext>
            </a:extLst>
          </p:cNvPr>
          <p:cNvSpPr/>
          <p:nvPr/>
        </p:nvSpPr>
        <p:spPr>
          <a:xfrm>
            <a:off x="8770374" y="1832489"/>
            <a:ext cx="1259746" cy="680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88AE7DA1-97CE-70EF-541C-B48A7CB0B0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6" t="27551" r="25719" b="27599"/>
          <a:stretch/>
        </p:blipFill>
        <p:spPr>
          <a:xfrm>
            <a:off x="7131052" y="2971001"/>
            <a:ext cx="4471811" cy="3075838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7C11F80-43E1-60C8-92EB-0BA9B49615A6}"/>
              </a:ext>
            </a:extLst>
          </p:cNvPr>
          <p:cNvCxnSpPr>
            <a:stCxn id="7" idx="2"/>
          </p:cNvCxnSpPr>
          <p:nvPr/>
        </p:nvCxnSpPr>
        <p:spPr>
          <a:xfrm>
            <a:off x="9400247" y="2513251"/>
            <a:ext cx="0" cy="4577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7">
            <a:extLst>
              <a:ext uri="{FF2B5EF4-FFF2-40B4-BE49-F238E27FC236}">
                <a16:creationId xmlns:a16="http://schemas.microsoft.com/office/drawing/2014/main" id="{4F8EA1F0-7073-9974-0AB0-7FAA3F098AB8}"/>
              </a:ext>
            </a:extLst>
          </p:cNvPr>
          <p:cNvSpPr txBox="1"/>
          <p:nvPr/>
        </p:nvSpPr>
        <p:spPr>
          <a:xfrm>
            <a:off x="251388" y="2971001"/>
            <a:ext cx="6382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Configuration de ce qu’on cherche à détecter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La ligne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Le fond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Une couleur en particulier</a:t>
            </a:r>
          </a:p>
        </p:txBody>
      </p:sp>
    </p:spTree>
    <p:extLst>
      <p:ext uri="{BB962C8B-B14F-4D97-AF65-F5344CB8AC3E}">
        <p14:creationId xmlns:p14="http://schemas.microsoft.com/office/powerpoint/2010/main" val="579216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3B8E942-3462-ABD5-39A2-A53DDE2121B8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1BFAA215-A47A-2443-8E19-AD32691D60DB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538663BB-541F-3808-3A0E-48715E579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6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C3324D6B-A5D7-AB47-684F-7F5F12D46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2" descr="Académie de Versailles (éducation) — Wikipédia">
              <a:extLst>
                <a:ext uri="{FF2B5EF4-FFF2-40B4-BE49-F238E27FC236}">
                  <a16:creationId xmlns:a16="http://schemas.microsoft.com/office/drawing/2014/main" id="{6A14CAB1-4E66-6715-4A37-B59F1CFE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re 1">
            <a:extLst>
              <a:ext uri="{FF2B5EF4-FFF2-40B4-BE49-F238E27FC236}">
                <a16:creationId xmlns:a16="http://schemas.microsoft.com/office/drawing/2014/main" id="{1B4769BC-6EE6-24AB-6ECA-34A5F90C89DB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Capteur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couleur</a:t>
            </a: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Brique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Image 14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42598E81-2333-6587-0D75-5C152DB3C2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47287" r="20172" b="46804"/>
          <a:stretch/>
        </p:blipFill>
        <p:spPr>
          <a:xfrm>
            <a:off x="2249089" y="1832489"/>
            <a:ext cx="8280000" cy="680762"/>
          </a:xfrm>
          <a:prstGeom prst="rect">
            <a:avLst/>
          </a:prstGeom>
        </p:spPr>
      </p:pic>
      <p:pic>
        <p:nvPicPr>
          <p:cNvPr id="17" name="Image 16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E326CDE1-0FDA-C9F1-AC21-F498D71138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t="46873" r="21100" b="46254"/>
          <a:stretch/>
        </p:blipFill>
        <p:spPr>
          <a:xfrm>
            <a:off x="2170433" y="1799844"/>
            <a:ext cx="8280000" cy="7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28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5AA85A02-ED76-7211-4DE7-E61FD5D00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t="46873" r="21100" b="46254"/>
          <a:stretch/>
        </p:blipFill>
        <p:spPr>
          <a:xfrm>
            <a:off x="1346242" y="1346544"/>
            <a:ext cx="8280000" cy="7992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26535" y="1484671"/>
            <a:ext cx="1200150" cy="4610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Straight Arrow Connector 16"/>
          <p:cNvCxnSpPr>
            <a:cxnSpLocks/>
            <a:stCxn id="15" idx="2"/>
            <a:endCxn id="24" idx="0"/>
          </p:cNvCxnSpPr>
          <p:nvPr/>
        </p:nvCxnSpPr>
        <p:spPr>
          <a:xfrm flipH="1">
            <a:off x="3145815" y="1945748"/>
            <a:ext cx="3280795" cy="10149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17639" y="2960719"/>
            <a:ext cx="4656352" cy="25145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extBox 27"/>
          <p:cNvSpPr txBox="1"/>
          <p:nvPr/>
        </p:nvSpPr>
        <p:spPr>
          <a:xfrm>
            <a:off x="6530169" y="2286663"/>
            <a:ext cx="638284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Choix du capteur :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863065" y="3122884"/>
            <a:ext cx="4623336" cy="2226916"/>
            <a:chOff x="3443590" y="3793094"/>
            <a:chExt cx="4623336" cy="2226916"/>
          </a:xfrm>
        </p:grpSpPr>
        <p:grpSp>
          <p:nvGrpSpPr>
            <p:cNvPr id="33" name="Group 32"/>
            <p:cNvGrpSpPr/>
            <p:nvPr/>
          </p:nvGrpSpPr>
          <p:grpSpPr>
            <a:xfrm>
              <a:off x="3443590" y="4097476"/>
              <a:ext cx="4623336" cy="1922534"/>
              <a:chOff x="6212984" y="2390470"/>
              <a:chExt cx="4623336" cy="1922534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2984" y="2390470"/>
                <a:ext cx="4623336" cy="1686940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7911118" y="4005227"/>
                <a:ext cx="12270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Vue du dessus</a:t>
                </a:r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7116661" y="4162426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Oval 34"/>
            <p:cNvSpPr/>
            <p:nvPr/>
          </p:nvSpPr>
          <p:spPr>
            <a:xfrm>
              <a:off x="5926823" y="4162426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Oval 35"/>
            <p:cNvSpPr/>
            <p:nvPr/>
          </p:nvSpPr>
          <p:spPr>
            <a:xfrm>
              <a:off x="5329894" y="4170815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Oval 36"/>
            <p:cNvSpPr/>
            <p:nvPr/>
          </p:nvSpPr>
          <p:spPr>
            <a:xfrm>
              <a:off x="4105510" y="4170890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48724" y="3805514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42060" y="3793094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42368" y="3815696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76284" y="3815696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L2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B7BB44B-3BD3-2097-952A-1A293F5A00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1" t="28611" r="19419" b="28611"/>
          <a:stretch/>
        </p:blipFill>
        <p:spPr>
          <a:xfrm>
            <a:off x="927611" y="3019466"/>
            <a:ext cx="4451413" cy="238027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B2B8758-A3BF-B75F-1536-4F272C5B08F0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469CE1FB-76AB-4135-45D5-E5B6BDB0E849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97410421-131B-CE2F-A333-48868AE5D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2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BFF9B8FB-DD14-4676-959F-F631B47328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F5D56801-B756-4660-4AE9-0169483CC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03DE9533-F4CC-0E05-D129-07DD59320F0C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Capteur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couleur</a:t>
            </a: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Brique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3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5AA85A02-ED76-7211-4DE7-E61FD5D00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t="46873" r="21100" b="46254"/>
          <a:stretch/>
        </p:blipFill>
        <p:spPr>
          <a:xfrm>
            <a:off x="1346242" y="1346544"/>
            <a:ext cx="8280000" cy="7992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26535" y="1484671"/>
            <a:ext cx="1200150" cy="4610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Straight Arrow Connector 16"/>
          <p:cNvCxnSpPr>
            <a:cxnSpLocks/>
            <a:stCxn id="15" idx="2"/>
            <a:endCxn id="24" idx="0"/>
          </p:cNvCxnSpPr>
          <p:nvPr/>
        </p:nvCxnSpPr>
        <p:spPr>
          <a:xfrm flipH="1">
            <a:off x="3145815" y="1945748"/>
            <a:ext cx="3280795" cy="10149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17639" y="2960719"/>
            <a:ext cx="4656352" cy="25145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7BB44B-3BD3-2097-952A-1A293F5A0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1" t="28611" r="19419" b="28611"/>
          <a:stretch/>
        </p:blipFill>
        <p:spPr>
          <a:xfrm>
            <a:off x="927611" y="3019466"/>
            <a:ext cx="4451413" cy="238027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B2B8758-A3BF-B75F-1536-4F272C5B08F0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469CE1FB-76AB-4135-45D5-E5B6BDB0E849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97410421-131B-CE2F-A333-48868AE5D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2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BFF9B8FB-DD14-4676-959F-F631B47328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F5D56801-B756-4660-4AE9-0169483CC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03DE9533-F4CC-0E05-D129-07DD59320F0C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Capteur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couleur</a:t>
            </a: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Brique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43">
            <a:extLst>
              <a:ext uri="{FF2B5EF4-FFF2-40B4-BE49-F238E27FC236}">
                <a16:creationId xmlns:a16="http://schemas.microsoft.com/office/drawing/2014/main" id="{109D676D-41FC-6769-9606-59FD517AE25F}"/>
              </a:ext>
            </a:extLst>
          </p:cNvPr>
          <p:cNvSpPr txBox="1"/>
          <p:nvPr/>
        </p:nvSpPr>
        <p:spPr>
          <a:xfrm>
            <a:off x="6318457" y="3475703"/>
            <a:ext cx="5145956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>
                <a:solidFill>
                  <a:srgbClr val="FF0000"/>
                </a:solidFill>
              </a:rPr>
              <a:t>R2 – L2 : Couleur à lire à côté de la ligne</a:t>
            </a:r>
            <a:br>
              <a:rPr lang="fr-FR" sz="2400" dirty="0">
                <a:solidFill>
                  <a:srgbClr val="FF0000"/>
                </a:solidFill>
              </a:rPr>
            </a:br>
            <a:r>
              <a:rPr lang="fr-FR" sz="2400" dirty="0">
                <a:solidFill>
                  <a:srgbClr val="FF0000"/>
                </a:solidFill>
              </a:rPr>
              <a:t>R1 – L1 : Couleur sur la ligne</a:t>
            </a:r>
          </a:p>
        </p:txBody>
      </p:sp>
    </p:spTree>
    <p:extLst>
      <p:ext uri="{BB962C8B-B14F-4D97-AF65-F5344CB8AC3E}">
        <p14:creationId xmlns:p14="http://schemas.microsoft.com/office/powerpoint/2010/main" val="115554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AA262F1-9C96-C4EE-461C-5FDFA5EEB0D4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1928801E-2DB4-1C06-BA03-6245F45875D3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438676BE-4882-10E2-7152-05236F4B3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2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DB353983-4F02-F66D-6D6F-8868089FF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8E0A36D2-E0A1-E0E4-E065-2D22E24C1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re 1">
            <a:extLst>
              <a:ext uri="{FF2B5EF4-FFF2-40B4-BE49-F238E27FC236}">
                <a16:creationId xmlns:a16="http://schemas.microsoft.com/office/drawing/2014/main" id="{7EDEA1E8-F35A-B2A8-BDDD-44D2C3296A17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Capteur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couleur</a:t>
            </a:r>
          </a:p>
          <a:p>
            <a:pPr>
              <a:lnSpc>
                <a:spcPct val="120000"/>
              </a:lnSpc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Mise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situation</a:t>
            </a:r>
          </a:p>
        </p:txBody>
      </p:sp>
      <p:pic>
        <p:nvPicPr>
          <p:cNvPr id="14" name="Image 13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B641E888-5B5A-A4D0-98CD-2A179F0C21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t="46873" r="21100" b="46254"/>
          <a:stretch/>
        </p:blipFill>
        <p:spPr>
          <a:xfrm>
            <a:off x="2079824" y="1441625"/>
            <a:ext cx="8280000" cy="7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E6C737-FF55-4064-94B7-0B21D2E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51CD8BC-E868-4D08-A768-62ADD13F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Laurent Touché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Christian Dickelé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5B1DD8-6224-4137-8621-32982B00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8218D9F-38B6-4AE0-9051-5434D19A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3DCA99-84AF-487A-BF72-91C5FA6B0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CC763F4-0115-31C9-A302-B4CC1D44A21F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98D98D2F-8E2F-3BB3-78C8-41614A228C15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432D1D4F-E9E7-9F7F-CF92-25F4A08F9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8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41B46026-8461-F959-4CE3-0195CE9816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8AF59A54-F8A5-5F0F-B018-CD028FC1E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Académie de Versailles (éducation) — Wikipédia">
            <a:extLst>
              <a:ext uri="{FF2B5EF4-FFF2-40B4-BE49-F238E27FC236}">
                <a16:creationId xmlns:a16="http://schemas.microsoft.com/office/drawing/2014/main" id="{74710997-9BA5-A233-36A4-755E88AE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89" y="974966"/>
            <a:ext cx="5538682" cy="43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809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194973" y="2741788"/>
            <a:ext cx="1223195" cy="2519881"/>
            <a:chOff x="6423844" y="581025"/>
            <a:chExt cx="1223195" cy="2519881"/>
          </a:xfrm>
        </p:grpSpPr>
        <p:sp>
          <p:nvSpPr>
            <p:cNvPr id="16" name="Rectangle 15"/>
            <p:cNvSpPr/>
            <p:nvPr/>
          </p:nvSpPr>
          <p:spPr>
            <a:xfrm rot="16200000">
              <a:off x="7098045" y="1589755"/>
              <a:ext cx="595569" cy="50241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23844" y="581025"/>
              <a:ext cx="595569" cy="2519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339051" y="2747902"/>
            <a:ext cx="595569" cy="2519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 24"/>
          <p:cNvGrpSpPr/>
          <p:nvPr/>
        </p:nvGrpSpPr>
        <p:grpSpPr>
          <a:xfrm>
            <a:off x="7867094" y="2741786"/>
            <a:ext cx="1223195" cy="2519881"/>
            <a:chOff x="6423844" y="581025"/>
            <a:chExt cx="1223195" cy="2519881"/>
          </a:xfrm>
        </p:grpSpPr>
        <p:sp>
          <p:nvSpPr>
            <p:cNvPr id="26" name="Rectangle 25"/>
            <p:cNvSpPr/>
            <p:nvPr/>
          </p:nvSpPr>
          <p:spPr>
            <a:xfrm rot="16200000">
              <a:off x="7098045" y="1589755"/>
              <a:ext cx="595569" cy="5024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23844" y="581025"/>
              <a:ext cx="595569" cy="2519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664800" y="2751723"/>
            <a:ext cx="1325906" cy="2519881"/>
            <a:chOff x="5693507" y="581025"/>
            <a:chExt cx="1325906" cy="2519881"/>
          </a:xfrm>
        </p:grpSpPr>
        <p:sp>
          <p:nvSpPr>
            <p:cNvPr id="30" name="Rectangle 29"/>
            <p:cNvSpPr/>
            <p:nvPr/>
          </p:nvSpPr>
          <p:spPr>
            <a:xfrm rot="16200000">
              <a:off x="5646931" y="1589755"/>
              <a:ext cx="595569" cy="50241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23844" y="581025"/>
              <a:ext cx="595569" cy="2519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3" name="Image 32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6BC2A261-B224-4226-9AA9-0238402C6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20" y="4149856"/>
            <a:ext cx="2136474" cy="835469"/>
          </a:xfrm>
          <a:prstGeom prst="rect">
            <a:avLst/>
          </a:prstGeom>
        </p:spPr>
      </p:pic>
      <p:pic>
        <p:nvPicPr>
          <p:cNvPr id="34" name="Image 33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527AF4F3-C19C-40D6-B7F2-85ECC8E92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24" y="4142389"/>
            <a:ext cx="2136474" cy="835469"/>
          </a:xfrm>
          <a:prstGeom prst="rect">
            <a:avLst/>
          </a:prstGeom>
        </p:spPr>
      </p:pic>
      <p:pic>
        <p:nvPicPr>
          <p:cNvPr id="35" name="Image 34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12BAE4FA-FF85-4070-B9AA-A3E7E5091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33" y="4124040"/>
            <a:ext cx="2136474" cy="835469"/>
          </a:xfrm>
          <a:prstGeom prst="rect">
            <a:avLst/>
          </a:prstGeom>
        </p:spPr>
      </p:pic>
      <p:pic>
        <p:nvPicPr>
          <p:cNvPr id="36" name="Image 35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543CE230-09B4-4B17-8D78-C61DF817B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684" y="4142388"/>
            <a:ext cx="2136474" cy="83546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53D3DA7-7140-61C2-D496-B6E536D04B4C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0E703817-90E4-2887-2546-9EAB1F6A3F25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27C2976E-1F61-0F17-2C0D-AA9A5F6BE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2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A9DD5639-FAC2-E0E2-D7BE-34DCE57056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1375676C-F358-B273-B437-59E36981B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306A7794-B7D4-A041-6C4B-96E6A84FFBDC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Capteur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couleur</a:t>
            </a:r>
          </a:p>
          <a:p>
            <a:pPr>
              <a:lnSpc>
                <a:spcPct val="120000"/>
              </a:lnSpc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Mise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situation</a:t>
            </a:r>
          </a:p>
        </p:txBody>
      </p:sp>
      <p:pic>
        <p:nvPicPr>
          <p:cNvPr id="18" name="Image 17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9A674098-595E-C88B-3D65-BA41C8BDE5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t="46873" r="21100" b="46254"/>
          <a:stretch/>
        </p:blipFill>
        <p:spPr>
          <a:xfrm>
            <a:off x="2079824" y="1441625"/>
            <a:ext cx="8280000" cy="7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96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194973" y="2741788"/>
            <a:ext cx="1223195" cy="2519881"/>
            <a:chOff x="6423844" y="581025"/>
            <a:chExt cx="1223195" cy="2519881"/>
          </a:xfrm>
        </p:grpSpPr>
        <p:sp>
          <p:nvSpPr>
            <p:cNvPr id="16" name="Rectangle 15"/>
            <p:cNvSpPr/>
            <p:nvPr/>
          </p:nvSpPr>
          <p:spPr>
            <a:xfrm rot="16200000">
              <a:off x="7098045" y="1589755"/>
              <a:ext cx="595569" cy="50241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23844" y="581025"/>
              <a:ext cx="595569" cy="2519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339051" y="2747902"/>
            <a:ext cx="595569" cy="25198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 24"/>
          <p:cNvGrpSpPr/>
          <p:nvPr/>
        </p:nvGrpSpPr>
        <p:grpSpPr>
          <a:xfrm>
            <a:off x="7867094" y="2741786"/>
            <a:ext cx="1223195" cy="2519881"/>
            <a:chOff x="6423844" y="581025"/>
            <a:chExt cx="1223195" cy="2519881"/>
          </a:xfrm>
        </p:grpSpPr>
        <p:sp>
          <p:nvSpPr>
            <p:cNvPr id="26" name="Rectangle 25"/>
            <p:cNvSpPr/>
            <p:nvPr/>
          </p:nvSpPr>
          <p:spPr>
            <a:xfrm rot="16200000">
              <a:off x="7098045" y="1589755"/>
              <a:ext cx="595569" cy="5024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23844" y="581025"/>
              <a:ext cx="595569" cy="2519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664800" y="2751723"/>
            <a:ext cx="1325906" cy="2519881"/>
            <a:chOff x="5693507" y="581025"/>
            <a:chExt cx="1325906" cy="2519881"/>
          </a:xfrm>
        </p:grpSpPr>
        <p:sp>
          <p:nvSpPr>
            <p:cNvPr id="30" name="Rectangle 29"/>
            <p:cNvSpPr/>
            <p:nvPr/>
          </p:nvSpPr>
          <p:spPr>
            <a:xfrm rot="16200000">
              <a:off x="5646931" y="1589755"/>
              <a:ext cx="595569" cy="50241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23844" y="581025"/>
              <a:ext cx="595569" cy="2519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3" name="Image 32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6BC2A261-B224-4226-9AA9-0238402C6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20" y="4149856"/>
            <a:ext cx="2136474" cy="835469"/>
          </a:xfrm>
          <a:prstGeom prst="rect">
            <a:avLst/>
          </a:prstGeom>
        </p:spPr>
      </p:pic>
      <p:pic>
        <p:nvPicPr>
          <p:cNvPr id="34" name="Image 33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527AF4F3-C19C-40D6-B7F2-85ECC8E92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24" y="4142389"/>
            <a:ext cx="2136474" cy="835469"/>
          </a:xfrm>
          <a:prstGeom prst="rect">
            <a:avLst/>
          </a:prstGeom>
        </p:spPr>
      </p:pic>
      <p:pic>
        <p:nvPicPr>
          <p:cNvPr id="35" name="Image 34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12BAE4FA-FF85-4070-B9AA-A3E7E5091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33" y="4124040"/>
            <a:ext cx="2136474" cy="835469"/>
          </a:xfrm>
          <a:prstGeom prst="rect">
            <a:avLst/>
          </a:prstGeom>
        </p:spPr>
      </p:pic>
      <p:pic>
        <p:nvPicPr>
          <p:cNvPr id="36" name="Image 35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543CE230-09B4-4B17-8D78-C61DF817B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684" y="4142388"/>
            <a:ext cx="2136474" cy="83546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53D3DA7-7140-61C2-D496-B6E536D04B4C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0E703817-90E4-2887-2546-9EAB1F6A3F25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27C2976E-1F61-0F17-2C0D-AA9A5F6BE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2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A9DD5639-FAC2-E0E2-D7BE-34DCE57056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1375676C-F358-B273-B437-59E36981B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306A7794-B7D4-A041-6C4B-96E6A84FFBDC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Capteur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couleur</a:t>
            </a:r>
          </a:p>
          <a:p>
            <a:pPr>
              <a:lnSpc>
                <a:spcPct val="120000"/>
              </a:lnSpc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Mise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situation</a:t>
            </a:r>
          </a:p>
        </p:txBody>
      </p:sp>
      <p:pic>
        <p:nvPicPr>
          <p:cNvPr id="18" name="Image 17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9A674098-595E-C88B-3D65-BA41C8BDE5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t="46873" r="21100" b="46254"/>
          <a:stretch/>
        </p:blipFill>
        <p:spPr>
          <a:xfrm>
            <a:off x="2079824" y="1441625"/>
            <a:ext cx="8280000" cy="799229"/>
          </a:xfrm>
          <a:prstGeom prst="rect">
            <a:avLst/>
          </a:prstGeom>
        </p:spPr>
      </p:pic>
      <p:sp>
        <p:nvSpPr>
          <p:cNvPr id="4" name="Left Brace 32">
            <a:extLst>
              <a:ext uri="{FF2B5EF4-FFF2-40B4-BE49-F238E27FC236}">
                <a16:creationId xmlns:a16="http://schemas.microsoft.com/office/drawing/2014/main" id="{1CFED489-E089-6568-5638-D44907272372}"/>
              </a:ext>
            </a:extLst>
          </p:cNvPr>
          <p:cNvSpPr/>
          <p:nvPr/>
        </p:nvSpPr>
        <p:spPr>
          <a:xfrm rot="16200000">
            <a:off x="2003703" y="4111240"/>
            <a:ext cx="915544" cy="2750065"/>
          </a:xfrm>
          <a:prstGeom prst="leftBrac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33">
            <a:extLst>
              <a:ext uri="{FF2B5EF4-FFF2-40B4-BE49-F238E27FC236}">
                <a16:creationId xmlns:a16="http://schemas.microsoft.com/office/drawing/2014/main" id="{2786614B-AC4D-7423-38CF-28A4225F59AA}"/>
              </a:ext>
            </a:extLst>
          </p:cNvPr>
          <p:cNvSpPr txBox="1"/>
          <p:nvPr/>
        </p:nvSpPr>
        <p:spPr>
          <a:xfrm>
            <a:off x="1567546" y="5911097"/>
            <a:ext cx="298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Retourne « Vrai » ou « </a:t>
            </a:r>
            <a:r>
              <a:rPr lang="fr-FR" b="1" dirty="0" err="1">
                <a:solidFill>
                  <a:srgbClr val="00B050"/>
                </a:solidFill>
              </a:rPr>
              <a:t>True</a:t>
            </a:r>
            <a:r>
              <a:rPr lang="fr-FR" b="1" dirty="0">
                <a:solidFill>
                  <a:srgbClr val="00B050"/>
                </a:solidFill>
              </a:rPr>
              <a:t> »</a:t>
            </a:r>
          </a:p>
        </p:txBody>
      </p:sp>
      <p:sp>
        <p:nvSpPr>
          <p:cNvPr id="8" name="Left Brace 4">
            <a:extLst>
              <a:ext uri="{FF2B5EF4-FFF2-40B4-BE49-F238E27FC236}">
                <a16:creationId xmlns:a16="http://schemas.microsoft.com/office/drawing/2014/main" id="{F7652134-0BA3-46B5-81A5-095FE6310206}"/>
              </a:ext>
            </a:extLst>
          </p:cNvPr>
          <p:cNvSpPr/>
          <p:nvPr/>
        </p:nvSpPr>
        <p:spPr>
          <a:xfrm rot="16200000">
            <a:off x="7736945" y="1681326"/>
            <a:ext cx="915544" cy="7543997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BAD950F-C8B3-6051-DD28-F12AF892C9E0}"/>
              </a:ext>
            </a:extLst>
          </p:cNvPr>
          <p:cNvSpPr txBox="1"/>
          <p:nvPr/>
        </p:nvSpPr>
        <p:spPr>
          <a:xfrm>
            <a:off x="7395011" y="5894790"/>
            <a:ext cx="310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Retourne « Faux » ou « False »</a:t>
            </a:r>
          </a:p>
        </p:txBody>
      </p:sp>
    </p:spTree>
    <p:extLst>
      <p:ext uri="{BB962C8B-B14F-4D97-AF65-F5344CB8AC3E}">
        <p14:creationId xmlns:p14="http://schemas.microsoft.com/office/powerpoint/2010/main" val="3881343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4EF97-3B8A-9381-1CB9-4179D0C57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DCA8D-311F-52C3-758F-B622395F6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dirty="0"/>
              <a:t>Atelier 3</a:t>
            </a:r>
            <a:br>
              <a:rPr lang="fr-FR" dirty="0"/>
            </a:br>
            <a:r>
              <a:rPr lang="fr-FR" dirty="0"/>
              <a:t>Le capteur couleur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59D4B32A-69B3-9D64-FDE0-7D77705675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F85F9641-6F16-1878-778F-70DFB7C9DE2B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A5AC06-4E10-4DBC-2261-00FC58E929CB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1CDA87AD-1658-E6A3-F262-67DADA2BF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9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30811D00-E404-20A5-E499-28B4697A1D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2" descr="Académie de Versailles (éducation) — Wikipédia">
              <a:extLst>
                <a:ext uri="{FF2B5EF4-FFF2-40B4-BE49-F238E27FC236}">
                  <a16:creationId xmlns:a16="http://schemas.microsoft.com/office/drawing/2014/main" id="{BE2CFB56-C18B-0D5A-80CB-12FB5E88F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8509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8699A7-C3C2-4BEF-9258-9871122AAA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26356" y="-317770"/>
            <a:ext cx="4567237" cy="36845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Suiveur de ligne</a:t>
            </a:r>
            <a:br>
              <a:rPr lang="en-US" sz="54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Croisements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69" y="700964"/>
            <a:ext cx="5896798" cy="517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54200E2-DCC8-C3BE-5039-57E00D0975F1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F5D3A2C7-799C-1F9C-9D44-4FF53CF595BD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1009BDF8-1F3A-59C6-FDC8-0951DF185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8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EBAEFD30-E368-2CEE-4883-96DD33E03D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362C9A2A-CAE6-8E14-C0C6-C9E67BF1D4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3503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6224" y="1676400"/>
            <a:ext cx="11630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Les lignes sont détectées via le capteur RGB Quad Sensor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Chaque LED (L1/L2/R1/R2) est capable de detecter la présence ou non d’une ligne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Rappel du RGB Quad Sensor 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487244" y="4097476"/>
            <a:ext cx="4623336" cy="1922534"/>
            <a:chOff x="6212984" y="2390470"/>
            <a:chExt cx="4623336" cy="19225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984" y="2390470"/>
              <a:ext cx="4623336" cy="168694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911118" y="4005227"/>
              <a:ext cx="1227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Vue du dessus</a:t>
              </a:r>
            </a:p>
          </p:txBody>
        </p:sp>
      </p:grpSp>
      <p:sp>
        <p:nvSpPr>
          <p:cNvPr id="23" name="Oval 22"/>
          <p:cNvSpPr/>
          <p:nvPr/>
        </p:nvSpPr>
        <p:spPr>
          <a:xfrm>
            <a:off x="6160315" y="4162426"/>
            <a:ext cx="251669" cy="257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Oval 35"/>
          <p:cNvSpPr/>
          <p:nvPr/>
        </p:nvSpPr>
        <p:spPr>
          <a:xfrm>
            <a:off x="4970477" y="4162426"/>
            <a:ext cx="251669" cy="257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Oval 36"/>
          <p:cNvSpPr/>
          <p:nvPr/>
        </p:nvSpPr>
        <p:spPr>
          <a:xfrm>
            <a:off x="4373548" y="4170815"/>
            <a:ext cx="251669" cy="257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Oval 37"/>
          <p:cNvSpPr/>
          <p:nvPr/>
        </p:nvSpPr>
        <p:spPr>
          <a:xfrm>
            <a:off x="3149164" y="4170890"/>
            <a:ext cx="251669" cy="257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TextBox 38"/>
          <p:cNvSpPr txBox="1"/>
          <p:nvPr/>
        </p:nvSpPr>
        <p:spPr>
          <a:xfrm>
            <a:off x="4892378" y="3805514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85714" y="3793094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86022" y="3815696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19938" y="3815696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9FD292-AFCF-9DE5-C3B9-10D0A222E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03" y="2874163"/>
            <a:ext cx="4194463" cy="3145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BA5433-D572-8151-BD9F-D9A3C94CE2BD}"/>
              </a:ext>
            </a:extLst>
          </p:cNvPr>
          <p:cNvSpPr/>
          <p:nvPr/>
        </p:nvSpPr>
        <p:spPr>
          <a:xfrm>
            <a:off x="7951797" y="4555222"/>
            <a:ext cx="638530" cy="2032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0C2AEEC-DD73-4367-06AC-B54EF416D89C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7DAEC774-9552-5963-BA08-F1C3B62F68BF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F82A3A53-47F2-4BC2-2CBD-F5B900DA0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4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54C0F839-562D-5C19-B7AE-1BE1178B76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15CB4921-E493-9C5E-A3FE-C665F3323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44A00486-4C7B-925A-2601-003F41FDC72A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Suiveur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ligne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Croisement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Fonctionnement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67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AF26BAE7-0A68-B9C8-18FD-D0D2DE8AC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80000" cy="6210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28699A7-C3C2-4BEF-9258-9871122AAA7B}"/>
              </a:ext>
            </a:extLst>
          </p:cNvPr>
          <p:cNvSpPr txBox="1">
            <a:spLocks/>
          </p:cNvSpPr>
          <p:nvPr/>
        </p:nvSpPr>
        <p:spPr>
          <a:xfrm>
            <a:off x="5915025" y="1611566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Suiveur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ligne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Croisement</a:t>
            </a:r>
            <a:endParaRPr lang="en-US" sz="6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fr-FR" sz="6000" dirty="0"/>
              <a:t>Les briques de programmation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AD26A34-3742-BFD4-BBD2-EC9E492D97A6}"/>
              </a:ext>
            </a:extLst>
          </p:cNvPr>
          <p:cNvGrpSpPr/>
          <p:nvPr/>
        </p:nvGrpSpPr>
        <p:grpSpPr>
          <a:xfrm>
            <a:off x="8487704" y="73510"/>
            <a:ext cx="3630464" cy="702867"/>
            <a:chOff x="7167716" y="228780"/>
            <a:chExt cx="4950452" cy="958420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230C6E7D-08FA-4293-0C3B-F3990AA650D9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7754F841-011A-2F09-F81A-047E87DB6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7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89710BF8-19EF-5EE0-75C0-48CE4AA06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BF0F9CEC-3397-0BD4-97D1-9B4A408AF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2426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AF26BAE7-0A68-B9C8-18FD-D0D2DE8AC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80000" cy="6210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28699A7-C3C2-4BEF-9258-9871122AAA7B}"/>
              </a:ext>
            </a:extLst>
          </p:cNvPr>
          <p:cNvSpPr txBox="1">
            <a:spLocks/>
          </p:cNvSpPr>
          <p:nvPr/>
        </p:nvSpPr>
        <p:spPr>
          <a:xfrm>
            <a:off x="5915025" y="1611566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Suiveur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ligne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Croisement</a:t>
            </a:r>
            <a:endParaRPr lang="en-US" sz="6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fr-FR" sz="6000" dirty="0"/>
              <a:t>Les briques de programmation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AD26A34-3742-BFD4-BBD2-EC9E492D97A6}"/>
              </a:ext>
            </a:extLst>
          </p:cNvPr>
          <p:cNvGrpSpPr/>
          <p:nvPr/>
        </p:nvGrpSpPr>
        <p:grpSpPr>
          <a:xfrm>
            <a:off x="8487704" y="73510"/>
            <a:ext cx="3630464" cy="702867"/>
            <a:chOff x="7167716" y="228780"/>
            <a:chExt cx="4950452" cy="958420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230C6E7D-08FA-4293-0C3B-F3990AA650D9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7754F841-011A-2F09-F81A-047E87DB6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7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89710BF8-19EF-5EE0-75C0-48CE4AA06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BF0F9CEC-3397-0BD4-97D1-9B4A408AF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E0A1636-B49E-9C99-2F89-F5033A3890F9}"/>
              </a:ext>
            </a:extLst>
          </p:cNvPr>
          <p:cNvSpPr/>
          <p:nvPr/>
        </p:nvSpPr>
        <p:spPr>
          <a:xfrm>
            <a:off x="707366" y="1863306"/>
            <a:ext cx="4433977" cy="370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406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522333" y="2208560"/>
            <a:ext cx="6382843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Deux configurations possibles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Ligne : chaque capteur renvoie « 1 » s’il detecte une ligne, 0 sinon.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Arrière-plan : chaque capteur renvoie « 1 » s’il detecte le fond du tapis, 0 sinon. Ce mode est utile en lien avec les LEDS du module.</a:t>
            </a:r>
          </a:p>
          <a:p>
            <a:pPr>
              <a:lnSpc>
                <a:spcPct val="150000"/>
              </a:lnSpc>
            </a:pPr>
            <a:r>
              <a:rPr lang="fr-FR" sz="2400" b="1" dirty="0"/>
              <a:t>Remarque</a:t>
            </a:r>
            <a:r>
              <a:rPr lang="fr-FR" sz="2400" dirty="0"/>
              <a:t> : Les autres choix sont inutiles ici.</a:t>
            </a:r>
          </a:p>
        </p:txBody>
      </p:sp>
      <p:pic>
        <p:nvPicPr>
          <p:cNvPr id="37" name="Image 36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329238DB-9C8E-E2F5-CCD6-87A551D35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30063" r="37712" b="64435"/>
          <a:stretch/>
        </p:blipFill>
        <p:spPr>
          <a:xfrm>
            <a:off x="2932980" y="1408454"/>
            <a:ext cx="7683323" cy="593350"/>
          </a:xfrm>
          <a:prstGeom prst="rect">
            <a:avLst/>
          </a:prstGeom>
        </p:spPr>
      </p:pic>
      <p:cxnSp>
        <p:nvCxnSpPr>
          <p:cNvPr id="25" name="Straight Arrow Connector 24"/>
          <p:cNvCxnSpPr>
            <a:cxnSpLocks/>
            <a:stCxn id="24" idx="2"/>
          </p:cNvCxnSpPr>
          <p:nvPr/>
        </p:nvCxnSpPr>
        <p:spPr>
          <a:xfrm flipH="1">
            <a:off x="4753155" y="1938932"/>
            <a:ext cx="2111236" cy="4676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73191" y="2208560"/>
            <a:ext cx="3519579" cy="21117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6010911" y="1471325"/>
            <a:ext cx="1706960" cy="4676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F342362-F56D-445A-67D0-F0C968DD2EDF}"/>
              </a:ext>
            </a:extLst>
          </p:cNvPr>
          <p:cNvGrpSpPr/>
          <p:nvPr/>
        </p:nvGrpSpPr>
        <p:grpSpPr>
          <a:xfrm>
            <a:off x="8487704" y="73510"/>
            <a:ext cx="3630464" cy="702867"/>
            <a:chOff x="7167716" y="228780"/>
            <a:chExt cx="4950452" cy="958420"/>
          </a:xfrm>
        </p:grpSpPr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id="{EBA33B33-EF5E-CC27-8162-F58499E99F67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A1704DC2-4D68-946B-BB22-4DF116632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36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1687B52C-0664-B621-623D-89AA8F6007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2" descr="Académie de Versailles (éducation) — Wikipédia">
              <a:extLst>
                <a:ext uri="{FF2B5EF4-FFF2-40B4-BE49-F238E27FC236}">
                  <a16:creationId xmlns:a16="http://schemas.microsoft.com/office/drawing/2014/main" id="{3A6290D7-0191-02E8-748A-77EAC6108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Image 39" descr="Une image contenant texte, capture d’écran, logiciel, Système d’exploitation&#10;&#10;Description générée automatiquement">
            <a:extLst>
              <a:ext uri="{FF2B5EF4-FFF2-40B4-BE49-F238E27FC236}">
                <a16:creationId xmlns:a16="http://schemas.microsoft.com/office/drawing/2014/main" id="{69CED61E-57BD-BC84-1B04-87D7A77ED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2" t="27425" r="24827" b="27516"/>
          <a:stretch/>
        </p:blipFill>
        <p:spPr>
          <a:xfrm>
            <a:off x="1250830" y="2264890"/>
            <a:ext cx="3001992" cy="1996558"/>
          </a:xfrm>
          <a:prstGeom prst="rect">
            <a:avLst/>
          </a:prstGeom>
        </p:spPr>
      </p:pic>
      <p:sp>
        <p:nvSpPr>
          <p:cNvPr id="41" name="Titre 1">
            <a:extLst>
              <a:ext uri="{FF2B5EF4-FFF2-40B4-BE49-F238E27FC236}">
                <a16:creationId xmlns:a16="http://schemas.microsoft.com/office/drawing/2014/main" id="{182BF71D-8A84-6BC7-7C1A-73E3944949FE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Suiveur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ligne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Croisement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Fonctionnement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08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C9E162E0-B9B6-D17C-D7C9-850E17CC2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30063" r="37712" b="64435"/>
          <a:stretch/>
        </p:blipFill>
        <p:spPr>
          <a:xfrm>
            <a:off x="2469159" y="1317858"/>
            <a:ext cx="7683323" cy="5933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989046" y="2854872"/>
            <a:ext cx="3467590" cy="1816522"/>
            <a:chOff x="3443590" y="3681115"/>
            <a:chExt cx="4623336" cy="2376289"/>
          </a:xfrm>
        </p:grpSpPr>
        <p:grpSp>
          <p:nvGrpSpPr>
            <p:cNvPr id="13" name="Group 12"/>
            <p:cNvGrpSpPr/>
            <p:nvPr/>
          </p:nvGrpSpPr>
          <p:grpSpPr>
            <a:xfrm>
              <a:off x="3443590" y="4097476"/>
              <a:ext cx="4623336" cy="1959928"/>
              <a:chOff x="6212984" y="2390470"/>
              <a:chExt cx="4623336" cy="195992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2984" y="2390470"/>
                <a:ext cx="4623336" cy="168694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540376" y="4005229"/>
                <a:ext cx="1289572" cy="345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Vue du dessus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7116661" y="4162426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sp>
          <p:nvSpPr>
            <p:cNvPr id="17" name="Oval 16"/>
            <p:cNvSpPr/>
            <p:nvPr/>
          </p:nvSpPr>
          <p:spPr>
            <a:xfrm>
              <a:off x="5926823" y="4162426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sp>
          <p:nvSpPr>
            <p:cNvPr id="18" name="Oval 17"/>
            <p:cNvSpPr/>
            <p:nvPr/>
          </p:nvSpPr>
          <p:spPr>
            <a:xfrm>
              <a:off x="5329894" y="4170815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sp>
          <p:nvSpPr>
            <p:cNvPr id="19" name="Oval 18"/>
            <p:cNvSpPr/>
            <p:nvPr/>
          </p:nvSpPr>
          <p:spPr>
            <a:xfrm>
              <a:off x="4105510" y="4170890"/>
              <a:ext cx="251669" cy="257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04545" y="3709386"/>
              <a:ext cx="463551" cy="366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R1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97882" y="3696964"/>
              <a:ext cx="463551" cy="366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R2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18787" y="3700341"/>
              <a:ext cx="439060" cy="366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L1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90912" y="3681115"/>
              <a:ext cx="439060" cy="366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L2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8028264" y="1422748"/>
            <a:ext cx="1409351" cy="3976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Straight Arrow Connector 28"/>
          <p:cNvCxnSpPr>
            <a:cxnSpLocks/>
            <a:stCxn id="28" idx="2"/>
            <a:endCxn id="33" idx="0"/>
          </p:cNvCxnSpPr>
          <p:nvPr/>
        </p:nvCxnSpPr>
        <p:spPr>
          <a:xfrm>
            <a:off x="8732940" y="1820412"/>
            <a:ext cx="989901" cy="87264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709483" y="2693058"/>
            <a:ext cx="4026715" cy="2407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435D9AB-0FB5-F458-58D7-A0339A7DEC63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FBECA625-CA41-6761-980F-E6E508E94692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C5CA7045-4DE9-F699-B46A-C8CB8B624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26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3BDDB570-1FE3-AB90-8F33-0DACBD2FC8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F86ED3ED-E014-4B96-01DA-3E18F9F3E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itre 1">
            <a:extLst>
              <a:ext uri="{FF2B5EF4-FFF2-40B4-BE49-F238E27FC236}">
                <a16:creationId xmlns:a16="http://schemas.microsoft.com/office/drawing/2014/main" id="{449D081F-AE41-3F7A-D01A-3B1D9952485F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Suiveur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ligne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Croisement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Fonctionnement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95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C9E162E0-B9B6-D17C-D7C9-850E17CC2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30063" r="37712" b="64435"/>
          <a:stretch/>
        </p:blipFill>
        <p:spPr>
          <a:xfrm>
            <a:off x="2469159" y="1317858"/>
            <a:ext cx="7683323" cy="593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9356" y="3133006"/>
            <a:ext cx="619012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On renseigne ce qu’on souhaite detecter comme situation.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028264" y="1422748"/>
            <a:ext cx="1409351" cy="3976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Straight Arrow Connector 28"/>
          <p:cNvCxnSpPr>
            <a:cxnSpLocks/>
            <a:stCxn id="28" idx="2"/>
            <a:endCxn id="33" idx="0"/>
          </p:cNvCxnSpPr>
          <p:nvPr/>
        </p:nvCxnSpPr>
        <p:spPr>
          <a:xfrm>
            <a:off x="8732940" y="1820412"/>
            <a:ext cx="989901" cy="87264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709483" y="2693058"/>
            <a:ext cx="4026715" cy="2407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0B48B17-2DD6-E04D-09F0-7138853DD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607" y="2752511"/>
            <a:ext cx="3841652" cy="2288907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435D9AB-0FB5-F458-58D7-A0339A7DEC63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FBECA625-CA41-6761-980F-E6E508E94692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C5CA7045-4DE9-F699-B46A-C8CB8B624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26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3BDDB570-1FE3-AB90-8F33-0DACBD2FC8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Académie de Versailles (éducation) — Wikipédia">
              <a:extLst>
                <a:ext uri="{FF2B5EF4-FFF2-40B4-BE49-F238E27FC236}">
                  <a16:creationId xmlns:a16="http://schemas.microsoft.com/office/drawing/2014/main" id="{F86ED3ED-E014-4B96-01DA-3E18F9F3E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EC89E0A3-18D4-50C4-0BA3-915BB5B86E02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Suiveur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ligne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Croisement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Fonctionnement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23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9DC57-7F8A-40FE-AD3A-94C25287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dirty="0"/>
            </a:br>
            <a:r>
              <a:rPr lang="fr-FR" dirty="0"/>
              <a:t>Programme de la formation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E57C0E-CD38-4E23-A4D2-8FFD61996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/>
              <a:t>Rappel de la communauté </a:t>
            </a:r>
            <a:r>
              <a:rPr lang="fr-FR" dirty="0" err="1"/>
              <a:t>VObot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Coder plusieurs programmes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Communication entre robots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La pince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Capteur de couleur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Suiveur de ligne – Croisements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Pour aller plus loin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18DECF7-5D59-9C18-E8A5-FFA103B0858C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2B536170-1B22-4ED3-8C2F-A94D1871037C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F1396554-B9AD-86B6-2F01-076E393E6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2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1857E69C-4C8D-E67E-7FE3-52E5010E53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0606E640-F777-66DC-D8B1-50553B1873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5039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5B71E4CC-52CE-44F5-7B67-FC0FE0C20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42524" r="20158" b="50000"/>
          <a:stretch/>
        </p:blipFill>
        <p:spPr>
          <a:xfrm>
            <a:off x="2300390" y="1271961"/>
            <a:ext cx="7591220" cy="73960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028264" y="1388852"/>
            <a:ext cx="1409351" cy="44881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Straight Arrow Connector 28"/>
          <p:cNvCxnSpPr>
            <a:cxnSpLocks/>
            <a:stCxn id="28" idx="2"/>
          </p:cNvCxnSpPr>
          <p:nvPr/>
        </p:nvCxnSpPr>
        <p:spPr>
          <a:xfrm>
            <a:off x="8732940" y="1837663"/>
            <a:ext cx="0" cy="5025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963098"/>
              </p:ext>
            </p:extLst>
          </p:nvPr>
        </p:nvGraphicFramePr>
        <p:xfrm>
          <a:off x="6710378" y="2413762"/>
          <a:ext cx="4749799" cy="3438525"/>
        </p:xfrm>
        <a:graphic>
          <a:graphicData uri="http://schemas.openxmlformats.org/drawingml/2006/table">
            <a:tbl>
              <a:tblPr/>
              <a:tblGrid>
                <a:gridCol w="380745">
                  <a:extLst>
                    <a:ext uri="{9D8B030D-6E8A-4147-A177-3AD203B41FA5}">
                      <a16:colId xmlns:a16="http://schemas.microsoft.com/office/drawing/2014/main" val="1017280337"/>
                    </a:ext>
                  </a:extLst>
                </a:gridCol>
                <a:gridCol w="380745">
                  <a:extLst>
                    <a:ext uri="{9D8B030D-6E8A-4147-A177-3AD203B41FA5}">
                      <a16:colId xmlns:a16="http://schemas.microsoft.com/office/drawing/2014/main" val="3062283646"/>
                    </a:ext>
                  </a:extLst>
                </a:gridCol>
                <a:gridCol w="380745">
                  <a:extLst>
                    <a:ext uri="{9D8B030D-6E8A-4147-A177-3AD203B41FA5}">
                      <a16:colId xmlns:a16="http://schemas.microsoft.com/office/drawing/2014/main" val="1529287441"/>
                    </a:ext>
                  </a:extLst>
                </a:gridCol>
                <a:gridCol w="380745">
                  <a:extLst>
                    <a:ext uri="{9D8B030D-6E8A-4147-A177-3AD203B41FA5}">
                      <a16:colId xmlns:a16="http://schemas.microsoft.com/office/drawing/2014/main" val="2940744303"/>
                    </a:ext>
                  </a:extLst>
                </a:gridCol>
                <a:gridCol w="980420">
                  <a:extLst>
                    <a:ext uri="{9D8B030D-6E8A-4147-A177-3AD203B41FA5}">
                      <a16:colId xmlns:a16="http://schemas.microsoft.com/office/drawing/2014/main" val="1171316620"/>
                    </a:ext>
                  </a:extLst>
                </a:gridCol>
                <a:gridCol w="926481">
                  <a:extLst>
                    <a:ext uri="{9D8B030D-6E8A-4147-A177-3AD203B41FA5}">
                      <a16:colId xmlns:a16="http://schemas.microsoft.com/office/drawing/2014/main" val="3587499585"/>
                    </a:ext>
                  </a:extLst>
                </a:gridCol>
                <a:gridCol w="1319918">
                  <a:extLst>
                    <a:ext uri="{9D8B030D-6E8A-4147-A177-3AD203B41FA5}">
                      <a16:colId xmlns:a16="http://schemas.microsoft.com/office/drawing/2014/main" val="1979921816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 que voit le capteur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  <a:b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Binaire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</a:t>
                      </a:r>
                      <a:b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Entière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Situation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6980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7982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Double croisement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016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Croisement à gauche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3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5019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99335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449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817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9906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9082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Croisement à droite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1570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 la ligne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175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1847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9721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982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0152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0017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dehors de la ligne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168902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3365EFEC-355E-A23C-B862-B13BAC2D7182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EC66FC7-EC1B-935F-CDDA-8030F7D9BD7E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78FECEF1-0552-4883-DDEB-DFE88833C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26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A05BCB7D-AB51-0C6C-B459-E6ADACE8E5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2" descr="Académie de Versailles (éducation) — Wikipédia">
              <a:extLst>
                <a:ext uri="{FF2B5EF4-FFF2-40B4-BE49-F238E27FC236}">
                  <a16:creationId xmlns:a16="http://schemas.microsoft.com/office/drawing/2014/main" id="{C2476759-5B30-5F3F-C737-E49A650EA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itre 1">
            <a:extLst>
              <a:ext uri="{FF2B5EF4-FFF2-40B4-BE49-F238E27FC236}">
                <a16:creationId xmlns:a16="http://schemas.microsoft.com/office/drawing/2014/main" id="{354407CE-A6A7-178D-70A9-76C5E8CE7E23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Suiveur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ligne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Croisement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Fonctionnement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5C20AC1-25DF-62FA-3CC7-9927EBE773E3}"/>
              </a:ext>
            </a:extLst>
          </p:cNvPr>
          <p:cNvSpPr txBox="1"/>
          <p:nvPr/>
        </p:nvSpPr>
        <p:spPr>
          <a:xfrm>
            <a:off x="1285337" y="3105834"/>
            <a:ext cx="409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Tapis blanc avec une ligne noire.</a:t>
            </a:r>
            <a:br>
              <a:rPr lang="fr-FR" dirty="0"/>
            </a:br>
            <a:r>
              <a:rPr lang="fr-FR" dirty="0"/>
              <a:t>Configuration en mode « arrière-plan »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68BE64B-7FF9-0D60-78DE-CAC976355556}"/>
              </a:ext>
            </a:extLst>
          </p:cNvPr>
          <p:cNvSpPr/>
          <p:nvPr/>
        </p:nvSpPr>
        <p:spPr>
          <a:xfrm>
            <a:off x="5451894" y="1388852"/>
            <a:ext cx="1639019" cy="44881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FA604CB5-C676-2255-1CBD-D226BA3CA5CD}"/>
              </a:ext>
            </a:extLst>
          </p:cNvPr>
          <p:cNvCxnSpPr>
            <a:cxnSpLocks/>
          </p:cNvCxnSpPr>
          <p:nvPr/>
        </p:nvCxnSpPr>
        <p:spPr>
          <a:xfrm flipH="1">
            <a:off x="4088921" y="1837663"/>
            <a:ext cx="2007079" cy="126817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958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382160" y="461171"/>
            <a:ext cx="3006103" cy="2519881"/>
            <a:chOff x="5247141" y="581025"/>
            <a:chExt cx="3006103" cy="2519881"/>
          </a:xfrm>
        </p:grpSpPr>
        <p:sp>
          <p:nvSpPr>
            <p:cNvPr id="30" name="Rectangle 29"/>
            <p:cNvSpPr/>
            <p:nvPr/>
          </p:nvSpPr>
          <p:spPr>
            <a:xfrm rot="16200000">
              <a:off x="6452408" y="226253"/>
              <a:ext cx="595569" cy="3006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23844" y="581025"/>
              <a:ext cx="595569" cy="25198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957350"/>
              </p:ext>
            </p:extLst>
          </p:nvPr>
        </p:nvGraphicFramePr>
        <p:xfrm>
          <a:off x="145650" y="1861772"/>
          <a:ext cx="4749799" cy="3438525"/>
        </p:xfrm>
        <a:graphic>
          <a:graphicData uri="http://schemas.openxmlformats.org/drawingml/2006/table">
            <a:tbl>
              <a:tblPr/>
              <a:tblGrid>
                <a:gridCol w="380745">
                  <a:extLst>
                    <a:ext uri="{9D8B030D-6E8A-4147-A177-3AD203B41FA5}">
                      <a16:colId xmlns:a16="http://schemas.microsoft.com/office/drawing/2014/main" val="1017280337"/>
                    </a:ext>
                  </a:extLst>
                </a:gridCol>
                <a:gridCol w="380745">
                  <a:extLst>
                    <a:ext uri="{9D8B030D-6E8A-4147-A177-3AD203B41FA5}">
                      <a16:colId xmlns:a16="http://schemas.microsoft.com/office/drawing/2014/main" val="3062283646"/>
                    </a:ext>
                  </a:extLst>
                </a:gridCol>
                <a:gridCol w="380745">
                  <a:extLst>
                    <a:ext uri="{9D8B030D-6E8A-4147-A177-3AD203B41FA5}">
                      <a16:colId xmlns:a16="http://schemas.microsoft.com/office/drawing/2014/main" val="1529287441"/>
                    </a:ext>
                  </a:extLst>
                </a:gridCol>
                <a:gridCol w="380745">
                  <a:extLst>
                    <a:ext uri="{9D8B030D-6E8A-4147-A177-3AD203B41FA5}">
                      <a16:colId xmlns:a16="http://schemas.microsoft.com/office/drawing/2014/main" val="2940744303"/>
                    </a:ext>
                  </a:extLst>
                </a:gridCol>
                <a:gridCol w="980420">
                  <a:extLst>
                    <a:ext uri="{9D8B030D-6E8A-4147-A177-3AD203B41FA5}">
                      <a16:colId xmlns:a16="http://schemas.microsoft.com/office/drawing/2014/main" val="1171316620"/>
                    </a:ext>
                  </a:extLst>
                </a:gridCol>
                <a:gridCol w="926481">
                  <a:extLst>
                    <a:ext uri="{9D8B030D-6E8A-4147-A177-3AD203B41FA5}">
                      <a16:colId xmlns:a16="http://schemas.microsoft.com/office/drawing/2014/main" val="3587499585"/>
                    </a:ext>
                  </a:extLst>
                </a:gridCol>
                <a:gridCol w="1319918">
                  <a:extLst>
                    <a:ext uri="{9D8B030D-6E8A-4147-A177-3AD203B41FA5}">
                      <a16:colId xmlns:a16="http://schemas.microsoft.com/office/drawing/2014/main" val="1979921816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 que voit le capteur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  <a:b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Binaire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</a:t>
                      </a:r>
                      <a:b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Entière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Situation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6980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7982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Double croisement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016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Croisement à gauche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3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5019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99335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449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817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9906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9082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Croisement à droite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1570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 la ligne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175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1847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9721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982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0152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0017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dehors de la ligne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168902"/>
                  </a:ext>
                </a:extLst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8658066" y="1027180"/>
            <a:ext cx="1772272" cy="2519881"/>
            <a:chOff x="5247142" y="581025"/>
            <a:chExt cx="1772272" cy="2519881"/>
          </a:xfrm>
        </p:grpSpPr>
        <p:sp>
          <p:nvSpPr>
            <p:cNvPr id="34" name="Rectangle 33"/>
            <p:cNvSpPr/>
            <p:nvPr/>
          </p:nvSpPr>
          <p:spPr>
            <a:xfrm rot="16200000">
              <a:off x="5835493" y="843168"/>
              <a:ext cx="595569" cy="17722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423844" y="581025"/>
              <a:ext cx="595569" cy="25198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798335" y="2667161"/>
            <a:ext cx="1829400" cy="2519881"/>
            <a:chOff x="6423844" y="581025"/>
            <a:chExt cx="1829400" cy="2519881"/>
          </a:xfrm>
        </p:grpSpPr>
        <p:sp>
          <p:nvSpPr>
            <p:cNvPr id="38" name="Rectangle 37"/>
            <p:cNvSpPr/>
            <p:nvPr/>
          </p:nvSpPr>
          <p:spPr>
            <a:xfrm rot="16200000">
              <a:off x="7040759" y="814604"/>
              <a:ext cx="595569" cy="1829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423844" y="581025"/>
              <a:ext cx="595569" cy="25198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10050195" y="4270677"/>
            <a:ext cx="595569" cy="15749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Straight Arrow Connector 50"/>
          <p:cNvCxnSpPr>
            <a:cxnSpLocks/>
            <a:endCxn id="3" idx="1"/>
          </p:cNvCxnSpPr>
          <p:nvPr/>
        </p:nvCxnSpPr>
        <p:spPr>
          <a:xfrm flipV="1">
            <a:off x="4895449" y="1950384"/>
            <a:ext cx="945823" cy="3927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</p:cNvCxnSpPr>
          <p:nvPr/>
        </p:nvCxnSpPr>
        <p:spPr>
          <a:xfrm>
            <a:off x="4901937" y="5187042"/>
            <a:ext cx="631487" cy="2170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</p:cNvCxnSpPr>
          <p:nvPr/>
        </p:nvCxnSpPr>
        <p:spPr>
          <a:xfrm flipV="1">
            <a:off x="4895449" y="3373726"/>
            <a:ext cx="2521746" cy="4792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cxnSpLocks/>
          </p:cNvCxnSpPr>
          <p:nvPr/>
        </p:nvCxnSpPr>
        <p:spPr>
          <a:xfrm>
            <a:off x="4895449" y="4028536"/>
            <a:ext cx="4441384" cy="9009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cxnSpLocks/>
          </p:cNvCxnSpPr>
          <p:nvPr/>
        </p:nvCxnSpPr>
        <p:spPr>
          <a:xfrm flipV="1">
            <a:off x="4901937" y="2343150"/>
            <a:ext cx="3756128" cy="205142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1799A6AF-70C8-4CB0-8F22-2A7530BF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72" y="1532649"/>
            <a:ext cx="2136474" cy="835469"/>
          </a:xfrm>
          <a:prstGeom prst="rect">
            <a:avLst/>
          </a:prstGeom>
        </p:spPr>
      </p:pic>
      <p:pic>
        <p:nvPicPr>
          <p:cNvPr id="5" name="Image 4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FEF8B646-D963-4E6E-B9F4-CA9475F6C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27" y="2094524"/>
            <a:ext cx="2136474" cy="835469"/>
          </a:xfrm>
          <a:prstGeom prst="rect">
            <a:avLst/>
          </a:prstGeom>
        </p:spPr>
      </p:pic>
      <p:pic>
        <p:nvPicPr>
          <p:cNvPr id="13" name="Image 12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E887C800-4ACB-450D-AF76-1B044660B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24" y="5300296"/>
            <a:ext cx="2136474" cy="835469"/>
          </a:xfrm>
          <a:prstGeom prst="rect">
            <a:avLst/>
          </a:prstGeom>
        </p:spPr>
      </p:pic>
      <p:pic>
        <p:nvPicPr>
          <p:cNvPr id="16" name="Image 15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0E97CE1B-B83A-417A-BCAA-7F81C528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33" y="4882562"/>
            <a:ext cx="2136474" cy="835469"/>
          </a:xfrm>
          <a:prstGeom prst="rect">
            <a:avLst/>
          </a:prstGeom>
        </p:spPr>
      </p:pic>
      <p:pic>
        <p:nvPicPr>
          <p:cNvPr id="18" name="Image 17" descr="Une image contenant texte, équipement électronique, appareil photo, affiché&#10;&#10;Description générée automatiquement">
            <a:extLst>
              <a:ext uri="{FF2B5EF4-FFF2-40B4-BE49-F238E27FC236}">
                <a16:creationId xmlns:a16="http://schemas.microsoft.com/office/drawing/2014/main" id="{0F013EEE-5062-4FC3-A54C-8FEF6D4BD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74" y="3553900"/>
            <a:ext cx="2136474" cy="83546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165FB0C-BFC9-6710-2C08-0DF2A78AAEB0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FD280322-A9A1-133D-5D22-D82E4C9A74EF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7E7F7CB3-64A0-1CE9-1CC6-1B2663A72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5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6FDF11B3-A955-56F8-0225-4795278C70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2" descr="Académie de Versailles (éducation) — Wikipédia">
              <a:extLst>
                <a:ext uri="{FF2B5EF4-FFF2-40B4-BE49-F238E27FC236}">
                  <a16:creationId xmlns:a16="http://schemas.microsoft.com/office/drawing/2014/main" id="{8E7EBA11-A31F-7060-CE8E-2EC4835738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itre 1">
            <a:extLst>
              <a:ext uri="{FF2B5EF4-FFF2-40B4-BE49-F238E27FC236}">
                <a16:creationId xmlns:a16="http://schemas.microsoft.com/office/drawing/2014/main" id="{5BB0513D-DD2A-6492-D019-8DFDF7430DAE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Suiveur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ligne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Croisement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Situations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remarquables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433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FAE35-D882-4808-BC79-41E636B7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dirty="0"/>
              <a:t>Atelier 4</a:t>
            </a:r>
            <a:br>
              <a:rPr lang="fr-FR" dirty="0"/>
            </a:br>
            <a:r>
              <a:rPr lang="fr-FR" dirty="0"/>
              <a:t>Les croisements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B5EA03B-4A14-4367-8014-8E835B6E38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18076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C4E0110E-3CF9-3AFE-9699-9C0608C50160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2F9176-8BBA-70EA-F836-350CABEF460B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EC8D435A-6C0F-DAB0-B681-DF539347D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9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60180305-1310-7232-8F5C-AB2034C70F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2" descr="Académie de Versailles (éducation) — Wikipédia">
              <a:extLst>
                <a:ext uri="{FF2B5EF4-FFF2-40B4-BE49-F238E27FC236}">
                  <a16:creationId xmlns:a16="http://schemas.microsoft.com/office/drawing/2014/main" id="{E2273B29-4BC5-D082-B85C-1F4D00ECE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31793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FAE35-D882-4808-BC79-41E636B7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dirty="0"/>
              <a:t>Atelier 5</a:t>
            </a:r>
            <a:br>
              <a:rPr lang="fr-FR" dirty="0"/>
            </a:br>
            <a:r>
              <a:rPr lang="fr-FR" dirty="0"/>
              <a:t>Pour aller plus loin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B5EA03B-4A14-4367-8014-8E835B6E38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C4E0110E-3CF9-3AFE-9699-9C0608C50160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2F9176-8BBA-70EA-F836-350CABEF460B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EC8D435A-6C0F-DAB0-B681-DF539347D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9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60180305-1310-7232-8F5C-AB2034C70F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2" descr="Académie de Versailles (éducation) — Wikipédia">
              <a:extLst>
                <a:ext uri="{FF2B5EF4-FFF2-40B4-BE49-F238E27FC236}">
                  <a16:creationId xmlns:a16="http://schemas.microsoft.com/office/drawing/2014/main" id="{E2273B29-4BC5-D082-B85C-1F4D00ECE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565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AA3D1-C5BC-4FE1-6961-7D7994C52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76E45-6405-C42A-B192-0F8D126D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905" y="2679689"/>
            <a:ext cx="4466633" cy="180417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Communauté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Vobot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Ouverture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espace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partagé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7306DD8-97EC-A339-8877-4F3488197C9E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385305E-6B7F-B27D-C05F-33632660BA59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18B32517-8397-BDC7-F331-8CE7B2F35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9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850CA0E5-68CE-6C02-572C-04EF9114F6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2" descr="Académie de Versailles (éducation) — Wikipédia">
              <a:extLst>
                <a:ext uri="{FF2B5EF4-FFF2-40B4-BE49-F238E27FC236}">
                  <a16:creationId xmlns:a16="http://schemas.microsoft.com/office/drawing/2014/main" id="{F04DF7D5-07A5-C6A3-1131-1C5BD0161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4">
            <a:extLst>
              <a:ext uri="{FF2B5EF4-FFF2-40B4-BE49-F238E27FC236}">
                <a16:creationId xmlns:a16="http://schemas.microsoft.com/office/drawing/2014/main" id="{22E585FC-7C19-84A6-71BD-922FD497A8AC}"/>
              </a:ext>
            </a:extLst>
          </p:cNvPr>
          <p:cNvSpPr txBox="1"/>
          <p:nvPr/>
        </p:nvSpPr>
        <p:spPr>
          <a:xfrm>
            <a:off x="1066750" y="1320438"/>
            <a:ext cx="610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https://moncollege-valdoise.fr/index.php/communaute-vobot/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04A0117-0ACC-AE1A-2394-A1B56ED81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" y="1811694"/>
            <a:ext cx="7531179" cy="372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94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8699A7-C3C2-4BEF-9258-9871122AAA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75585" y="639764"/>
            <a:ext cx="4816415" cy="2258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Coder </a:t>
            </a:r>
            <a:r>
              <a:rPr lang="en-US" sz="4000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plusieurs</a:t>
            </a:r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programmes</a:t>
            </a:r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!</a:t>
            </a:r>
            <a:endParaRPr lang="en-US" sz="4000" i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08" y="616840"/>
            <a:ext cx="5715000" cy="5715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07EAFC3-A992-A1FA-5B63-A3F56687D296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1775F423-477E-FB17-B1C2-04469AA966BE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701E203A-75FD-D71E-3ADF-3A5624E6F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8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C4814971-B780-1B3F-587F-827378845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4F31B75C-9F28-9031-B5BF-01E6F4544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1248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28699A7-C3C2-4BEF-9258-9871122AAA7B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Plusieurs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programmes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fr-FR" sz="6000" dirty="0"/>
              <a:t>Comment ?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A55E3C-4B8E-4DED-886F-58EC7FC12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034" y="1628775"/>
            <a:ext cx="7743825" cy="18002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56EE62-8027-10FB-C6EC-1232301B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952" y="3229280"/>
            <a:ext cx="7501987" cy="145171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708E7A3-2D11-B7C2-4142-6A47A3D44A35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4BA3FBB2-10FD-8893-74B4-B9A0BA3516CF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C429CCCA-96DA-6572-8E14-52FEFD936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3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BA03908C-4C48-5154-DAB7-7F64C2A189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C34701DE-E036-9E46-813A-D87705877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1991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28699A7-C3C2-4BEF-9258-9871122AAA7B}"/>
              </a:ext>
            </a:extLst>
          </p:cNvPr>
          <p:cNvSpPr txBox="1">
            <a:spLocks/>
          </p:cNvSpPr>
          <p:nvPr/>
        </p:nvSpPr>
        <p:spPr>
          <a:xfrm>
            <a:off x="123825" y="124049"/>
            <a:ext cx="6095999" cy="108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Plusieurs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programmes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fr-FR" sz="6000" dirty="0"/>
              <a:t>Pourquoi faire ?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A55E3C-4B8E-4DED-886F-58EC7FC12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034" y="1628775"/>
            <a:ext cx="7743825" cy="18002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56EE62-8027-10FB-C6EC-1232301B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952" y="3229280"/>
            <a:ext cx="7501987" cy="145171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708E7A3-2D11-B7C2-4142-6A47A3D44A35}"/>
              </a:ext>
            </a:extLst>
          </p:cNvPr>
          <p:cNvGrpSpPr/>
          <p:nvPr/>
        </p:nvGrpSpPr>
        <p:grpSpPr>
          <a:xfrm>
            <a:off x="7167716" y="73510"/>
            <a:ext cx="4950452" cy="958420"/>
            <a:chOff x="7167716" y="228780"/>
            <a:chExt cx="4950452" cy="958420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4BA3FBB2-10FD-8893-74B4-B9A0BA3516CF}"/>
                </a:ext>
              </a:extLst>
            </p:cNvPr>
            <p:cNvGrpSpPr/>
            <p:nvPr/>
          </p:nvGrpSpPr>
          <p:grpSpPr>
            <a:xfrm>
              <a:off x="8449151" y="228780"/>
              <a:ext cx="3669017" cy="958420"/>
              <a:chOff x="8449151" y="228780"/>
              <a:chExt cx="3669017" cy="958420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C429CCCA-96DA-6572-8E14-52FEFD936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9151" y="287200"/>
                <a:ext cx="1835615" cy="900000"/>
              </a:xfrm>
              <a:prstGeom prst="rect">
                <a:avLst/>
              </a:prstGeom>
            </p:spPr>
          </p:pic>
          <p:pic>
            <p:nvPicPr>
              <p:cNvPr id="13" name="Picture 2" descr="RÃ©sultat de recherche d'images pour &quot;logo val d'oise&quot;">
                <a:extLst>
                  <a:ext uri="{FF2B5EF4-FFF2-40B4-BE49-F238E27FC236}">
                    <a16:creationId xmlns:a16="http://schemas.microsoft.com/office/drawing/2014/main" id="{BA03908C-4C48-5154-DAB7-7F64C2A189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4373" y="228780"/>
                <a:ext cx="1613795" cy="901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Académie de Versailles (éducation) — Wikipédia">
              <a:extLst>
                <a:ext uri="{FF2B5EF4-FFF2-40B4-BE49-F238E27FC236}">
                  <a16:creationId xmlns:a16="http://schemas.microsoft.com/office/drawing/2014/main" id="{C34701DE-E036-9E46-813A-D87705877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716" y="277127"/>
              <a:ext cx="114850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C48C366D-C8F5-B271-C4F3-1181C33CCC34}"/>
              </a:ext>
            </a:extLst>
          </p:cNvPr>
          <p:cNvSpPr txBox="1"/>
          <p:nvPr/>
        </p:nvSpPr>
        <p:spPr>
          <a:xfrm>
            <a:off x="3406579" y="4646678"/>
            <a:ext cx="5793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Permet au programme de contenir des missions différentes.</a:t>
            </a:r>
            <a:br>
              <a:rPr lang="fr-FR" dirty="0"/>
            </a:br>
            <a:r>
              <a:rPr lang="fr-FR" b="1" dirty="0"/>
              <a:t>Nécessaire pour la compétition.</a:t>
            </a:r>
          </a:p>
        </p:txBody>
      </p:sp>
    </p:spTree>
    <p:extLst>
      <p:ext uri="{BB962C8B-B14F-4D97-AF65-F5344CB8AC3E}">
        <p14:creationId xmlns:p14="http://schemas.microsoft.com/office/powerpoint/2010/main" val="3140072864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BEBB951-DE64-4CB8-9E1C-184A357AD7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EEE0F9-7BC9-4998-8617-7CC115AD97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1BD8E5-A18E-435C-B431-90A6B59F4B6F}">
  <ds:schemaRefs>
    <ds:schemaRef ds:uri="http://schemas.openxmlformats.org/package/2006/metadata/core-properties"/>
    <ds:schemaRef ds:uri="40262f94-9f35-4ac3-9a90-690165a166b7"/>
    <ds:schemaRef ds:uri="http://purl.org/dc/terms/"/>
    <ds:schemaRef ds:uri="a4f35948-e619-41b3-aa29-22878b09cfd2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1295</Words>
  <Application>Microsoft Office PowerPoint</Application>
  <PresentationFormat>Grand écran</PresentationFormat>
  <Paragraphs>413</Paragraphs>
  <Slides>53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Rétrospective</vt:lpstr>
      <vt:lpstr>VObot 2025</vt:lpstr>
      <vt:lpstr>Marine Savouret </vt:lpstr>
      <vt:lpstr>Présentation PowerPoint</vt:lpstr>
      <vt:lpstr>Laurent Touché Christian Dickelé</vt:lpstr>
      <vt:lpstr>  Programme de la formation</vt:lpstr>
      <vt:lpstr>Communauté Vobot  Ouverture espace partagé</vt:lpstr>
      <vt:lpstr>Coder plusieurs programmes !</vt:lpstr>
      <vt:lpstr>Présentation PowerPoint</vt:lpstr>
      <vt:lpstr>Présentation PowerPoint</vt:lpstr>
      <vt:lpstr>Présentation PowerPoint</vt:lpstr>
      <vt:lpstr>Présentation PowerPoint</vt:lpstr>
      <vt:lpstr>Communication entre robots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Atelier 1 Communication entre robots</vt:lpstr>
      <vt:lpstr>Smart World add-on  ou La pince !</vt:lpstr>
      <vt:lpstr>Kit évolutif !</vt:lpstr>
      <vt:lpstr>Modèle à utiliser  Merci de monter la pince avant les formations.</vt:lpstr>
      <vt:lpstr>Modèle à utiliser</vt:lpstr>
      <vt:lpstr>Les briques de programmation</vt:lpstr>
      <vt:lpstr>Les briques de programmation</vt:lpstr>
      <vt:lpstr>Les briques de programmation</vt:lpstr>
      <vt:lpstr>Atelier 2 La pince</vt:lpstr>
      <vt:lpstr>Capteur de couleur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Atelier 3 Le capteur couleur</vt:lpstr>
      <vt:lpstr>Suiveur de ligne Croisements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Atelier 4 Les croisements</vt:lpstr>
      <vt:lpstr>Atelier 5 Pour aller plus loin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VObot 2021</dc:title>
  <dc:creator>Romain Rachenne</dc:creator>
  <cp:lastModifiedBy>Romain Rachenne</cp:lastModifiedBy>
  <cp:revision>121</cp:revision>
  <dcterms:created xsi:type="dcterms:W3CDTF">2020-12-11T05:44:24Z</dcterms:created>
  <dcterms:modified xsi:type="dcterms:W3CDTF">2025-02-05T09:48:58Z</dcterms:modified>
</cp:coreProperties>
</file>