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65"/>
  </p:notesMasterIdLst>
  <p:handoutMasterIdLst>
    <p:handoutMasterId r:id="rId66"/>
  </p:handoutMasterIdLst>
  <p:sldIdLst>
    <p:sldId id="257" r:id="rId5"/>
    <p:sldId id="358" r:id="rId6"/>
    <p:sldId id="292" r:id="rId7"/>
    <p:sldId id="359" r:id="rId8"/>
    <p:sldId id="293" r:id="rId9"/>
    <p:sldId id="322" r:id="rId10"/>
    <p:sldId id="299" r:id="rId11"/>
    <p:sldId id="300" r:id="rId12"/>
    <p:sldId id="429" r:id="rId13"/>
    <p:sldId id="360" r:id="rId14"/>
    <p:sldId id="301" r:id="rId15"/>
    <p:sldId id="361" r:id="rId16"/>
    <p:sldId id="326" r:id="rId17"/>
    <p:sldId id="302" r:id="rId18"/>
    <p:sldId id="304" r:id="rId19"/>
    <p:sldId id="307" r:id="rId20"/>
    <p:sldId id="411" r:id="rId21"/>
    <p:sldId id="383" r:id="rId22"/>
    <p:sldId id="379" r:id="rId23"/>
    <p:sldId id="389" r:id="rId24"/>
    <p:sldId id="390" r:id="rId25"/>
    <p:sldId id="369" r:id="rId26"/>
    <p:sldId id="366" r:id="rId27"/>
    <p:sldId id="368" r:id="rId28"/>
    <p:sldId id="408" r:id="rId29"/>
    <p:sldId id="400" r:id="rId30"/>
    <p:sldId id="405" r:id="rId31"/>
    <p:sldId id="406" r:id="rId32"/>
    <p:sldId id="401" r:id="rId33"/>
    <p:sldId id="402" r:id="rId34"/>
    <p:sldId id="563" r:id="rId35"/>
    <p:sldId id="403" r:id="rId36"/>
    <p:sldId id="562" r:id="rId37"/>
    <p:sldId id="564" r:id="rId38"/>
    <p:sldId id="407" r:id="rId39"/>
    <p:sldId id="425" r:id="rId40"/>
    <p:sldId id="328" r:id="rId41"/>
    <p:sldId id="391" r:id="rId42"/>
    <p:sldId id="428" r:id="rId43"/>
    <p:sldId id="342" r:id="rId44"/>
    <p:sldId id="331" r:id="rId45"/>
    <p:sldId id="392" r:id="rId46"/>
    <p:sldId id="393" r:id="rId47"/>
    <p:sldId id="394" r:id="rId48"/>
    <p:sldId id="395" r:id="rId49"/>
    <p:sldId id="343" r:id="rId50"/>
    <p:sldId id="355" r:id="rId51"/>
    <p:sldId id="419" r:id="rId52"/>
    <p:sldId id="396" r:id="rId53"/>
    <p:sldId id="349" r:id="rId54"/>
    <p:sldId id="356" r:id="rId55"/>
    <p:sldId id="561" r:id="rId56"/>
    <p:sldId id="375" r:id="rId57"/>
    <p:sldId id="560" r:id="rId58"/>
    <p:sldId id="426" r:id="rId59"/>
    <p:sldId id="420" r:id="rId60"/>
    <p:sldId id="421" r:id="rId61"/>
    <p:sldId id="422" r:id="rId62"/>
    <p:sldId id="423" r:id="rId63"/>
    <p:sldId id="373" r:id="rId64"/>
  </p:sldIdLst>
  <p:sldSz cx="12192000" cy="6858000"/>
  <p:notesSz cx="6797675" cy="992663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e" initials="M" lastIdx="1" clrIdx="0">
    <p:extLst>
      <p:ext uri="{19B8F6BF-5375-455C-9EA6-DF929625EA0E}">
        <p15:presenceInfo xmlns:p15="http://schemas.microsoft.com/office/powerpoint/2012/main" userId="Maxi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80A70A-1CE6-4305-BAB4-FCD1C595493F}" v="141" dt="2024-11-27T20:59:24.161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4704" autoAdjust="0"/>
  </p:normalViewPr>
  <p:slideViewPr>
    <p:cSldViewPr snapToGrid="0">
      <p:cViewPr varScale="1">
        <p:scale>
          <a:sx n="111" d="100"/>
          <a:sy n="111" d="100"/>
        </p:scale>
        <p:origin x="99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7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in Rachenne" userId="d05ffb5d262588ec" providerId="LiveId" clId="{06656A3A-E950-4235-A17B-3814C8920733}"/>
    <pc:docChg chg="undo custSel mod addSld modSld">
      <pc:chgData name="Romain Rachenne" userId="d05ffb5d262588ec" providerId="LiveId" clId="{06656A3A-E950-4235-A17B-3814C8920733}" dt="2020-01-14T09:10:29.619" v="49" actId="20577"/>
      <pc:docMkLst>
        <pc:docMk/>
      </pc:docMkLst>
      <pc:sldChg chg="modSp">
        <pc:chgData name="Romain Rachenne" userId="d05ffb5d262588ec" providerId="LiveId" clId="{06656A3A-E950-4235-A17B-3814C8920733}" dt="2020-01-14T09:09:08.270" v="15" actId="20577"/>
        <pc:sldMkLst>
          <pc:docMk/>
          <pc:sldMk cId="209503933" sldId="293"/>
        </pc:sldMkLst>
        <pc:spChg chg="mod">
          <ac:chgData name="Romain Rachenne" userId="d05ffb5d262588ec" providerId="LiveId" clId="{06656A3A-E950-4235-A17B-3814C8920733}" dt="2020-01-14T09:09:08.270" v="15" actId="20577"/>
          <ac:spMkLst>
            <pc:docMk/>
            <pc:sldMk cId="209503933" sldId="293"/>
            <ac:spMk id="3" creationId="{9FE57C0E-CD38-4E23-A4D2-8FFD61996D1E}"/>
          </ac:spMkLst>
        </pc:spChg>
      </pc:sldChg>
      <pc:sldChg chg="modSp">
        <pc:chgData name="Romain Rachenne" userId="d05ffb5d262588ec" providerId="LiveId" clId="{06656A3A-E950-4235-A17B-3814C8920733}" dt="2020-01-14T09:09:34.534" v="36" actId="20577"/>
        <pc:sldMkLst>
          <pc:docMk/>
          <pc:sldMk cId="4176775444" sldId="315"/>
        </pc:sldMkLst>
        <pc:spChg chg="mod">
          <ac:chgData name="Romain Rachenne" userId="d05ffb5d262588ec" providerId="LiveId" clId="{06656A3A-E950-4235-A17B-3814C8920733}" dt="2020-01-14T09:09:34.534" v="36" actId="20577"/>
          <ac:spMkLst>
            <pc:docMk/>
            <pc:sldMk cId="4176775444" sldId="315"/>
            <ac:spMk id="28" creationId="{A75684BF-3755-4E0C-A265-53BED496AE66}"/>
          </ac:spMkLst>
        </pc:spChg>
      </pc:sldChg>
      <pc:sldChg chg="modSp">
        <pc:chgData name="Romain Rachenne" userId="d05ffb5d262588ec" providerId="LiveId" clId="{06656A3A-E950-4235-A17B-3814C8920733}" dt="2020-01-14T09:10:24.504" v="47" actId="20577"/>
        <pc:sldMkLst>
          <pc:docMk/>
          <pc:sldMk cId="325053439" sldId="316"/>
        </pc:sldMkLst>
        <pc:spChg chg="mod">
          <ac:chgData name="Romain Rachenne" userId="d05ffb5d262588ec" providerId="LiveId" clId="{06656A3A-E950-4235-A17B-3814C8920733}" dt="2020-01-14T09:10:24.504" v="47" actId="20577"/>
          <ac:spMkLst>
            <pc:docMk/>
            <pc:sldMk cId="325053439" sldId="316"/>
            <ac:spMk id="2" creationId="{75B29198-38D2-4F14-8368-E19B38755140}"/>
          </ac:spMkLst>
        </pc:spChg>
      </pc:sldChg>
      <pc:sldChg chg="modSp">
        <pc:chgData name="Romain Rachenne" userId="d05ffb5d262588ec" providerId="LiveId" clId="{06656A3A-E950-4235-A17B-3814C8920733}" dt="2020-01-14T09:10:29.619" v="49" actId="20577"/>
        <pc:sldMkLst>
          <pc:docMk/>
          <pc:sldMk cId="3681781555" sldId="317"/>
        </pc:sldMkLst>
        <pc:spChg chg="mod">
          <ac:chgData name="Romain Rachenne" userId="d05ffb5d262588ec" providerId="LiveId" clId="{06656A3A-E950-4235-A17B-3814C8920733}" dt="2020-01-14T09:10:29.619" v="49" actId="20577"/>
          <ac:spMkLst>
            <pc:docMk/>
            <pc:sldMk cId="3681781555" sldId="317"/>
            <ac:spMk id="2" creationId="{E72E9791-C2DC-4B99-ABDA-520BD39549F0}"/>
          </ac:spMkLst>
        </pc:spChg>
      </pc:sldChg>
      <pc:sldChg chg="addSp delSp modSp add mod setBg delDesignElem">
        <pc:chgData name="Romain Rachenne" userId="d05ffb5d262588ec" providerId="LiveId" clId="{06656A3A-E950-4235-A17B-3814C8920733}" dt="2020-01-14T09:10:21.299" v="45"/>
        <pc:sldMkLst>
          <pc:docMk/>
          <pc:sldMk cId="1466029007" sldId="321"/>
        </pc:sldMkLst>
        <pc:spChg chg="mod">
          <ac:chgData name="Romain Rachenne" userId="d05ffb5d262588ec" providerId="LiveId" clId="{06656A3A-E950-4235-A17B-3814C8920733}" dt="2020-01-14T09:10:12.200" v="40" actId="26606"/>
          <ac:spMkLst>
            <pc:docMk/>
            <pc:sldMk cId="1466029007" sldId="321"/>
            <ac:spMk id="2" creationId="{197C80DD-D548-4B5D-B6F4-21C97F120760}"/>
          </ac:spMkLst>
        </pc:spChg>
        <pc:spChg chg="mod">
          <ac:chgData name="Romain Rachenne" userId="d05ffb5d262588ec" providerId="LiveId" clId="{06656A3A-E950-4235-A17B-3814C8920733}" dt="2020-01-14T09:10:12.200" v="40" actId="26606"/>
          <ac:spMkLst>
            <pc:docMk/>
            <pc:sldMk cId="1466029007" sldId="321"/>
            <ac:spMk id="28" creationId="{A75684BF-3755-4E0C-A265-53BED496AE66}"/>
          </ac:spMkLst>
        </pc:spChg>
        <pc:spChg chg="add">
          <ac:chgData name="Romain Rachenne" userId="d05ffb5d262588ec" providerId="LiveId" clId="{06656A3A-E950-4235-A17B-3814C8920733}" dt="2020-01-14T09:10:15.819" v="43" actId="26606"/>
          <ac:spMkLst>
            <pc:docMk/>
            <pc:sldMk cId="1466029007" sldId="321"/>
            <ac:spMk id="31" creationId="{B4C27B90-DF2B-4D00-BA07-18ED774CD2F1}"/>
          </ac:spMkLst>
        </pc:spChg>
        <pc:spChg chg="add">
          <ac:chgData name="Romain Rachenne" userId="d05ffb5d262588ec" providerId="LiveId" clId="{06656A3A-E950-4235-A17B-3814C8920733}" dt="2020-01-14T09:10:15.819" v="43" actId="26606"/>
          <ac:spMkLst>
            <pc:docMk/>
            <pc:sldMk cId="1466029007" sldId="321"/>
            <ac:spMk id="32" creationId="{593ACC25-C262-417A-8AA9-0641C772BDB6}"/>
          </ac:spMkLst>
        </pc:spChg>
        <pc:spChg chg="add">
          <ac:chgData name="Romain Rachenne" userId="d05ffb5d262588ec" providerId="LiveId" clId="{06656A3A-E950-4235-A17B-3814C8920733}" dt="2020-01-14T09:10:15.819" v="43" actId="26606"/>
          <ac:spMkLst>
            <pc:docMk/>
            <pc:sldMk cId="1466029007" sldId="321"/>
            <ac:spMk id="33" creationId="{4E4490D0-3672-446A-AC12-B4830333BDDD}"/>
          </ac:spMkLst>
        </pc:spChg>
        <pc:spChg chg="add">
          <ac:chgData name="Romain Rachenne" userId="d05ffb5d262588ec" providerId="LiveId" clId="{06656A3A-E950-4235-A17B-3814C8920733}" dt="2020-01-14T09:10:15.819" v="43" actId="26606"/>
          <ac:spMkLst>
            <pc:docMk/>
            <pc:sldMk cId="1466029007" sldId="321"/>
            <ac:spMk id="35" creationId="{39CB82C2-DF65-4EC1-8280-F201D50F570B}"/>
          </ac:spMkLst>
        </pc:spChg>
        <pc:spChg chg="add">
          <ac:chgData name="Romain Rachenne" userId="d05ffb5d262588ec" providerId="LiveId" clId="{06656A3A-E950-4235-A17B-3814C8920733}" dt="2020-01-14T09:10:15.819" v="43" actId="26606"/>
          <ac:spMkLst>
            <pc:docMk/>
            <pc:sldMk cId="1466029007" sldId="321"/>
            <ac:spMk id="39" creationId="{FA4CD5CB-D209-4D70-8CA4-629731C59219}"/>
          </ac:spMkLst>
        </pc:spChg>
        <pc:spChg chg="add del">
          <ac:chgData name="Romain Rachenne" userId="d05ffb5d262588ec" providerId="LiveId" clId="{06656A3A-E950-4235-A17B-3814C8920733}" dt="2020-01-14T09:10:12.200" v="40" actId="26606"/>
          <ac:spMkLst>
            <pc:docMk/>
            <pc:sldMk cId="1466029007" sldId="321"/>
            <ac:spMk id="41" creationId="{BB2B8762-61F0-4F1B-9364-D633EE9D6AF5}"/>
          </ac:spMkLst>
        </pc:spChg>
        <pc:spChg chg="add del">
          <ac:chgData name="Romain Rachenne" userId="d05ffb5d262588ec" providerId="LiveId" clId="{06656A3A-E950-4235-A17B-3814C8920733}" dt="2020-01-14T09:10:12.200" v="40" actId="26606"/>
          <ac:spMkLst>
            <pc:docMk/>
            <pc:sldMk cId="1466029007" sldId="321"/>
            <ac:spMk id="43" creationId="{E97675C8-1328-460C-9EBF-6B446B67EAD3}"/>
          </ac:spMkLst>
        </pc:spChg>
        <pc:spChg chg="add del">
          <ac:chgData name="Romain Rachenne" userId="d05ffb5d262588ec" providerId="LiveId" clId="{06656A3A-E950-4235-A17B-3814C8920733}" dt="2020-01-14T09:10:12.200" v="40" actId="26606"/>
          <ac:spMkLst>
            <pc:docMk/>
            <pc:sldMk cId="1466029007" sldId="321"/>
            <ac:spMk id="47" creationId="{8B330648-BE73-41A0-9F64-E5B1075E2C2D}"/>
          </ac:spMkLst>
        </pc:spChg>
        <pc:spChg chg="add del">
          <ac:chgData name="Romain Rachenne" userId="d05ffb5d262588ec" providerId="LiveId" clId="{06656A3A-E950-4235-A17B-3814C8920733}" dt="2020-01-14T09:10:12.200" v="40" actId="26606"/>
          <ac:spMkLst>
            <pc:docMk/>
            <pc:sldMk cId="1466029007" sldId="321"/>
            <ac:spMk id="51" creationId="{02C3C01D-C868-4B78-9A8F-417BF50A429B}"/>
          </ac:spMkLst>
        </pc:spChg>
        <pc:spChg chg="del">
          <ac:chgData name="Romain Rachenne" userId="d05ffb5d262588ec" providerId="LiveId" clId="{06656A3A-E950-4235-A17B-3814C8920733}" dt="2020-01-14T09:09:21.943" v="17"/>
          <ac:spMkLst>
            <pc:docMk/>
            <pc:sldMk cId="1466029007" sldId="321"/>
            <ac:spMk id="52" creationId="{4E4490D0-3672-446A-AC12-B4830333BDDD}"/>
          </ac:spMkLst>
        </pc:spChg>
        <pc:spChg chg="add del">
          <ac:chgData name="Romain Rachenne" userId="d05ffb5d262588ec" providerId="LiveId" clId="{06656A3A-E950-4235-A17B-3814C8920733}" dt="2020-01-14T09:10:12.200" v="40" actId="26606"/>
          <ac:spMkLst>
            <pc:docMk/>
            <pc:sldMk cId="1466029007" sldId="321"/>
            <ac:spMk id="53" creationId="{8345B934-7CE4-4DA7-A0CB-2A2DF8818CE1}"/>
          </ac:spMkLst>
        </pc:spChg>
        <pc:spChg chg="del">
          <ac:chgData name="Romain Rachenne" userId="d05ffb5d262588ec" providerId="LiveId" clId="{06656A3A-E950-4235-A17B-3814C8920733}" dt="2020-01-14T09:09:21.943" v="17"/>
          <ac:spMkLst>
            <pc:docMk/>
            <pc:sldMk cId="1466029007" sldId="321"/>
            <ac:spMk id="54" creationId="{39CB82C2-DF65-4EC1-8280-F201D50F570B}"/>
          </ac:spMkLst>
        </pc:spChg>
        <pc:spChg chg="del">
          <ac:chgData name="Romain Rachenne" userId="d05ffb5d262588ec" providerId="LiveId" clId="{06656A3A-E950-4235-A17B-3814C8920733}" dt="2020-01-14T09:09:21.943" v="17"/>
          <ac:spMkLst>
            <pc:docMk/>
            <pc:sldMk cId="1466029007" sldId="321"/>
            <ac:spMk id="58" creationId="{FA4CD5CB-D209-4D70-8CA4-629731C59219}"/>
          </ac:spMkLst>
        </pc:spChg>
        <pc:spChg chg="del">
          <ac:chgData name="Romain Rachenne" userId="d05ffb5d262588ec" providerId="LiveId" clId="{06656A3A-E950-4235-A17B-3814C8920733}" dt="2020-01-14T09:09:21.943" v="17"/>
          <ac:spMkLst>
            <pc:docMk/>
            <pc:sldMk cId="1466029007" sldId="321"/>
            <ac:spMk id="62" creationId="{B4C27B90-DF2B-4D00-BA07-18ED774CD2F1}"/>
          </ac:spMkLst>
        </pc:spChg>
        <pc:spChg chg="del">
          <ac:chgData name="Romain Rachenne" userId="d05ffb5d262588ec" providerId="LiveId" clId="{06656A3A-E950-4235-A17B-3814C8920733}" dt="2020-01-14T09:09:21.943" v="17"/>
          <ac:spMkLst>
            <pc:docMk/>
            <pc:sldMk cId="1466029007" sldId="321"/>
            <ac:spMk id="64" creationId="{593ACC25-C262-417A-8AA9-0641C772BDB6}"/>
          </ac:spMkLst>
        </pc:spChg>
        <pc:picChg chg="mod">
          <ac:chgData name="Romain Rachenne" userId="d05ffb5d262588ec" providerId="LiveId" clId="{06656A3A-E950-4235-A17B-3814C8920733}" dt="2020-01-14T09:10:12.200" v="40" actId="26606"/>
          <ac:picMkLst>
            <pc:docMk/>
            <pc:sldMk cId="1466029007" sldId="321"/>
            <ac:picMk id="7" creationId="{74BC4696-1BC0-4F3A-BDA0-ABAEBD0C034A}"/>
          </ac:picMkLst>
        </pc:picChg>
        <pc:picChg chg="add">
          <ac:chgData name="Romain Rachenne" userId="d05ffb5d262588ec" providerId="LiveId" clId="{06656A3A-E950-4235-A17B-3814C8920733}" dt="2020-01-14T09:10:18.914" v="44"/>
          <ac:picMkLst>
            <pc:docMk/>
            <pc:sldMk cId="1466029007" sldId="321"/>
            <ac:picMk id="29" creationId="{1ABF9CE3-4136-4880-BD37-8BD866C37452}"/>
          </ac:picMkLst>
        </pc:picChg>
        <pc:picChg chg="del mod">
          <ac:chgData name="Romain Rachenne" userId="d05ffb5d262588ec" providerId="LiveId" clId="{06656A3A-E950-4235-A17B-3814C8920733}" dt="2020-01-14T09:10:13.681" v="41" actId="478"/>
          <ac:picMkLst>
            <pc:docMk/>
            <pc:sldMk cId="1466029007" sldId="321"/>
            <ac:picMk id="34" creationId="{89C8E169-8E78-4A4E-B1E9-EF7D430B0BB3}"/>
          </ac:picMkLst>
        </pc:picChg>
        <pc:picChg chg="del">
          <ac:chgData name="Romain Rachenne" userId="d05ffb5d262588ec" providerId="LiveId" clId="{06656A3A-E950-4235-A17B-3814C8920733}" dt="2020-01-14T09:10:14.425" v="42" actId="478"/>
          <ac:picMkLst>
            <pc:docMk/>
            <pc:sldMk cId="1466029007" sldId="321"/>
            <ac:picMk id="36" creationId="{BE16ED3B-A3A7-47B0-A15F-3C5FD9C4DEDC}"/>
          </ac:picMkLst>
        </pc:picChg>
        <pc:picChg chg="add">
          <ac:chgData name="Romain Rachenne" userId="d05ffb5d262588ec" providerId="LiveId" clId="{06656A3A-E950-4235-A17B-3814C8920733}" dt="2020-01-14T09:10:21.299" v="45"/>
          <ac:picMkLst>
            <pc:docMk/>
            <pc:sldMk cId="1466029007" sldId="321"/>
            <ac:picMk id="38" creationId="{A1AE81D9-5DDE-43CC-AC15-E1BBBE06B848}"/>
          </ac:picMkLst>
        </pc:picChg>
        <pc:cxnChg chg="add">
          <ac:chgData name="Romain Rachenne" userId="d05ffb5d262588ec" providerId="LiveId" clId="{06656A3A-E950-4235-A17B-3814C8920733}" dt="2020-01-14T09:10:15.819" v="43" actId="26606"/>
          <ac:cxnSpMkLst>
            <pc:docMk/>
            <pc:sldMk cId="1466029007" sldId="321"/>
            <ac:cxnSpMk id="30" creationId="{5C6A2BAE-B461-4B55-8E1F-0722ABDD1393}"/>
          </ac:cxnSpMkLst>
        </pc:cxnChg>
        <pc:cxnChg chg="add">
          <ac:chgData name="Romain Rachenne" userId="d05ffb5d262588ec" providerId="LiveId" clId="{06656A3A-E950-4235-A17B-3814C8920733}" dt="2020-01-14T09:10:15.819" v="43" actId="26606"/>
          <ac:cxnSpMkLst>
            <pc:docMk/>
            <pc:sldMk cId="1466029007" sldId="321"/>
            <ac:cxnSpMk id="37" creationId="{7E1D4427-852B-4B37-8E76-0E9F1810BA2A}"/>
          </ac:cxnSpMkLst>
        </pc:cxnChg>
        <pc:cxnChg chg="add del">
          <ac:chgData name="Romain Rachenne" userId="d05ffb5d262588ec" providerId="LiveId" clId="{06656A3A-E950-4235-A17B-3814C8920733}" dt="2020-01-14T09:10:12.200" v="40" actId="26606"/>
          <ac:cxnSpMkLst>
            <pc:docMk/>
            <pc:sldMk cId="1466029007" sldId="321"/>
            <ac:cxnSpMk id="45" creationId="{514EE78B-AF71-4195-A01B-F1165D9233BF}"/>
          </ac:cxnSpMkLst>
        </pc:cxnChg>
        <pc:cxnChg chg="add del">
          <ac:chgData name="Romain Rachenne" userId="d05ffb5d262588ec" providerId="LiveId" clId="{06656A3A-E950-4235-A17B-3814C8920733}" dt="2020-01-14T09:10:12.200" v="40" actId="26606"/>
          <ac:cxnSpMkLst>
            <pc:docMk/>
            <pc:sldMk cId="1466029007" sldId="321"/>
            <ac:cxnSpMk id="49" creationId="{6DAFB303-4B24-485A-B806-C147A23632BD}"/>
          </ac:cxnSpMkLst>
        </pc:cxnChg>
        <pc:cxnChg chg="del">
          <ac:chgData name="Romain Rachenne" userId="d05ffb5d262588ec" providerId="LiveId" clId="{06656A3A-E950-4235-A17B-3814C8920733}" dt="2020-01-14T09:09:21.943" v="17"/>
          <ac:cxnSpMkLst>
            <pc:docMk/>
            <pc:sldMk cId="1466029007" sldId="321"/>
            <ac:cxnSpMk id="56" creationId="{7E1D4427-852B-4B37-8E76-0E9F1810BA2A}"/>
          </ac:cxnSpMkLst>
        </pc:cxnChg>
        <pc:cxnChg chg="del">
          <ac:chgData name="Romain Rachenne" userId="d05ffb5d262588ec" providerId="LiveId" clId="{06656A3A-E950-4235-A17B-3814C8920733}" dt="2020-01-14T09:09:21.943" v="17"/>
          <ac:cxnSpMkLst>
            <pc:docMk/>
            <pc:sldMk cId="1466029007" sldId="321"/>
            <ac:cxnSpMk id="60" creationId="{5C6A2BAE-B461-4B55-8E1F-0722ABDD1393}"/>
          </ac:cxnSpMkLst>
        </pc:cxnChg>
      </pc:sldChg>
    </pc:docChg>
  </pc:docChgLst>
  <pc:docChgLst>
    <pc:chgData name="Romain Rachenne" userId="d05ffb5d262588ec" providerId="LiveId" clId="{7270D5DF-F099-4888-86AE-56ED5057165F}"/>
    <pc:docChg chg="modSld">
      <pc:chgData name="Romain Rachenne" userId="d05ffb5d262588ec" providerId="LiveId" clId="{7270D5DF-F099-4888-86AE-56ED5057165F}" dt="2022-11-09T09:17:56.772" v="1" actId="20577"/>
      <pc:docMkLst>
        <pc:docMk/>
      </pc:docMkLst>
      <pc:sldChg chg="modSp mod">
        <pc:chgData name="Romain Rachenne" userId="d05ffb5d262588ec" providerId="LiveId" clId="{7270D5DF-F099-4888-86AE-56ED5057165F}" dt="2022-11-09T09:17:56.772" v="1" actId="20577"/>
        <pc:sldMkLst>
          <pc:docMk/>
          <pc:sldMk cId="1990881570" sldId="257"/>
        </pc:sldMkLst>
        <pc:spChg chg="mod">
          <ac:chgData name="Romain Rachenne" userId="d05ffb5d262588ec" providerId="LiveId" clId="{7270D5DF-F099-4888-86AE-56ED5057165F}" dt="2022-11-09T09:17:56.772" v="1" actId="20577"/>
          <ac:spMkLst>
            <pc:docMk/>
            <pc:sldMk cId="1990881570" sldId="257"/>
            <ac:spMk id="2" creationId="{00000000-0000-0000-0000-000000000000}"/>
          </ac:spMkLst>
        </pc:spChg>
      </pc:sldChg>
    </pc:docChg>
  </pc:docChgLst>
  <pc:docChgLst>
    <pc:chgData name="Romain Rachenne" userId="d05ffb5d262588ec" providerId="LiveId" clId="{CB809FB3-7EE2-43AF-8E9F-49338773182D}"/>
    <pc:docChg chg="custSel modSld">
      <pc:chgData name="Romain Rachenne" userId="d05ffb5d262588ec" providerId="LiveId" clId="{CB809FB3-7EE2-43AF-8E9F-49338773182D}" dt="2024-01-31T17:44:10.717" v="143"/>
      <pc:docMkLst>
        <pc:docMk/>
      </pc:docMkLst>
      <pc:sldChg chg="addSp delSp modSp">
        <pc:chgData name="Romain Rachenne" userId="d05ffb5d262588ec" providerId="LiveId" clId="{CB809FB3-7EE2-43AF-8E9F-49338773182D}" dt="2024-01-31T17:40:36.933" v="4"/>
        <pc:sldMkLst>
          <pc:docMk/>
          <pc:sldMk cId="1990881570" sldId="257"/>
        </pc:sldMkLst>
        <pc:grpChg chg="add mod">
          <ac:chgData name="Romain Rachenne" userId="d05ffb5d262588ec" providerId="LiveId" clId="{CB809FB3-7EE2-43AF-8E9F-49338773182D}" dt="2024-01-31T17:40:36.933" v="4"/>
          <ac:grpSpMkLst>
            <pc:docMk/>
            <pc:sldMk cId="1990881570" sldId="257"/>
            <ac:grpSpMk id="4" creationId="{59EDE69A-ED3E-A8CB-CACE-0F869B143626}"/>
          </ac:grpSpMkLst>
        </pc:grpChg>
        <pc:grpChg chg="del">
          <ac:chgData name="Romain Rachenne" userId="d05ffb5d262588ec" providerId="LiveId" clId="{CB809FB3-7EE2-43AF-8E9F-49338773182D}" dt="2024-01-31T17:40:36.695" v="0" actId="478"/>
          <ac:grpSpMkLst>
            <pc:docMk/>
            <pc:sldMk cId="1990881570" sldId="257"/>
            <ac:grpSpMk id="12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0:36.933" v="4"/>
          <ac:picMkLst>
            <pc:docMk/>
            <pc:sldMk cId="1990881570" sldId="257"/>
            <ac:picMk id="5" creationId="{6BBB8B23-0507-C601-A975-0FDC63E36C53}"/>
          </ac:picMkLst>
        </pc:picChg>
        <pc:picChg chg="mod">
          <ac:chgData name="Romain Rachenne" userId="d05ffb5d262588ec" providerId="LiveId" clId="{CB809FB3-7EE2-43AF-8E9F-49338773182D}" dt="2024-01-31T17:40:36.933" v="4"/>
          <ac:picMkLst>
            <pc:docMk/>
            <pc:sldMk cId="1990881570" sldId="257"/>
            <ac:picMk id="6" creationId="{2AF210B5-1467-7B77-4872-E9F508AF1032}"/>
          </ac:picMkLst>
        </pc:picChg>
      </pc:sldChg>
      <pc:sldChg chg="addSp delSp modSp">
        <pc:chgData name="Romain Rachenne" userId="d05ffb5d262588ec" providerId="LiveId" clId="{CB809FB3-7EE2-43AF-8E9F-49338773182D}" dt="2024-01-31T17:40:42.628" v="6"/>
        <pc:sldMkLst>
          <pc:docMk/>
          <pc:sldMk cId="782006460" sldId="292"/>
        </pc:sldMkLst>
        <pc:grpChg chg="add mod">
          <ac:chgData name="Romain Rachenne" userId="d05ffb5d262588ec" providerId="LiveId" clId="{CB809FB3-7EE2-43AF-8E9F-49338773182D}" dt="2024-01-31T17:40:42.628" v="6"/>
          <ac:grpSpMkLst>
            <pc:docMk/>
            <pc:sldMk cId="782006460" sldId="292"/>
            <ac:grpSpMk id="2" creationId="{20999605-D1A2-384A-C28C-01F6175ED490}"/>
          </ac:grpSpMkLst>
        </pc:grpChg>
        <pc:grpChg chg="mod">
          <ac:chgData name="Romain Rachenne" userId="d05ffb5d262588ec" providerId="LiveId" clId="{CB809FB3-7EE2-43AF-8E9F-49338773182D}" dt="2024-01-31T17:40:42.628" v="6"/>
          <ac:grpSpMkLst>
            <pc:docMk/>
            <pc:sldMk cId="782006460" sldId="292"/>
            <ac:grpSpMk id="3" creationId="{FEB5546A-A442-C65D-7CD1-5B8E19952345}"/>
          </ac:grpSpMkLst>
        </pc:grpChg>
        <pc:grpChg chg="del">
          <ac:chgData name="Romain Rachenne" userId="d05ffb5d262588ec" providerId="LiveId" clId="{CB809FB3-7EE2-43AF-8E9F-49338773182D}" dt="2024-01-31T17:40:42.239" v="5" actId="478"/>
          <ac:grpSpMkLst>
            <pc:docMk/>
            <pc:sldMk cId="782006460" sldId="292"/>
            <ac:grpSpMk id="10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0:42.628" v="6"/>
          <ac:picMkLst>
            <pc:docMk/>
            <pc:sldMk cId="782006460" sldId="292"/>
            <ac:picMk id="6" creationId="{B56CDAF8-4252-AC3C-07AB-336B00EA8509}"/>
          </ac:picMkLst>
        </pc:picChg>
        <pc:picChg chg="mod">
          <ac:chgData name="Romain Rachenne" userId="d05ffb5d262588ec" providerId="LiveId" clId="{CB809FB3-7EE2-43AF-8E9F-49338773182D}" dt="2024-01-31T17:40:42.628" v="6"/>
          <ac:picMkLst>
            <pc:docMk/>
            <pc:sldMk cId="782006460" sldId="292"/>
            <ac:picMk id="7" creationId="{8593032C-6AB9-7830-5AEB-8932A059312E}"/>
          </ac:picMkLst>
        </pc:picChg>
        <pc:picChg chg="mod">
          <ac:chgData name="Romain Rachenne" userId="d05ffb5d262588ec" providerId="LiveId" clId="{CB809FB3-7EE2-43AF-8E9F-49338773182D}" dt="2024-01-31T17:40:42.628" v="6"/>
          <ac:picMkLst>
            <pc:docMk/>
            <pc:sldMk cId="782006460" sldId="292"/>
            <ac:picMk id="8" creationId="{50D0B711-AA06-054B-A47F-3952F243858A}"/>
          </ac:picMkLst>
        </pc:picChg>
      </pc:sldChg>
      <pc:sldChg chg="addSp delSp modSp">
        <pc:chgData name="Romain Rachenne" userId="d05ffb5d262588ec" providerId="LiveId" clId="{CB809FB3-7EE2-43AF-8E9F-49338773182D}" dt="2024-01-31T17:40:46.636" v="8"/>
        <pc:sldMkLst>
          <pc:docMk/>
          <pc:sldMk cId="209503933" sldId="293"/>
        </pc:sldMkLst>
        <pc:grpChg chg="add mod">
          <ac:chgData name="Romain Rachenne" userId="d05ffb5d262588ec" providerId="LiveId" clId="{CB809FB3-7EE2-43AF-8E9F-49338773182D}" dt="2024-01-31T17:40:46.636" v="8"/>
          <ac:grpSpMkLst>
            <pc:docMk/>
            <pc:sldMk cId="209503933" sldId="293"/>
            <ac:grpSpMk id="4" creationId="{584F3A14-7FFD-8806-F6E8-D36D3D8B13ED}"/>
          </ac:grpSpMkLst>
        </pc:grpChg>
        <pc:grpChg chg="mod">
          <ac:chgData name="Romain Rachenne" userId="d05ffb5d262588ec" providerId="LiveId" clId="{CB809FB3-7EE2-43AF-8E9F-49338773182D}" dt="2024-01-31T17:40:46.636" v="8"/>
          <ac:grpSpMkLst>
            <pc:docMk/>
            <pc:sldMk cId="209503933" sldId="293"/>
            <ac:grpSpMk id="5" creationId="{CA4061E2-E5A6-C90D-E1F7-0C1A7BD2565B}"/>
          </ac:grpSpMkLst>
        </pc:grpChg>
        <pc:grpChg chg="del">
          <ac:chgData name="Romain Rachenne" userId="d05ffb5d262588ec" providerId="LiveId" clId="{CB809FB3-7EE2-43AF-8E9F-49338773182D}" dt="2024-01-31T17:40:46.400" v="7" actId="478"/>
          <ac:grpSpMkLst>
            <pc:docMk/>
            <pc:sldMk cId="209503933" sldId="293"/>
            <ac:grpSpMk id="9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0:46.636" v="8"/>
          <ac:picMkLst>
            <pc:docMk/>
            <pc:sldMk cId="209503933" sldId="293"/>
            <ac:picMk id="6" creationId="{3914DD6B-50FB-2658-2704-F9381C20FC0B}"/>
          </ac:picMkLst>
        </pc:picChg>
        <pc:picChg chg="mod">
          <ac:chgData name="Romain Rachenne" userId="d05ffb5d262588ec" providerId="LiveId" clId="{CB809FB3-7EE2-43AF-8E9F-49338773182D}" dt="2024-01-31T17:40:46.636" v="8"/>
          <ac:picMkLst>
            <pc:docMk/>
            <pc:sldMk cId="209503933" sldId="293"/>
            <ac:picMk id="7" creationId="{287CD89D-E64A-B2AE-F573-CE82CB61654B}"/>
          </ac:picMkLst>
        </pc:picChg>
        <pc:picChg chg="mod">
          <ac:chgData name="Romain Rachenne" userId="d05ffb5d262588ec" providerId="LiveId" clId="{CB809FB3-7EE2-43AF-8E9F-49338773182D}" dt="2024-01-31T17:40:46.636" v="8"/>
          <ac:picMkLst>
            <pc:docMk/>
            <pc:sldMk cId="209503933" sldId="293"/>
            <ac:picMk id="8" creationId="{242F65FF-F061-7318-2031-B335CEB49387}"/>
          </ac:picMkLst>
        </pc:picChg>
      </pc:sldChg>
      <pc:sldChg chg="addSp delSp modSp">
        <pc:chgData name="Romain Rachenne" userId="d05ffb5d262588ec" providerId="LiveId" clId="{CB809FB3-7EE2-43AF-8E9F-49338773182D}" dt="2024-01-31T17:40:56.796" v="16"/>
        <pc:sldMkLst>
          <pc:docMk/>
          <pc:sldMk cId="611248365" sldId="299"/>
        </pc:sldMkLst>
        <pc:grpChg chg="add mod">
          <ac:chgData name="Romain Rachenne" userId="d05ffb5d262588ec" providerId="LiveId" clId="{CB809FB3-7EE2-43AF-8E9F-49338773182D}" dt="2024-01-31T17:40:56.796" v="16"/>
          <ac:grpSpMkLst>
            <pc:docMk/>
            <pc:sldMk cId="611248365" sldId="299"/>
            <ac:grpSpMk id="4" creationId="{FD1A5466-44B6-CAF9-6C87-75FE120C2E03}"/>
          </ac:grpSpMkLst>
        </pc:grpChg>
        <pc:grpChg chg="mod">
          <ac:chgData name="Romain Rachenne" userId="d05ffb5d262588ec" providerId="LiveId" clId="{CB809FB3-7EE2-43AF-8E9F-49338773182D}" dt="2024-01-31T17:40:56.796" v="16"/>
          <ac:grpSpMkLst>
            <pc:docMk/>
            <pc:sldMk cId="611248365" sldId="299"/>
            <ac:grpSpMk id="5" creationId="{18CB8BCB-0EF9-CCE1-BF5C-B441E466ADBB}"/>
          </ac:grpSpMkLst>
        </pc:grpChg>
        <pc:grpChg chg="del">
          <ac:chgData name="Romain Rachenne" userId="d05ffb5d262588ec" providerId="LiveId" clId="{CB809FB3-7EE2-43AF-8E9F-49338773182D}" dt="2024-01-31T17:40:56.568" v="15" actId="478"/>
          <ac:grpSpMkLst>
            <pc:docMk/>
            <pc:sldMk cId="611248365" sldId="299"/>
            <ac:grpSpMk id="16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0:56.796" v="16"/>
          <ac:picMkLst>
            <pc:docMk/>
            <pc:sldMk cId="611248365" sldId="299"/>
            <ac:picMk id="6" creationId="{92C9EF7C-33A5-1B77-0FDC-83F01B45CF81}"/>
          </ac:picMkLst>
        </pc:picChg>
        <pc:picChg chg="mod">
          <ac:chgData name="Romain Rachenne" userId="d05ffb5d262588ec" providerId="LiveId" clId="{CB809FB3-7EE2-43AF-8E9F-49338773182D}" dt="2024-01-31T17:40:56.796" v="16"/>
          <ac:picMkLst>
            <pc:docMk/>
            <pc:sldMk cId="611248365" sldId="299"/>
            <ac:picMk id="7" creationId="{586AFB79-F2ED-9A8F-DF13-F2375FE76855}"/>
          </ac:picMkLst>
        </pc:picChg>
        <pc:picChg chg="mod">
          <ac:chgData name="Romain Rachenne" userId="d05ffb5d262588ec" providerId="LiveId" clId="{CB809FB3-7EE2-43AF-8E9F-49338773182D}" dt="2024-01-31T17:40:56.796" v="16"/>
          <ac:picMkLst>
            <pc:docMk/>
            <pc:sldMk cId="611248365" sldId="299"/>
            <ac:picMk id="8" creationId="{C55C2122-960D-DC73-26D8-804B5FC96C54}"/>
          </ac:picMkLst>
        </pc:picChg>
      </pc:sldChg>
      <pc:sldChg chg="addSp delSp modSp">
        <pc:chgData name="Romain Rachenne" userId="d05ffb5d262588ec" providerId="LiveId" clId="{CB809FB3-7EE2-43AF-8E9F-49338773182D}" dt="2024-01-31T17:40:58.925" v="18"/>
        <pc:sldMkLst>
          <pc:docMk/>
          <pc:sldMk cId="1889928538" sldId="300"/>
        </pc:sldMkLst>
        <pc:grpChg chg="add mod">
          <ac:chgData name="Romain Rachenne" userId="d05ffb5d262588ec" providerId="LiveId" clId="{CB809FB3-7EE2-43AF-8E9F-49338773182D}" dt="2024-01-31T17:40:58.925" v="18"/>
          <ac:grpSpMkLst>
            <pc:docMk/>
            <pc:sldMk cId="1889928538" sldId="300"/>
            <ac:grpSpMk id="4" creationId="{D01A8182-F1EB-F8A6-B27B-F6C3A03C7928}"/>
          </ac:grpSpMkLst>
        </pc:grpChg>
        <pc:grpChg chg="mod">
          <ac:chgData name="Romain Rachenne" userId="d05ffb5d262588ec" providerId="LiveId" clId="{CB809FB3-7EE2-43AF-8E9F-49338773182D}" dt="2024-01-31T17:40:58.925" v="18"/>
          <ac:grpSpMkLst>
            <pc:docMk/>
            <pc:sldMk cId="1889928538" sldId="300"/>
            <ac:grpSpMk id="9" creationId="{8E92EA60-33BB-7D4A-3562-5C6CCA453A64}"/>
          </ac:grpSpMkLst>
        </pc:grpChg>
        <pc:grpChg chg="del">
          <ac:chgData name="Romain Rachenne" userId="d05ffb5d262588ec" providerId="LiveId" clId="{CB809FB3-7EE2-43AF-8E9F-49338773182D}" dt="2024-01-31T17:40:58.695" v="17" actId="478"/>
          <ac:grpSpMkLst>
            <pc:docMk/>
            <pc:sldMk cId="1889928538" sldId="300"/>
            <ac:grpSpMk id="20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0:58.925" v="18"/>
          <ac:picMkLst>
            <pc:docMk/>
            <pc:sldMk cId="1889928538" sldId="300"/>
            <ac:picMk id="10" creationId="{D053E953-9722-24AC-65D9-1C9D79EB06F0}"/>
          </ac:picMkLst>
        </pc:picChg>
        <pc:picChg chg="mod">
          <ac:chgData name="Romain Rachenne" userId="d05ffb5d262588ec" providerId="LiveId" clId="{CB809FB3-7EE2-43AF-8E9F-49338773182D}" dt="2024-01-31T17:40:58.925" v="18"/>
          <ac:picMkLst>
            <pc:docMk/>
            <pc:sldMk cId="1889928538" sldId="300"/>
            <ac:picMk id="11" creationId="{E10E3CA9-88B0-9485-08C9-DD5986E57C05}"/>
          </ac:picMkLst>
        </pc:picChg>
        <pc:picChg chg="mod">
          <ac:chgData name="Romain Rachenne" userId="d05ffb5d262588ec" providerId="LiveId" clId="{CB809FB3-7EE2-43AF-8E9F-49338773182D}" dt="2024-01-31T17:40:58.925" v="18"/>
          <ac:picMkLst>
            <pc:docMk/>
            <pc:sldMk cId="1889928538" sldId="300"/>
            <ac:picMk id="12" creationId="{FEF0DE7F-D9E7-4760-6C8A-B4983A74FA75}"/>
          </ac:picMkLst>
        </pc:picChg>
      </pc:sldChg>
      <pc:sldChg chg="addSp delSp modSp">
        <pc:chgData name="Romain Rachenne" userId="d05ffb5d262588ec" providerId="LiveId" clId="{CB809FB3-7EE2-43AF-8E9F-49338773182D}" dt="2024-01-31T17:41:04.629" v="22"/>
        <pc:sldMkLst>
          <pc:docMk/>
          <pc:sldMk cId="736833271" sldId="301"/>
        </pc:sldMkLst>
        <pc:grpChg chg="add mod">
          <ac:chgData name="Romain Rachenne" userId="d05ffb5d262588ec" providerId="LiveId" clId="{CB809FB3-7EE2-43AF-8E9F-49338773182D}" dt="2024-01-31T17:41:04.629" v="22"/>
          <ac:grpSpMkLst>
            <pc:docMk/>
            <pc:sldMk cId="736833271" sldId="301"/>
            <ac:grpSpMk id="3" creationId="{0BCF4BC3-FED7-C168-23BD-52E135178159}"/>
          </ac:grpSpMkLst>
        </pc:grpChg>
        <pc:grpChg chg="mod">
          <ac:chgData name="Romain Rachenne" userId="d05ffb5d262588ec" providerId="LiveId" clId="{CB809FB3-7EE2-43AF-8E9F-49338773182D}" dt="2024-01-31T17:41:04.629" v="22"/>
          <ac:grpSpMkLst>
            <pc:docMk/>
            <pc:sldMk cId="736833271" sldId="301"/>
            <ac:grpSpMk id="4" creationId="{DA7F8605-ADBA-0566-8EA8-9BC22AB12C66}"/>
          </ac:grpSpMkLst>
        </pc:grpChg>
        <pc:grpChg chg="del">
          <ac:chgData name="Romain Rachenne" userId="d05ffb5d262588ec" providerId="LiveId" clId="{CB809FB3-7EE2-43AF-8E9F-49338773182D}" dt="2024-01-31T17:41:04.424" v="21" actId="478"/>
          <ac:grpSpMkLst>
            <pc:docMk/>
            <pc:sldMk cId="736833271" sldId="301"/>
            <ac:grpSpMk id="16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04.629" v="22"/>
          <ac:picMkLst>
            <pc:docMk/>
            <pc:sldMk cId="736833271" sldId="301"/>
            <ac:picMk id="6" creationId="{2F8601B3-C05D-006B-F80E-F0927A579EB7}"/>
          </ac:picMkLst>
        </pc:picChg>
        <pc:picChg chg="mod">
          <ac:chgData name="Romain Rachenne" userId="d05ffb5d262588ec" providerId="LiveId" clId="{CB809FB3-7EE2-43AF-8E9F-49338773182D}" dt="2024-01-31T17:41:04.629" v="22"/>
          <ac:picMkLst>
            <pc:docMk/>
            <pc:sldMk cId="736833271" sldId="301"/>
            <ac:picMk id="7" creationId="{7155A5B1-7148-3042-A7BD-CF188319F955}"/>
          </ac:picMkLst>
        </pc:picChg>
        <pc:picChg chg="mod">
          <ac:chgData name="Romain Rachenne" userId="d05ffb5d262588ec" providerId="LiveId" clId="{CB809FB3-7EE2-43AF-8E9F-49338773182D}" dt="2024-01-31T17:41:04.629" v="22"/>
          <ac:picMkLst>
            <pc:docMk/>
            <pc:sldMk cId="736833271" sldId="301"/>
            <ac:picMk id="8" creationId="{5A5A1AF1-8B6C-5932-5494-40442C56F6EC}"/>
          </ac:picMkLst>
        </pc:picChg>
      </pc:sldChg>
      <pc:sldChg chg="addSp delSp modSp">
        <pc:chgData name="Romain Rachenne" userId="d05ffb5d262588ec" providerId="LiveId" clId="{CB809FB3-7EE2-43AF-8E9F-49338773182D}" dt="2024-01-31T17:41:06.948" v="24"/>
        <pc:sldMkLst>
          <pc:docMk/>
          <pc:sldMk cId="1557803393" sldId="302"/>
        </pc:sldMkLst>
        <pc:grpChg chg="add mod">
          <ac:chgData name="Romain Rachenne" userId="d05ffb5d262588ec" providerId="LiveId" clId="{CB809FB3-7EE2-43AF-8E9F-49338773182D}" dt="2024-01-31T17:41:06.948" v="24"/>
          <ac:grpSpMkLst>
            <pc:docMk/>
            <pc:sldMk cId="1557803393" sldId="302"/>
            <ac:grpSpMk id="4" creationId="{DA65F07D-659F-CAD7-A24D-23C4EB49B1D4}"/>
          </ac:grpSpMkLst>
        </pc:grpChg>
        <pc:grpChg chg="mod">
          <ac:chgData name="Romain Rachenne" userId="d05ffb5d262588ec" providerId="LiveId" clId="{CB809FB3-7EE2-43AF-8E9F-49338773182D}" dt="2024-01-31T17:41:06.948" v="24"/>
          <ac:grpSpMkLst>
            <pc:docMk/>
            <pc:sldMk cId="1557803393" sldId="302"/>
            <ac:grpSpMk id="5" creationId="{AE314851-0471-6AA7-B61C-2AC0DD2241D3}"/>
          </ac:grpSpMkLst>
        </pc:grpChg>
        <pc:grpChg chg="del">
          <ac:chgData name="Romain Rachenne" userId="d05ffb5d262588ec" providerId="LiveId" clId="{CB809FB3-7EE2-43AF-8E9F-49338773182D}" dt="2024-01-31T17:41:06.719" v="23" actId="478"/>
          <ac:grpSpMkLst>
            <pc:docMk/>
            <pc:sldMk cId="1557803393" sldId="302"/>
            <ac:grpSpMk id="10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06.948" v="24"/>
          <ac:picMkLst>
            <pc:docMk/>
            <pc:sldMk cId="1557803393" sldId="302"/>
            <ac:picMk id="6" creationId="{151F8450-FE64-93E1-8EB9-C0E47E090384}"/>
          </ac:picMkLst>
        </pc:picChg>
        <pc:picChg chg="mod">
          <ac:chgData name="Romain Rachenne" userId="d05ffb5d262588ec" providerId="LiveId" clId="{CB809FB3-7EE2-43AF-8E9F-49338773182D}" dt="2024-01-31T17:41:06.948" v="24"/>
          <ac:picMkLst>
            <pc:docMk/>
            <pc:sldMk cId="1557803393" sldId="302"/>
            <ac:picMk id="8" creationId="{EBB2184A-7C55-9BF0-5D39-739B71D15402}"/>
          </ac:picMkLst>
        </pc:picChg>
        <pc:picChg chg="mod">
          <ac:chgData name="Romain Rachenne" userId="d05ffb5d262588ec" providerId="LiveId" clId="{CB809FB3-7EE2-43AF-8E9F-49338773182D}" dt="2024-01-31T17:41:06.948" v="24"/>
          <ac:picMkLst>
            <pc:docMk/>
            <pc:sldMk cId="1557803393" sldId="302"/>
            <ac:picMk id="9" creationId="{7689E4D6-43EB-5222-D04D-667BEDC7C88D}"/>
          </ac:picMkLst>
        </pc:picChg>
      </pc:sldChg>
      <pc:sldChg chg="addSp delSp modSp">
        <pc:chgData name="Romain Rachenne" userId="d05ffb5d262588ec" providerId="LiveId" clId="{CB809FB3-7EE2-43AF-8E9F-49338773182D}" dt="2024-01-31T17:41:21.172" v="34"/>
        <pc:sldMkLst>
          <pc:docMk/>
          <pc:sldMk cId="2561025989" sldId="304"/>
        </pc:sldMkLst>
        <pc:grpChg chg="add del mod">
          <ac:chgData name="Romain Rachenne" userId="d05ffb5d262588ec" providerId="LiveId" clId="{CB809FB3-7EE2-43AF-8E9F-49338773182D}" dt="2024-01-31T17:41:20.664" v="33" actId="478"/>
          <ac:grpSpMkLst>
            <pc:docMk/>
            <pc:sldMk cId="2561025989" sldId="304"/>
            <ac:grpSpMk id="4" creationId="{7EF99069-274E-E068-C265-DD73C3BCAAA8}"/>
          </ac:grpSpMkLst>
        </pc:grpChg>
        <pc:grpChg chg="mod">
          <ac:chgData name="Romain Rachenne" userId="d05ffb5d262588ec" providerId="LiveId" clId="{CB809FB3-7EE2-43AF-8E9F-49338773182D}" dt="2024-01-31T17:41:14.501" v="30"/>
          <ac:grpSpMkLst>
            <pc:docMk/>
            <pc:sldMk cId="2561025989" sldId="304"/>
            <ac:grpSpMk id="6" creationId="{E4A4D191-9D38-6C03-0565-3DD200A16BD0}"/>
          </ac:grpSpMkLst>
        </pc:grpChg>
        <pc:grpChg chg="add mod">
          <ac:chgData name="Romain Rachenne" userId="d05ffb5d262588ec" providerId="LiveId" clId="{CB809FB3-7EE2-43AF-8E9F-49338773182D}" dt="2024-01-31T17:41:21.172" v="34"/>
          <ac:grpSpMkLst>
            <pc:docMk/>
            <pc:sldMk cId="2561025989" sldId="304"/>
            <ac:grpSpMk id="10" creationId="{AD9A14DF-F896-3E17-1E06-717D4F81B1E8}"/>
          </ac:grpSpMkLst>
        </pc:grpChg>
        <pc:grpChg chg="mod">
          <ac:chgData name="Romain Rachenne" userId="d05ffb5d262588ec" providerId="LiveId" clId="{CB809FB3-7EE2-43AF-8E9F-49338773182D}" dt="2024-01-31T17:41:21.172" v="34"/>
          <ac:grpSpMkLst>
            <pc:docMk/>
            <pc:sldMk cId="2561025989" sldId="304"/>
            <ac:grpSpMk id="11" creationId="{5D34ED21-7B58-17E2-2191-37E112686235}"/>
          </ac:grpSpMkLst>
        </pc:grpChg>
        <pc:grpChg chg="del">
          <ac:chgData name="Romain Rachenne" userId="d05ffb5d262588ec" providerId="LiveId" clId="{CB809FB3-7EE2-43AF-8E9F-49338773182D}" dt="2024-01-31T17:41:14.280" v="29" actId="478"/>
          <ac:grpSpMkLst>
            <pc:docMk/>
            <pc:sldMk cId="2561025989" sldId="304"/>
            <ac:grpSpMk id="14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14.501" v="30"/>
          <ac:picMkLst>
            <pc:docMk/>
            <pc:sldMk cId="2561025989" sldId="304"/>
            <ac:picMk id="7" creationId="{6BCED383-5479-475F-3F1F-AC9D786BBF47}"/>
          </ac:picMkLst>
        </pc:picChg>
        <pc:picChg chg="mod">
          <ac:chgData name="Romain Rachenne" userId="d05ffb5d262588ec" providerId="LiveId" clId="{CB809FB3-7EE2-43AF-8E9F-49338773182D}" dt="2024-01-31T17:41:14.501" v="30"/>
          <ac:picMkLst>
            <pc:docMk/>
            <pc:sldMk cId="2561025989" sldId="304"/>
            <ac:picMk id="8" creationId="{B7CFEC77-8059-5F10-B5BA-B1DA56D8FCE9}"/>
          </ac:picMkLst>
        </pc:picChg>
        <pc:picChg chg="mod">
          <ac:chgData name="Romain Rachenne" userId="d05ffb5d262588ec" providerId="LiveId" clId="{CB809FB3-7EE2-43AF-8E9F-49338773182D}" dt="2024-01-31T17:41:14.501" v="30"/>
          <ac:picMkLst>
            <pc:docMk/>
            <pc:sldMk cId="2561025989" sldId="304"/>
            <ac:picMk id="9" creationId="{4075C6CE-9035-D1EE-4209-D7384A6B364A}"/>
          </ac:picMkLst>
        </pc:picChg>
        <pc:picChg chg="mod">
          <ac:chgData name="Romain Rachenne" userId="d05ffb5d262588ec" providerId="LiveId" clId="{CB809FB3-7EE2-43AF-8E9F-49338773182D}" dt="2024-01-31T17:41:21.172" v="34"/>
          <ac:picMkLst>
            <pc:docMk/>
            <pc:sldMk cId="2561025989" sldId="304"/>
            <ac:picMk id="12" creationId="{BE046AF9-A40A-D16D-A2EF-864550F36F07}"/>
          </ac:picMkLst>
        </pc:picChg>
        <pc:picChg chg="mod">
          <ac:chgData name="Romain Rachenne" userId="d05ffb5d262588ec" providerId="LiveId" clId="{CB809FB3-7EE2-43AF-8E9F-49338773182D}" dt="2024-01-31T17:41:21.172" v="34"/>
          <ac:picMkLst>
            <pc:docMk/>
            <pc:sldMk cId="2561025989" sldId="304"/>
            <ac:picMk id="13" creationId="{F6131C57-70A1-5F7C-EE4C-AA97F0DA78BC}"/>
          </ac:picMkLst>
        </pc:picChg>
        <pc:picChg chg="mod">
          <ac:chgData name="Romain Rachenne" userId="d05ffb5d262588ec" providerId="LiveId" clId="{CB809FB3-7EE2-43AF-8E9F-49338773182D}" dt="2024-01-31T17:41:21.172" v="34"/>
          <ac:picMkLst>
            <pc:docMk/>
            <pc:sldMk cId="2561025989" sldId="304"/>
            <ac:picMk id="16" creationId="{0495512B-37AF-07CA-AE09-9C0EA65C1C94}"/>
          </ac:picMkLst>
        </pc:picChg>
      </pc:sldChg>
      <pc:sldChg chg="addSp delSp modSp">
        <pc:chgData name="Romain Rachenne" userId="d05ffb5d262588ec" providerId="LiveId" clId="{CB809FB3-7EE2-43AF-8E9F-49338773182D}" dt="2024-01-31T17:41:16.869" v="32"/>
        <pc:sldMkLst>
          <pc:docMk/>
          <pc:sldMk cId="914353542" sldId="307"/>
        </pc:sldMkLst>
        <pc:grpChg chg="add mod">
          <ac:chgData name="Romain Rachenne" userId="d05ffb5d262588ec" providerId="LiveId" clId="{CB809FB3-7EE2-43AF-8E9F-49338773182D}" dt="2024-01-31T17:41:16.869" v="32"/>
          <ac:grpSpMkLst>
            <pc:docMk/>
            <pc:sldMk cId="914353542" sldId="307"/>
            <ac:grpSpMk id="3" creationId="{A1B4C450-1AB6-D051-504E-EACFBC717302}"/>
          </ac:grpSpMkLst>
        </pc:grpChg>
        <pc:grpChg chg="mod">
          <ac:chgData name="Romain Rachenne" userId="d05ffb5d262588ec" providerId="LiveId" clId="{CB809FB3-7EE2-43AF-8E9F-49338773182D}" dt="2024-01-31T17:41:16.869" v="32"/>
          <ac:grpSpMkLst>
            <pc:docMk/>
            <pc:sldMk cId="914353542" sldId="307"/>
            <ac:grpSpMk id="4" creationId="{04DDEC6A-9C5E-CCA9-C4BD-29D3FE69C44C}"/>
          </ac:grpSpMkLst>
        </pc:grpChg>
        <pc:grpChg chg="del">
          <ac:chgData name="Romain Rachenne" userId="d05ffb5d262588ec" providerId="LiveId" clId="{CB809FB3-7EE2-43AF-8E9F-49338773182D}" dt="2024-01-31T17:41:16.671" v="31" actId="478"/>
          <ac:grpSpMkLst>
            <pc:docMk/>
            <pc:sldMk cId="914353542" sldId="307"/>
            <ac:grpSpMk id="16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16.869" v="32"/>
          <ac:picMkLst>
            <pc:docMk/>
            <pc:sldMk cId="914353542" sldId="307"/>
            <ac:picMk id="5" creationId="{77E67FD6-0ED5-4D70-9589-B632BBBD43C0}"/>
          </ac:picMkLst>
        </pc:picChg>
        <pc:picChg chg="mod">
          <ac:chgData name="Romain Rachenne" userId="d05ffb5d262588ec" providerId="LiveId" clId="{CB809FB3-7EE2-43AF-8E9F-49338773182D}" dt="2024-01-31T17:41:16.869" v="32"/>
          <ac:picMkLst>
            <pc:docMk/>
            <pc:sldMk cId="914353542" sldId="307"/>
            <ac:picMk id="6" creationId="{466D2E7C-1ED9-4068-0CC2-E1ABEBD67264}"/>
          </ac:picMkLst>
        </pc:picChg>
        <pc:picChg chg="mod">
          <ac:chgData name="Romain Rachenne" userId="d05ffb5d262588ec" providerId="LiveId" clId="{CB809FB3-7EE2-43AF-8E9F-49338773182D}" dt="2024-01-31T17:41:16.869" v="32"/>
          <ac:picMkLst>
            <pc:docMk/>
            <pc:sldMk cId="914353542" sldId="307"/>
            <ac:picMk id="7" creationId="{5FAD96DB-4380-0B61-A970-B2D669B44088}"/>
          </ac:picMkLst>
        </pc:picChg>
      </pc:sldChg>
      <pc:sldChg chg="addSp delSp modSp">
        <pc:chgData name="Romain Rachenne" userId="d05ffb5d262588ec" providerId="LiveId" clId="{CB809FB3-7EE2-43AF-8E9F-49338773182D}" dt="2024-01-31T17:40:51.917" v="12"/>
        <pc:sldMkLst>
          <pc:docMk/>
          <pc:sldMk cId="1993337092" sldId="322"/>
        </pc:sldMkLst>
        <pc:grpChg chg="add mod">
          <ac:chgData name="Romain Rachenne" userId="d05ffb5d262588ec" providerId="LiveId" clId="{CB809FB3-7EE2-43AF-8E9F-49338773182D}" dt="2024-01-31T17:40:51.917" v="12"/>
          <ac:grpSpMkLst>
            <pc:docMk/>
            <pc:sldMk cId="1993337092" sldId="322"/>
            <ac:grpSpMk id="4" creationId="{86428C61-E3A6-0AC1-B82A-04194774E15B}"/>
          </ac:grpSpMkLst>
        </pc:grpChg>
        <pc:grpChg chg="mod">
          <ac:chgData name="Romain Rachenne" userId="d05ffb5d262588ec" providerId="LiveId" clId="{CB809FB3-7EE2-43AF-8E9F-49338773182D}" dt="2024-01-31T17:40:51.917" v="12"/>
          <ac:grpSpMkLst>
            <pc:docMk/>
            <pc:sldMk cId="1993337092" sldId="322"/>
            <ac:grpSpMk id="6" creationId="{5BCF024F-6F95-07D3-1D5F-EB78D92F4F2E}"/>
          </ac:grpSpMkLst>
        </pc:grpChg>
        <pc:grpChg chg="del">
          <ac:chgData name="Romain Rachenne" userId="d05ffb5d262588ec" providerId="LiveId" clId="{CB809FB3-7EE2-43AF-8E9F-49338773182D}" dt="2024-01-31T17:40:51.704" v="11" actId="478"/>
          <ac:grpSpMkLst>
            <pc:docMk/>
            <pc:sldMk cId="1993337092" sldId="322"/>
            <ac:grpSpMk id="17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0:51.917" v="12"/>
          <ac:picMkLst>
            <pc:docMk/>
            <pc:sldMk cId="1993337092" sldId="322"/>
            <ac:picMk id="7" creationId="{FF540228-AE6F-6001-E7EE-6CE342F616C8}"/>
          </ac:picMkLst>
        </pc:picChg>
        <pc:picChg chg="mod">
          <ac:chgData name="Romain Rachenne" userId="d05ffb5d262588ec" providerId="LiveId" clId="{CB809FB3-7EE2-43AF-8E9F-49338773182D}" dt="2024-01-31T17:40:51.917" v="12"/>
          <ac:picMkLst>
            <pc:docMk/>
            <pc:sldMk cId="1993337092" sldId="322"/>
            <ac:picMk id="8" creationId="{D3F729E6-1EF6-E983-1FBB-4765DDDBC328}"/>
          </ac:picMkLst>
        </pc:picChg>
        <pc:picChg chg="mod">
          <ac:chgData name="Romain Rachenne" userId="d05ffb5d262588ec" providerId="LiveId" clId="{CB809FB3-7EE2-43AF-8E9F-49338773182D}" dt="2024-01-31T17:40:51.917" v="12"/>
          <ac:picMkLst>
            <pc:docMk/>
            <pc:sldMk cId="1993337092" sldId="322"/>
            <ac:picMk id="9" creationId="{EC3DDD39-9399-0C14-2327-2A539176DB7D}"/>
          </ac:picMkLst>
        </pc:picChg>
      </pc:sldChg>
      <pc:sldChg chg="addSp delSp modSp">
        <pc:chgData name="Romain Rachenne" userId="d05ffb5d262588ec" providerId="LiveId" clId="{CB809FB3-7EE2-43AF-8E9F-49338773182D}" dt="2024-01-31T17:41:23.140" v="36"/>
        <pc:sldMkLst>
          <pc:docMk/>
          <pc:sldMk cId="3484099205" sldId="323"/>
        </pc:sldMkLst>
        <pc:grpChg chg="add mod">
          <ac:chgData name="Romain Rachenne" userId="d05ffb5d262588ec" providerId="LiveId" clId="{CB809FB3-7EE2-43AF-8E9F-49338773182D}" dt="2024-01-31T17:41:23.140" v="36"/>
          <ac:grpSpMkLst>
            <pc:docMk/>
            <pc:sldMk cId="3484099205" sldId="323"/>
            <ac:grpSpMk id="3" creationId="{86D26C64-B6E0-121A-1453-31E211E6E4DA}"/>
          </ac:grpSpMkLst>
        </pc:grpChg>
        <pc:grpChg chg="mod">
          <ac:chgData name="Romain Rachenne" userId="d05ffb5d262588ec" providerId="LiveId" clId="{CB809FB3-7EE2-43AF-8E9F-49338773182D}" dt="2024-01-31T17:41:23.140" v="36"/>
          <ac:grpSpMkLst>
            <pc:docMk/>
            <pc:sldMk cId="3484099205" sldId="323"/>
            <ac:grpSpMk id="5" creationId="{60B76A4E-6FC6-1B67-479E-002A369B8555}"/>
          </ac:grpSpMkLst>
        </pc:grpChg>
        <pc:grpChg chg="del">
          <ac:chgData name="Romain Rachenne" userId="d05ffb5d262588ec" providerId="LiveId" clId="{CB809FB3-7EE2-43AF-8E9F-49338773182D}" dt="2024-01-31T17:41:22.888" v="35" actId="478"/>
          <ac:grpSpMkLst>
            <pc:docMk/>
            <pc:sldMk cId="3484099205" sldId="323"/>
            <ac:grpSpMk id="17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23.140" v="36"/>
          <ac:picMkLst>
            <pc:docMk/>
            <pc:sldMk cId="3484099205" sldId="323"/>
            <ac:picMk id="6" creationId="{6B00963F-4FEC-687E-67D8-23857E5C7153}"/>
          </ac:picMkLst>
        </pc:picChg>
        <pc:picChg chg="mod">
          <ac:chgData name="Romain Rachenne" userId="d05ffb5d262588ec" providerId="LiveId" clId="{CB809FB3-7EE2-43AF-8E9F-49338773182D}" dt="2024-01-31T17:41:23.140" v="36"/>
          <ac:picMkLst>
            <pc:docMk/>
            <pc:sldMk cId="3484099205" sldId="323"/>
            <ac:picMk id="7" creationId="{B344A81F-82A5-26F1-535C-50722058491E}"/>
          </ac:picMkLst>
        </pc:picChg>
        <pc:picChg chg="mod">
          <ac:chgData name="Romain Rachenne" userId="d05ffb5d262588ec" providerId="LiveId" clId="{CB809FB3-7EE2-43AF-8E9F-49338773182D}" dt="2024-01-31T17:41:23.140" v="36"/>
          <ac:picMkLst>
            <pc:docMk/>
            <pc:sldMk cId="3484099205" sldId="323"/>
            <ac:picMk id="8" creationId="{78A5EA14-493D-D9A9-EF13-7552794114D3}"/>
          </ac:picMkLst>
        </pc:picChg>
      </pc:sldChg>
      <pc:sldChg chg="addSp delSp modSp">
        <pc:chgData name="Romain Rachenne" userId="d05ffb5d262588ec" providerId="LiveId" clId="{CB809FB3-7EE2-43AF-8E9F-49338773182D}" dt="2024-01-31T17:41:12.060" v="28"/>
        <pc:sldMkLst>
          <pc:docMk/>
          <pc:sldMk cId="4216515687" sldId="326"/>
        </pc:sldMkLst>
        <pc:grpChg chg="add mod">
          <ac:chgData name="Romain Rachenne" userId="d05ffb5d262588ec" providerId="LiveId" clId="{CB809FB3-7EE2-43AF-8E9F-49338773182D}" dt="2024-01-31T17:41:12.060" v="28"/>
          <ac:grpSpMkLst>
            <pc:docMk/>
            <pc:sldMk cId="4216515687" sldId="326"/>
            <ac:grpSpMk id="3" creationId="{E9605F15-EBCA-D221-2800-7301E7824602}"/>
          </ac:grpSpMkLst>
        </pc:grpChg>
        <pc:grpChg chg="mod">
          <ac:chgData name="Romain Rachenne" userId="d05ffb5d262588ec" providerId="LiveId" clId="{CB809FB3-7EE2-43AF-8E9F-49338773182D}" dt="2024-01-31T17:41:12.060" v="28"/>
          <ac:grpSpMkLst>
            <pc:docMk/>
            <pc:sldMk cId="4216515687" sldId="326"/>
            <ac:grpSpMk id="4" creationId="{CFCD029E-1DE3-F74F-A930-1F4F1F68CD84}"/>
          </ac:grpSpMkLst>
        </pc:grpChg>
        <pc:grpChg chg="del">
          <ac:chgData name="Romain Rachenne" userId="d05ffb5d262588ec" providerId="LiveId" clId="{CB809FB3-7EE2-43AF-8E9F-49338773182D}" dt="2024-01-31T17:41:11.808" v="27" actId="478"/>
          <ac:grpSpMkLst>
            <pc:docMk/>
            <pc:sldMk cId="4216515687" sldId="326"/>
            <ac:grpSpMk id="8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12.060" v="28"/>
          <ac:picMkLst>
            <pc:docMk/>
            <pc:sldMk cId="4216515687" sldId="326"/>
            <ac:picMk id="6" creationId="{A0FC8262-F8E6-8426-A88F-6E9E187ECAD7}"/>
          </ac:picMkLst>
        </pc:picChg>
        <pc:picChg chg="mod">
          <ac:chgData name="Romain Rachenne" userId="d05ffb5d262588ec" providerId="LiveId" clId="{CB809FB3-7EE2-43AF-8E9F-49338773182D}" dt="2024-01-31T17:41:12.060" v="28"/>
          <ac:picMkLst>
            <pc:docMk/>
            <pc:sldMk cId="4216515687" sldId="326"/>
            <ac:picMk id="7" creationId="{936523E4-E766-7FAB-BD3E-FF838DFD4ABC}"/>
          </ac:picMkLst>
        </pc:picChg>
        <pc:picChg chg="mod">
          <ac:chgData name="Romain Rachenne" userId="d05ffb5d262588ec" providerId="LiveId" clId="{CB809FB3-7EE2-43AF-8E9F-49338773182D}" dt="2024-01-31T17:41:12.060" v="28"/>
          <ac:picMkLst>
            <pc:docMk/>
            <pc:sldMk cId="4216515687" sldId="326"/>
            <ac:picMk id="12" creationId="{276A9791-EE22-09E9-2111-4344D88A4DDB}"/>
          </ac:picMkLst>
        </pc:picChg>
      </pc:sldChg>
      <pc:sldChg chg="addSp delSp modSp">
        <pc:chgData name="Romain Rachenne" userId="d05ffb5d262588ec" providerId="LiveId" clId="{CB809FB3-7EE2-43AF-8E9F-49338773182D}" dt="2024-01-31T17:43:08.502" v="96"/>
        <pc:sldMkLst>
          <pc:docMk/>
          <pc:sldMk cId="3415019206" sldId="328"/>
        </pc:sldMkLst>
        <pc:grpChg chg="add mod">
          <ac:chgData name="Romain Rachenne" userId="d05ffb5d262588ec" providerId="LiveId" clId="{CB809FB3-7EE2-43AF-8E9F-49338773182D}" dt="2024-01-31T17:43:08.502" v="96"/>
          <ac:grpSpMkLst>
            <pc:docMk/>
            <pc:sldMk cId="3415019206" sldId="328"/>
            <ac:grpSpMk id="3" creationId="{94EB0CD1-352D-968A-17C2-47FAA718009B}"/>
          </ac:grpSpMkLst>
        </pc:grpChg>
        <pc:grpChg chg="mod">
          <ac:chgData name="Romain Rachenne" userId="d05ffb5d262588ec" providerId="LiveId" clId="{CB809FB3-7EE2-43AF-8E9F-49338773182D}" dt="2024-01-31T17:43:08.502" v="96"/>
          <ac:grpSpMkLst>
            <pc:docMk/>
            <pc:sldMk cId="3415019206" sldId="328"/>
            <ac:grpSpMk id="5" creationId="{222D7D61-517E-3A73-E684-63F361D65FA6}"/>
          </ac:grpSpMkLst>
        </pc:grpChg>
        <pc:grpChg chg="del">
          <ac:chgData name="Romain Rachenne" userId="d05ffb5d262588ec" providerId="LiveId" clId="{CB809FB3-7EE2-43AF-8E9F-49338773182D}" dt="2024-01-31T17:43:08.296" v="95" actId="478"/>
          <ac:grpSpMkLst>
            <pc:docMk/>
            <pc:sldMk cId="3415019206" sldId="328"/>
            <ac:grpSpMk id="16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08.502" v="96"/>
          <ac:picMkLst>
            <pc:docMk/>
            <pc:sldMk cId="3415019206" sldId="328"/>
            <ac:picMk id="6" creationId="{AC26DF3A-7394-DDCA-EAA0-8B2C60F18C34}"/>
          </ac:picMkLst>
        </pc:picChg>
        <pc:picChg chg="mod">
          <ac:chgData name="Romain Rachenne" userId="d05ffb5d262588ec" providerId="LiveId" clId="{CB809FB3-7EE2-43AF-8E9F-49338773182D}" dt="2024-01-31T17:43:08.502" v="96"/>
          <ac:picMkLst>
            <pc:docMk/>
            <pc:sldMk cId="3415019206" sldId="328"/>
            <ac:picMk id="7" creationId="{8D28B2DE-8303-B53D-8A15-7B84EF647C08}"/>
          </ac:picMkLst>
        </pc:picChg>
        <pc:picChg chg="mod">
          <ac:chgData name="Romain Rachenne" userId="d05ffb5d262588ec" providerId="LiveId" clId="{CB809FB3-7EE2-43AF-8E9F-49338773182D}" dt="2024-01-31T17:43:08.502" v="96"/>
          <ac:picMkLst>
            <pc:docMk/>
            <pc:sldMk cId="3415019206" sldId="328"/>
            <ac:picMk id="8" creationId="{B63C24AA-04E3-4466-CE4A-E452E0F10628}"/>
          </ac:picMkLst>
        </pc:picChg>
      </pc:sldChg>
      <pc:sldChg chg="addSp delSp modSp">
        <pc:chgData name="Romain Rachenne" userId="d05ffb5d262588ec" providerId="LiveId" clId="{CB809FB3-7EE2-43AF-8E9F-49338773182D}" dt="2024-01-31T17:42:29.109" v="74"/>
        <pc:sldMkLst>
          <pc:docMk/>
          <pc:sldMk cId="2576980164" sldId="329"/>
        </pc:sldMkLst>
        <pc:grpChg chg="add mod">
          <ac:chgData name="Romain Rachenne" userId="d05ffb5d262588ec" providerId="LiveId" clId="{CB809FB3-7EE2-43AF-8E9F-49338773182D}" dt="2024-01-31T17:42:29.109" v="74"/>
          <ac:grpSpMkLst>
            <pc:docMk/>
            <pc:sldMk cId="2576980164" sldId="329"/>
            <ac:grpSpMk id="3" creationId="{93F157D3-899E-E4F6-9BD4-8FBCD21262F4}"/>
          </ac:grpSpMkLst>
        </pc:grpChg>
        <pc:grpChg chg="mod">
          <ac:chgData name="Romain Rachenne" userId="d05ffb5d262588ec" providerId="LiveId" clId="{CB809FB3-7EE2-43AF-8E9F-49338773182D}" dt="2024-01-31T17:42:29.109" v="74"/>
          <ac:grpSpMkLst>
            <pc:docMk/>
            <pc:sldMk cId="2576980164" sldId="329"/>
            <ac:grpSpMk id="4" creationId="{1DEF92FF-BDF4-8F62-4ADF-FC8697C19787}"/>
          </ac:grpSpMkLst>
        </pc:grpChg>
        <pc:grpChg chg="del">
          <ac:chgData name="Romain Rachenne" userId="d05ffb5d262588ec" providerId="LiveId" clId="{CB809FB3-7EE2-43AF-8E9F-49338773182D}" dt="2024-01-31T17:42:28.864" v="73" actId="478"/>
          <ac:grpSpMkLst>
            <pc:docMk/>
            <pc:sldMk cId="2576980164" sldId="329"/>
            <ac:grpSpMk id="18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29.109" v="74"/>
          <ac:picMkLst>
            <pc:docMk/>
            <pc:sldMk cId="2576980164" sldId="329"/>
            <ac:picMk id="5" creationId="{296BBD9D-7730-87B3-5B90-389367D60C85}"/>
          </ac:picMkLst>
        </pc:picChg>
        <pc:picChg chg="mod">
          <ac:chgData name="Romain Rachenne" userId="d05ffb5d262588ec" providerId="LiveId" clId="{CB809FB3-7EE2-43AF-8E9F-49338773182D}" dt="2024-01-31T17:42:29.109" v="74"/>
          <ac:picMkLst>
            <pc:docMk/>
            <pc:sldMk cId="2576980164" sldId="329"/>
            <ac:picMk id="6" creationId="{02D8087A-F77D-2ED0-B6D4-D4332BF02F7D}"/>
          </ac:picMkLst>
        </pc:picChg>
        <pc:picChg chg="mod">
          <ac:chgData name="Romain Rachenne" userId="d05ffb5d262588ec" providerId="LiveId" clId="{CB809FB3-7EE2-43AF-8E9F-49338773182D}" dt="2024-01-31T17:42:29.109" v="74"/>
          <ac:picMkLst>
            <pc:docMk/>
            <pc:sldMk cId="2576980164" sldId="329"/>
            <ac:picMk id="7" creationId="{6F50A841-F30A-0711-EFC2-EE4A3EC217BD}"/>
          </ac:picMkLst>
        </pc:picChg>
      </pc:sldChg>
      <pc:sldChg chg="addSp delSp modSp">
        <pc:chgData name="Romain Rachenne" userId="d05ffb5d262588ec" providerId="LiveId" clId="{CB809FB3-7EE2-43AF-8E9F-49338773182D}" dt="2024-01-31T17:42:52.637" v="88"/>
        <pc:sldMkLst>
          <pc:docMk/>
          <pc:sldMk cId="845234078" sldId="331"/>
        </pc:sldMkLst>
        <pc:grpChg chg="add mod">
          <ac:chgData name="Romain Rachenne" userId="d05ffb5d262588ec" providerId="LiveId" clId="{CB809FB3-7EE2-43AF-8E9F-49338773182D}" dt="2024-01-31T17:42:52.637" v="88"/>
          <ac:grpSpMkLst>
            <pc:docMk/>
            <pc:sldMk cId="845234078" sldId="331"/>
            <ac:grpSpMk id="3" creationId="{61884873-A6FD-AB14-E758-479838D25F36}"/>
          </ac:grpSpMkLst>
        </pc:grpChg>
        <pc:grpChg chg="mod">
          <ac:chgData name="Romain Rachenne" userId="d05ffb5d262588ec" providerId="LiveId" clId="{CB809FB3-7EE2-43AF-8E9F-49338773182D}" dt="2024-01-31T17:42:52.637" v="88"/>
          <ac:grpSpMkLst>
            <pc:docMk/>
            <pc:sldMk cId="845234078" sldId="331"/>
            <ac:grpSpMk id="4" creationId="{763C7C88-867B-8CB8-723A-5F5CC02D5E7F}"/>
          </ac:grpSpMkLst>
        </pc:grpChg>
        <pc:grpChg chg="del">
          <ac:chgData name="Romain Rachenne" userId="d05ffb5d262588ec" providerId="LiveId" clId="{CB809FB3-7EE2-43AF-8E9F-49338773182D}" dt="2024-01-31T17:42:52.376" v="87" actId="478"/>
          <ac:grpSpMkLst>
            <pc:docMk/>
            <pc:sldMk cId="845234078" sldId="331"/>
            <ac:grpSpMk id="17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52.637" v="88"/>
          <ac:picMkLst>
            <pc:docMk/>
            <pc:sldMk cId="845234078" sldId="331"/>
            <ac:picMk id="5" creationId="{69C8DBE2-3491-7ED9-0F7A-04D8220D48C8}"/>
          </ac:picMkLst>
        </pc:picChg>
        <pc:picChg chg="mod">
          <ac:chgData name="Romain Rachenne" userId="d05ffb5d262588ec" providerId="LiveId" clId="{CB809FB3-7EE2-43AF-8E9F-49338773182D}" dt="2024-01-31T17:42:52.637" v="88"/>
          <ac:picMkLst>
            <pc:docMk/>
            <pc:sldMk cId="845234078" sldId="331"/>
            <ac:picMk id="6" creationId="{1591B729-C7A1-47B9-1E02-A12FE248D768}"/>
          </ac:picMkLst>
        </pc:picChg>
        <pc:picChg chg="mod">
          <ac:chgData name="Romain Rachenne" userId="d05ffb5d262588ec" providerId="LiveId" clId="{CB809FB3-7EE2-43AF-8E9F-49338773182D}" dt="2024-01-31T17:42:52.637" v="88"/>
          <ac:picMkLst>
            <pc:docMk/>
            <pc:sldMk cId="845234078" sldId="331"/>
            <ac:picMk id="7" creationId="{D84156A2-8348-EDA7-7065-2DFE8BC76F20}"/>
          </ac:picMkLst>
        </pc:picChg>
      </pc:sldChg>
      <pc:sldChg chg="addSp delSp modSp">
        <pc:chgData name="Romain Rachenne" userId="d05ffb5d262588ec" providerId="LiveId" clId="{CB809FB3-7EE2-43AF-8E9F-49338773182D}" dt="2024-01-31T17:42:57.085" v="92"/>
        <pc:sldMkLst>
          <pc:docMk/>
          <pc:sldMk cId="17619743" sldId="333"/>
        </pc:sldMkLst>
        <pc:grpChg chg="add mod">
          <ac:chgData name="Romain Rachenne" userId="d05ffb5d262588ec" providerId="LiveId" clId="{CB809FB3-7EE2-43AF-8E9F-49338773182D}" dt="2024-01-31T17:42:57.085" v="92"/>
          <ac:grpSpMkLst>
            <pc:docMk/>
            <pc:sldMk cId="17619743" sldId="333"/>
            <ac:grpSpMk id="3" creationId="{EEF78F2E-7E65-B87E-8B03-E26F5EFF60B4}"/>
          </ac:grpSpMkLst>
        </pc:grpChg>
        <pc:grpChg chg="mod">
          <ac:chgData name="Romain Rachenne" userId="d05ffb5d262588ec" providerId="LiveId" clId="{CB809FB3-7EE2-43AF-8E9F-49338773182D}" dt="2024-01-31T17:42:57.085" v="92"/>
          <ac:grpSpMkLst>
            <pc:docMk/>
            <pc:sldMk cId="17619743" sldId="333"/>
            <ac:grpSpMk id="4" creationId="{5C5824BE-908B-825F-FB35-CCF2FE4444F3}"/>
          </ac:grpSpMkLst>
        </pc:grpChg>
        <pc:grpChg chg="del">
          <ac:chgData name="Romain Rachenne" userId="d05ffb5d262588ec" providerId="LiveId" clId="{CB809FB3-7EE2-43AF-8E9F-49338773182D}" dt="2024-01-31T17:42:56.872" v="91" actId="478"/>
          <ac:grpSpMkLst>
            <pc:docMk/>
            <pc:sldMk cId="17619743" sldId="333"/>
            <ac:grpSpMk id="18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57.085" v="92"/>
          <ac:picMkLst>
            <pc:docMk/>
            <pc:sldMk cId="17619743" sldId="333"/>
            <ac:picMk id="8" creationId="{E6F045E9-0D96-A8E3-4017-20528D0FB257}"/>
          </ac:picMkLst>
        </pc:picChg>
        <pc:picChg chg="mod">
          <ac:chgData name="Romain Rachenne" userId="d05ffb5d262588ec" providerId="LiveId" clId="{CB809FB3-7EE2-43AF-8E9F-49338773182D}" dt="2024-01-31T17:42:57.085" v="92"/>
          <ac:picMkLst>
            <pc:docMk/>
            <pc:sldMk cId="17619743" sldId="333"/>
            <ac:picMk id="9" creationId="{A512CF58-B108-A076-8660-A9036DE88C1A}"/>
          </ac:picMkLst>
        </pc:picChg>
        <pc:picChg chg="mod">
          <ac:chgData name="Romain Rachenne" userId="d05ffb5d262588ec" providerId="LiveId" clId="{CB809FB3-7EE2-43AF-8E9F-49338773182D}" dt="2024-01-31T17:42:57.085" v="92"/>
          <ac:picMkLst>
            <pc:docMk/>
            <pc:sldMk cId="17619743" sldId="333"/>
            <ac:picMk id="10" creationId="{B9FB7184-D140-1F26-FC36-CFA66123CBC2}"/>
          </ac:picMkLst>
        </pc:picChg>
      </pc:sldChg>
      <pc:sldChg chg="addSp delSp modSp">
        <pc:chgData name="Romain Rachenne" userId="d05ffb5d262588ec" providerId="LiveId" clId="{CB809FB3-7EE2-43AF-8E9F-49338773182D}" dt="2024-01-31T17:42:54.581" v="90"/>
        <pc:sldMkLst>
          <pc:docMk/>
          <pc:sldMk cId="2528595908" sldId="342"/>
        </pc:sldMkLst>
        <pc:grpChg chg="add mod">
          <ac:chgData name="Romain Rachenne" userId="d05ffb5d262588ec" providerId="LiveId" clId="{CB809FB3-7EE2-43AF-8E9F-49338773182D}" dt="2024-01-31T17:42:54.581" v="90"/>
          <ac:grpSpMkLst>
            <pc:docMk/>
            <pc:sldMk cId="2528595908" sldId="342"/>
            <ac:grpSpMk id="8" creationId="{F2410E23-B450-B9B6-FD47-C9AE8208C0ED}"/>
          </ac:grpSpMkLst>
        </pc:grpChg>
        <pc:grpChg chg="mod">
          <ac:chgData name="Romain Rachenne" userId="d05ffb5d262588ec" providerId="LiveId" clId="{CB809FB3-7EE2-43AF-8E9F-49338773182D}" dt="2024-01-31T17:42:54.581" v="90"/>
          <ac:grpSpMkLst>
            <pc:docMk/>
            <pc:sldMk cId="2528595908" sldId="342"/>
            <ac:grpSpMk id="9" creationId="{4D4A655D-9ECD-5C4C-23E0-CBAB4419E543}"/>
          </ac:grpSpMkLst>
        </pc:grpChg>
        <pc:grpChg chg="del">
          <ac:chgData name="Romain Rachenne" userId="d05ffb5d262588ec" providerId="LiveId" clId="{CB809FB3-7EE2-43AF-8E9F-49338773182D}" dt="2024-01-31T17:42:54.368" v="89" actId="478"/>
          <ac:grpSpMkLst>
            <pc:docMk/>
            <pc:sldMk cId="2528595908" sldId="342"/>
            <ac:grpSpMk id="19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54.581" v="90"/>
          <ac:picMkLst>
            <pc:docMk/>
            <pc:sldMk cId="2528595908" sldId="342"/>
            <ac:picMk id="11" creationId="{24B0FC32-D684-8C23-7C41-B6FE15F885FC}"/>
          </ac:picMkLst>
        </pc:picChg>
        <pc:picChg chg="mod">
          <ac:chgData name="Romain Rachenne" userId="d05ffb5d262588ec" providerId="LiveId" clId="{CB809FB3-7EE2-43AF-8E9F-49338773182D}" dt="2024-01-31T17:42:54.581" v="90"/>
          <ac:picMkLst>
            <pc:docMk/>
            <pc:sldMk cId="2528595908" sldId="342"/>
            <ac:picMk id="12" creationId="{E707F74D-F70C-8D35-BAAC-B80290F61290}"/>
          </ac:picMkLst>
        </pc:picChg>
        <pc:picChg chg="mod">
          <ac:chgData name="Romain Rachenne" userId="d05ffb5d262588ec" providerId="LiveId" clId="{CB809FB3-7EE2-43AF-8E9F-49338773182D}" dt="2024-01-31T17:42:54.581" v="90"/>
          <ac:picMkLst>
            <pc:docMk/>
            <pc:sldMk cId="2528595908" sldId="342"/>
            <ac:picMk id="13" creationId="{FF4D979A-3244-8D5C-2C7D-385D6404C3B3}"/>
          </ac:picMkLst>
        </pc:picChg>
      </pc:sldChg>
      <pc:sldChg chg="addSp delSp modSp">
        <pc:chgData name="Romain Rachenne" userId="d05ffb5d262588ec" providerId="LiveId" clId="{CB809FB3-7EE2-43AF-8E9F-49338773182D}" dt="2024-01-31T17:42:33.860" v="78"/>
        <pc:sldMkLst>
          <pc:docMk/>
          <pc:sldMk cId="1290040714" sldId="343"/>
        </pc:sldMkLst>
        <pc:grpChg chg="add mod">
          <ac:chgData name="Romain Rachenne" userId="d05ffb5d262588ec" providerId="LiveId" clId="{CB809FB3-7EE2-43AF-8E9F-49338773182D}" dt="2024-01-31T17:42:33.860" v="78"/>
          <ac:grpSpMkLst>
            <pc:docMk/>
            <pc:sldMk cId="1290040714" sldId="343"/>
            <ac:grpSpMk id="2" creationId="{B149C274-5293-5044-C32F-1FF7198572C6}"/>
          </ac:grpSpMkLst>
        </pc:grpChg>
        <pc:grpChg chg="mod">
          <ac:chgData name="Romain Rachenne" userId="d05ffb5d262588ec" providerId="LiveId" clId="{CB809FB3-7EE2-43AF-8E9F-49338773182D}" dt="2024-01-31T17:42:33.860" v="78"/>
          <ac:grpSpMkLst>
            <pc:docMk/>
            <pc:sldMk cId="1290040714" sldId="343"/>
            <ac:grpSpMk id="5" creationId="{2D2C4FB8-9CE0-80B2-63DF-98E44970EB43}"/>
          </ac:grpSpMkLst>
        </pc:grpChg>
        <pc:grpChg chg="del">
          <ac:chgData name="Romain Rachenne" userId="d05ffb5d262588ec" providerId="LiveId" clId="{CB809FB3-7EE2-43AF-8E9F-49338773182D}" dt="2024-01-31T17:42:33.585" v="77" actId="478"/>
          <ac:grpSpMkLst>
            <pc:docMk/>
            <pc:sldMk cId="1290040714" sldId="343"/>
            <ac:grpSpMk id="11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33.860" v="78"/>
          <ac:picMkLst>
            <pc:docMk/>
            <pc:sldMk cId="1290040714" sldId="343"/>
            <ac:picMk id="6" creationId="{A0979D40-BED0-D482-FE18-900CF46D730B}"/>
          </ac:picMkLst>
        </pc:picChg>
        <pc:picChg chg="mod">
          <ac:chgData name="Romain Rachenne" userId="d05ffb5d262588ec" providerId="LiveId" clId="{CB809FB3-7EE2-43AF-8E9F-49338773182D}" dt="2024-01-31T17:42:33.860" v="78"/>
          <ac:picMkLst>
            <pc:docMk/>
            <pc:sldMk cId="1290040714" sldId="343"/>
            <ac:picMk id="7" creationId="{8FBDC25F-CA08-5DF1-A284-09DEDBE26669}"/>
          </ac:picMkLst>
        </pc:picChg>
        <pc:picChg chg="mod">
          <ac:chgData name="Romain Rachenne" userId="d05ffb5d262588ec" providerId="LiveId" clId="{CB809FB3-7EE2-43AF-8E9F-49338773182D}" dt="2024-01-31T17:42:33.860" v="78"/>
          <ac:picMkLst>
            <pc:docMk/>
            <pc:sldMk cId="1290040714" sldId="343"/>
            <ac:picMk id="8" creationId="{081C7746-DE9F-2C1B-A69C-F42205C06056}"/>
          </ac:picMkLst>
        </pc:picChg>
      </pc:sldChg>
      <pc:sldChg chg="addSp delSp modSp">
        <pc:chgData name="Romain Rachenne" userId="d05ffb5d262588ec" providerId="LiveId" clId="{CB809FB3-7EE2-43AF-8E9F-49338773182D}" dt="2024-01-31T17:42:23.613" v="70"/>
        <pc:sldMkLst>
          <pc:docMk/>
          <pc:sldMk cId="3435762778" sldId="349"/>
        </pc:sldMkLst>
        <pc:grpChg chg="add mod">
          <ac:chgData name="Romain Rachenne" userId="d05ffb5d262588ec" providerId="LiveId" clId="{CB809FB3-7EE2-43AF-8E9F-49338773182D}" dt="2024-01-31T17:42:23.613" v="70"/>
          <ac:grpSpMkLst>
            <pc:docMk/>
            <pc:sldMk cId="3435762778" sldId="349"/>
            <ac:grpSpMk id="2" creationId="{DE548947-F0F4-83F6-7CBC-4561AE15F853}"/>
          </ac:grpSpMkLst>
        </pc:grpChg>
        <pc:grpChg chg="mod">
          <ac:chgData name="Romain Rachenne" userId="d05ffb5d262588ec" providerId="LiveId" clId="{CB809FB3-7EE2-43AF-8E9F-49338773182D}" dt="2024-01-31T17:42:23.613" v="70"/>
          <ac:grpSpMkLst>
            <pc:docMk/>
            <pc:sldMk cId="3435762778" sldId="349"/>
            <ac:grpSpMk id="3" creationId="{B06646D4-7AEC-6EF5-C0B0-998AAE66F9C7}"/>
          </ac:grpSpMkLst>
        </pc:grpChg>
        <pc:grpChg chg="del">
          <ac:chgData name="Romain Rachenne" userId="d05ffb5d262588ec" providerId="LiveId" clId="{CB809FB3-7EE2-43AF-8E9F-49338773182D}" dt="2024-01-31T17:42:23.376" v="69" actId="478"/>
          <ac:grpSpMkLst>
            <pc:docMk/>
            <pc:sldMk cId="3435762778" sldId="349"/>
            <ac:grpSpMk id="10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23.613" v="70"/>
          <ac:picMkLst>
            <pc:docMk/>
            <pc:sldMk cId="3435762778" sldId="349"/>
            <ac:picMk id="4" creationId="{9465CE91-2263-6AF0-6D74-304C9EE8CBA1}"/>
          </ac:picMkLst>
        </pc:picChg>
        <pc:picChg chg="mod">
          <ac:chgData name="Romain Rachenne" userId="d05ffb5d262588ec" providerId="LiveId" clId="{CB809FB3-7EE2-43AF-8E9F-49338773182D}" dt="2024-01-31T17:42:23.613" v="70"/>
          <ac:picMkLst>
            <pc:docMk/>
            <pc:sldMk cId="3435762778" sldId="349"/>
            <ac:picMk id="5" creationId="{24BD7A8A-6D06-464B-18DE-6C9EE69CFD8E}"/>
          </ac:picMkLst>
        </pc:picChg>
        <pc:picChg chg="mod">
          <ac:chgData name="Romain Rachenne" userId="d05ffb5d262588ec" providerId="LiveId" clId="{CB809FB3-7EE2-43AF-8E9F-49338773182D}" dt="2024-01-31T17:42:23.613" v="70"/>
          <ac:picMkLst>
            <pc:docMk/>
            <pc:sldMk cId="3435762778" sldId="349"/>
            <ac:picMk id="6" creationId="{1C87762A-A12E-BB2D-E527-E882206E9D14}"/>
          </ac:picMkLst>
        </pc:picChg>
      </pc:sldChg>
      <pc:sldChg chg="addSp delSp modSp">
        <pc:chgData name="Romain Rachenne" userId="d05ffb5d262588ec" providerId="LiveId" clId="{CB809FB3-7EE2-43AF-8E9F-49338773182D}" dt="2024-01-31T17:42:31.389" v="76"/>
        <pc:sldMkLst>
          <pc:docMk/>
          <pc:sldMk cId="8062692" sldId="355"/>
        </pc:sldMkLst>
        <pc:grpChg chg="add mod">
          <ac:chgData name="Romain Rachenne" userId="d05ffb5d262588ec" providerId="LiveId" clId="{CB809FB3-7EE2-43AF-8E9F-49338773182D}" dt="2024-01-31T17:42:31.389" v="76"/>
          <ac:grpSpMkLst>
            <pc:docMk/>
            <pc:sldMk cId="8062692" sldId="355"/>
            <ac:grpSpMk id="3" creationId="{F89B04DE-37BF-B429-86A6-8351AFEDE6AF}"/>
          </ac:grpSpMkLst>
        </pc:grpChg>
        <pc:grpChg chg="mod">
          <ac:chgData name="Romain Rachenne" userId="d05ffb5d262588ec" providerId="LiveId" clId="{CB809FB3-7EE2-43AF-8E9F-49338773182D}" dt="2024-01-31T17:42:31.389" v="76"/>
          <ac:grpSpMkLst>
            <pc:docMk/>
            <pc:sldMk cId="8062692" sldId="355"/>
            <ac:grpSpMk id="7" creationId="{9218B0C0-67E7-D156-AEFC-2E6A2CCBD64E}"/>
          </ac:grpSpMkLst>
        </pc:grpChg>
        <pc:grpChg chg="del">
          <ac:chgData name="Romain Rachenne" userId="d05ffb5d262588ec" providerId="LiveId" clId="{CB809FB3-7EE2-43AF-8E9F-49338773182D}" dt="2024-01-31T17:42:31.105" v="75" actId="478"/>
          <ac:grpSpMkLst>
            <pc:docMk/>
            <pc:sldMk cId="8062692" sldId="355"/>
            <ac:grpSpMk id="12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31.389" v="76"/>
          <ac:picMkLst>
            <pc:docMk/>
            <pc:sldMk cId="8062692" sldId="355"/>
            <ac:picMk id="8" creationId="{35C0D1EE-6D79-F961-5734-E877B33EDBB7}"/>
          </ac:picMkLst>
        </pc:picChg>
        <pc:picChg chg="mod">
          <ac:chgData name="Romain Rachenne" userId="d05ffb5d262588ec" providerId="LiveId" clId="{CB809FB3-7EE2-43AF-8E9F-49338773182D}" dt="2024-01-31T17:42:31.389" v="76"/>
          <ac:picMkLst>
            <pc:docMk/>
            <pc:sldMk cId="8062692" sldId="355"/>
            <ac:picMk id="9" creationId="{30416711-2B67-8550-8875-59F4ACE3C067}"/>
          </ac:picMkLst>
        </pc:picChg>
        <pc:picChg chg="mod">
          <ac:chgData name="Romain Rachenne" userId="d05ffb5d262588ec" providerId="LiveId" clId="{CB809FB3-7EE2-43AF-8E9F-49338773182D}" dt="2024-01-31T17:42:31.389" v="76"/>
          <ac:picMkLst>
            <pc:docMk/>
            <pc:sldMk cId="8062692" sldId="355"/>
            <ac:picMk id="10" creationId="{2DEEF71C-7938-D20F-555C-0D0556892534}"/>
          </ac:picMkLst>
        </pc:picChg>
      </pc:sldChg>
      <pc:sldChg chg="addSp delSp modSp">
        <pc:chgData name="Romain Rachenne" userId="d05ffb5d262588ec" providerId="LiveId" clId="{CB809FB3-7EE2-43AF-8E9F-49338773182D}" dt="2024-01-31T17:42:16.765" v="66"/>
        <pc:sldMkLst>
          <pc:docMk/>
          <pc:sldMk cId="2598671472" sldId="356"/>
        </pc:sldMkLst>
        <pc:grpChg chg="add mod">
          <ac:chgData name="Romain Rachenne" userId="d05ffb5d262588ec" providerId="LiveId" clId="{CB809FB3-7EE2-43AF-8E9F-49338773182D}" dt="2024-01-31T17:42:16.765" v="66"/>
          <ac:grpSpMkLst>
            <pc:docMk/>
            <pc:sldMk cId="2598671472" sldId="356"/>
            <ac:grpSpMk id="3" creationId="{BFC9D2D3-AA5E-0A09-39DF-FF363CDDEF67}"/>
          </ac:grpSpMkLst>
        </pc:grpChg>
        <pc:grpChg chg="mod">
          <ac:chgData name="Romain Rachenne" userId="d05ffb5d262588ec" providerId="LiveId" clId="{CB809FB3-7EE2-43AF-8E9F-49338773182D}" dt="2024-01-31T17:42:16.765" v="66"/>
          <ac:grpSpMkLst>
            <pc:docMk/>
            <pc:sldMk cId="2598671472" sldId="356"/>
            <ac:grpSpMk id="7" creationId="{21BE24BF-A1D5-BA18-3117-D85A6E0503C2}"/>
          </ac:grpSpMkLst>
        </pc:grpChg>
        <pc:grpChg chg="del">
          <ac:chgData name="Romain Rachenne" userId="d05ffb5d262588ec" providerId="LiveId" clId="{CB809FB3-7EE2-43AF-8E9F-49338773182D}" dt="2024-01-31T17:42:16.568" v="65" actId="478"/>
          <ac:grpSpMkLst>
            <pc:docMk/>
            <pc:sldMk cId="2598671472" sldId="356"/>
            <ac:grpSpMk id="12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16.765" v="66"/>
          <ac:picMkLst>
            <pc:docMk/>
            <pc:sldMk cId="2598671472" sldId="356"/>
            <ac:picMk id="8" creationId="{2D41D826-9AC4-605D-E9AE-CBF50701D0E3}"/>
          </ac:picMkLst>
        </pc:picChg>
        <pc:picChg chg="mod">
          <ac:chgData name="Romain Rachenne" userId="d05ffb5d262588ec" providerId="LiveId" clId="{CB809FB3-7EE2-43AF-8E9F-49338773182D}" dt="2024-01-31T17:42:16.765" v="66"/>
          <ac:picMkLst>
            <pc:docMk/>
            <pc:sldMk cId="2598671472" sldId="356"/>
            <ac:picMk id="9" creationId="{EAFE27F7-3239-6D64-0B62-3586608DB7DA}"/>
          </ac:picMkLst>
        </pc:picChg>
        <pc:picChg chg="mod">
          <ac:chgData name="Romain Rachenne" userId="d05ffb5d262588ec" providerId="LiveId" clId="{CB809FB3-7EE2-43AF-8E9F-49338773182D}" dt="2024-01-31T17:42:16.765" v="66"/>
          <ac:picMkLst>
            <pc:docMk/>
            <pc:sldMk cId="2598671472" sldId="356"/>
            <ac:picMk id="10" creationId="{4DFEBB42-F1DB-53F1-91AD-4BD1875E7A77}"/>
          </ac:picMkLst>
        </pc:picChg>
      </pc:sldChg>
      <pc:sldChg chg="addSp delSp modSp">
        <pc:chgData name="Romain Rachenne" userId="d05ffb5d262588ec" providerId="LiveId" clId="{CB809FB3-7EE2-43AF-8E9F-49338773182D}" dt="2024-01-31T17:40:48.837" v="10"/>
        <pc:sldMkLst>
          <pc:docMk/>
          <pc:sldMk cId="1482809837" sldId="359"/>
        </pc:sldMkLst>
        <pc:grpChg chg="add mod">
          <ac:chgData name="Romain Rachenne" userId="d05ffb5d262588ec" providerId="LiveId" clId="{CB809FB3-7EE2-43AF-8E9F-49338773182D}" dt="2024-01-31T17:40:48.837" v="10"/>
          <ac:grpSpMkLst>
            <pc:docMk/>
            <pc:sldMk cId="1482809837" sldId="359"/>
            <ac:grpSpMk id="3" creationId="{0FCC360E-5092-1056-417B-1292BB7524CB}"/>
          </ac:grpSpMkLst>
        </pc:grpChg>
        <pc:grpChg chg="mod">
          <ac:chgData name="Romain Rachenne" userId="d05ffb5d262588ec" providerId="LiveId" clId="{CB809FB3-7EE2-43AF-8E9F-49338773182D}" dt="2024-01-31T17:40:48.837" v="10"/>
          <ac:grpSpMkLst>
            <pc:docMk/>
            <pc:sldMk cId="1482809837" sldId="359"/>
            <ac:grpSpMk id="4" creationId="{8A59A8B4-A4C3-5AF8-E05B-3284A672EE68}"/>
          </ac:grpSpMkLst>
        </pc:grpChg>
        <pc:grpChg chg="del">
          <ac:chgData name="Romain Rachenne" userId="d05ffb5d262588ec" providerId="LiveId" clId="{CB809FB3-7EE2-43AF-8E9F-49338773182D}" dt="2024-01-31T17:40:48.576" v="9" actId="478"/>
          <ac:grpSpMkLst>
            <pc:docMk/>
            <pc:sldMk cId="1482809837" sldId="359"/>
            <ac:grpSpMk id="16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0:48.837" v="10"/>
          <ac:picMkLst>
            <pc:docMk/>
            <pc:sldMk cId="1482809837" sldId="359"/>
            <ac:picMk id="5" creationId="{402E25DA-3A91-C8CA-60EC-E18D601AA3A1}"/>
          </ac:picMkLst>
        </pc:picChg>
        <pc:picChg chg="mod">
          <ac:chgData name="Romain Rachenne" userId="d05ffb5d262588ec" providerId="LiveId" clId="{CB809FB3-7EE2-43AF-8E9F-49338773182D}" dt="2024-01-31T17:40:48.837" v="10"/>
          <ac:picMkLst>
            <pc:docMk/>
            <pc:sldMk cId="1482809837" sldId="359"/>
            <ac:picMk id="6" creationId="{D53BAF70-E896-118E-AF6A-536899C9C908}"/>
          </ac:picMkLst>
        </pc:picChg>
        <pc:picChg chg="mod">
          <ac:chgData name="Romain Rachenne" userId="d05ffb5d262588ec" providerId="LiveId" clId="{CB809FB3-7EE2-43AF-8E9F-49338773182D}" dt="2024-01-31T17:40:48.837" v="10"/>
          <ac:picMkLst>
            <pc:docMk/>
            <pc:sldMk cId="1482809837" sldId="359"/>
            <ac:picMk id="7" creationId="{6E15B81A-5432-F08E-3B8E-DDD6169AF359}"/>
          </ac:picMkLst>
        </pc:picChg>
      </pc:sldChg>
      <pc:sldChg chg="addSp delSp modSp">
        <pc:chgData name="Romain Rachenne" userId="d05ffb5d262588ec" providerId="LiveId" clId="{CB809FB3-7EE2-43AF-8E9F-49338773182D}" dt="2024-01-31T17:41:02.156" v="20"/>
        <pc:sldMkLst>
          <pc:docMk/>
          <pc:sldMk cId="40846144" sldId="360"/>
        </pc:sldMkLst>
        <pc:grpChg chg="add mod">
          <ac:chgData name="Romain Rachenne" userId="d05ffb5d262588ec" providerId="LiveId" clId="{CB809FB3-7EE2-43AF-8E9F-49338773182D}" dt="2024-01-31T17:41:02.156" v="20"/>
          <ac:grpSpMkLst>
            <pc:docMk/>
            <pc:sldMk cId="40846144" sldId="360"/>
            <ac:grpSpMk id="4" creationId="{9808ED92-6B12-8991-7765-9CDE0D85334C}"/>
          </ac:grpSpMkLst>
        </pc:grpChg>
        <pc:grpChg chg="mod">
          <ac:chgData name="Romain Rachenne" userId="d05ffb5d262588ec" providerId="LiveId" clId="{CB809FB3-7EE2-43AF-8E9F-49338773182D}" dt="2024-01-31T17:41:02.156" v="20"/>
          <ac:grpSpMkLst>
            <pc:docMk/>
            <pc:sldMk cId="40846144" sldId="360"/>
            <ac:grpSpMk id="5" creationId="{04E6790A-604A-E63A-5EFE-040027C171C5}"/>
          </ac:grpSpMkLst>
        </pc:grpChg>
        <pc:grpChg chg="del">
          <ac:chgData name="Romain Rachenne" userId="d05ffb5d262588ec" providerId="LiveId" clId="{CB809FB3-7EE2-43AF-8E9F-49338773182D}" dt="2024-01-31T17:41:01.944" v="19" actId="478"/>
          <ac:grpSpMkLst>
            <pc:docMk/>
            <pc:sldMk cId="40846144" sldId="360"/>
            <ac:grpSpMk id="9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02.156" v="20"/>
          <ac:picMkLst>
            <pc:docMk/>
            <pc:sldMk cId="40846144" sldId="360"/>
            <ac:picMk id="6" creationId="{FD70B42F-6D5C-410E-6780-9F084EF8D3FD}"/>
          </ac:picMkLst>
        </pc:picChg>
        <pc:picChg chg="mod">
          <ac:chgData name="Romain Rachenne" userId="d05ffb5d262588ec" providerId="LiveId" clId="{CB809FB3-7EE2-43AF-8E9F-49338773182D}" dt="2024-01-31T17:41:02.156" v="20"/>
          <ac:picMkLst>
            <pc:docMk/>
            <pc:sldMk cId="40846144" sldId="360"/>
            <ac:picMk id="7" creationId="{2E9CA480-1B2B-EB17-9ADC-6FC8BF4768D3}"/>
          </ac:picMkLst>
        </pc:picChg>
        <pc:picChg chg="mod">
          <ac:chgData name="Romain Rachenne" userId="d05ffb5d262588ec" providerId="LiveId" clId="{CB809FB3-7EE2-43AF-8E9F-49338773182D}" dt="2024-01-31T17:41:02.156" v="20"/>
          <ac:picMkLst>
            <pc:docMk/>
            <pc:sldMk cId="40846144" sldId="360"/>
            <ac:picMk id="8" creationId="{06986F3D-3B0F-F4B9-6A36-3F4B476F5B9F}"/>
          </ac:picMkLst>
        </pc:picChg>
      </pc:sldChg>
      <pc:sldChg chg="addSp delSp modSp">
        <pc:chgData name="Romain Rachenne" userId="d05ffb5d262588ec" providerId="LiveId" clId="{CB809FB3-7EE2-43AF-8E9F-49338773182D}" dt="2024-01-31T17:41:09.308" v="26"/>
        <pc:sldMkLst>
          <pc:docMk/>
          <pc:sldMk cId="3570482387" sldId="361"/>
        </pc:sldMkLst>
        <pc:grpChg chg="add mod">
          <ac:chgData name="Romain Rachenne" userId="d05ffb5d262588ec" providerId="LiveId" clId="{CB809FB3-7EE2-43AF-8E9F-49338773182D}" dt="2024-01-31T17:41:09.308" v="26"/>
          <ac:grpSpMkLst>
            <pc:docMk/>
            <pc:sldMk cId="3570482387" sldId="361"/>
            <ac:grpSpMk id="3" creationId="{3B829A64-D4CA-665B-94F2-3C2224E93D3D}"/>
          </ac:grpSpMkLst>
        </pc:grpChg>
        <pc:grpChg chg="mod">
          <ac:chgData name="Romain Rachenne" userId="d05ffb5d262588ec" providerId="LiveId" clId="{CB809FB3-7EE2-43AF-8E9F-49338773182D}" dt="2024-01-31T17:41:09.308" v="26"/>
          <ac:grpSpMkLst>
            <pc:docMk/>
            <pc:sldMk cId="3570482387" sldId="361"/>
            <ac:grpSpMk id="4" creationId="{93E8C060-01E2-35EC-5D24-32B132875395}"/>
          </ac:grpSpMkLst>
        </pc:grpChg>
        <pc:grpChg chg="del">
          <ac:chgData name="Romain Rachenne" userId="d05ffb5d262588ec" providerId="LiveId" clId="{CB809FB3-7EE2-43AF-8E9F-49338773182D}" dt="2024-01-31T17:41:09.095" v="25" actId="478"/>
          <ac:grpSpMkLst>
            <pc:docMk/>
            <pc:sldMk cId="3570482387" sldId="361"/>
            <ac:grpSpMk id="9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09.308" v="26"/>
          <ac:picMkLst>
            <pc:docMk/>
            <pc:sldMk cId="3570482387" sldId="361"/>
            <ac:picMk id="6" creationId="{BB441133-A07E-AADF-B84B-EA9686DF4A44}"/>
          </ac:picMkLst>
        </pc:picChg>
        <pc:picChg chg="mod">
          <ac:chgData name="Romain Rachenne" userId="d05ffb5d262588ec" providerId="LiveId" clId="{CB809FB3-7EE2-43AF-8E9F-49338773182D}" dt="2024-01-31T17:41:09.308" v="26"/>
          <ac:picMkLst>
            <pc:docMk/>
            <pc:sldMk cId="3570482387" sldId="361"/>
            <ac:picMk id="7" creationId="{FAE16244-B071-360C-F115-A33D3E7B3241}"/>
          </ac:picMkLst>
        </pc:picChg>
        <pc:picChg chg="mod">
          <ac:chgData name="Romain Rachenne" userId="d05ffb5d262588ec" providerId="LiveId" clId="{CB809FB3-7EE2-43AF-8E9F-49338773182D}" dt="2024-01-31T17:41:09.308" v="26"/>
          <ac:picMkLst>
            <pc:docMk/>
            <pc:sldMk cId="3570482387" sldId="361"/>
            <ac:picMk id="8" creationId="{0025CBD1-67D1-EB2B-40DB-3551FC83949C}"/>
          </ac:picMkLst>
        </pc:picChg>
      </pc:sldChg>
      <pc:sldChg chg="addSp delSp modSp">
        <pc:chgData name="Romain Rachenne" userId="d05ffb5d262588ec" providerId="LiveId" clId="{CB809FB3-7EE2-43AF-8E9F-49338773182D}" dt="2024-01-31T17:43:38.085" v="121"/>
        <pc:sldMkLst>
          <pc:docMk/>
          <pc:sldMk cId="2679822901" sldId="364"/>
        </pc:sldMkLst>
        <pc:grpChg chg="add mod">
          <ac:chgData name="Romain Rachenne" userId="d05ffb5d262588ec" providerId="LiveId" clId="{CB809FB3-7EE2-43AF-8E9F-49338773182D}" dt="2024-01-31T17:43:38.085" v="121"/>
          <ac:grpSpMkLst>
            <pc:docMk/>
            <pc:sldMk cId="2679822901" sldId="364"/>
            <ac:grpSpMk id="3" creationId="{0A1B3A91-F19F-DC6B-BF70-CB723C1E67EF}"/>
          </ac:grpSpMkLst>
        </pc:grpChg>
        <pc:grpChg chg="mod">
          <ac:chgData name="Romain Rachenne" userId="d05ffb5d262588ec" providerId="LiveId" clId="{CB809FB3-7EE2-43AF-8E9F-49338773182D}" dt="2024-01-31T17:43:38.085" v="121"/>
          <ac:grpSpMkLst>
            <pc:docMk/>
            <pc:sldMk cId="2679822901" sldId="364"/>
            <ac:grpSpMk id="4" creationId="{9C54A839-E3B9-E65D-A00B-F4B6A4F78934}"/>
          </ac:grpSpMkLst>
        </pc:grpChg>
        <pc:grpChg chg="del">
          <ac:chgData name="Romain Rachenne" userId="d05ffb5d262588ec" providerId="LiveId" clId="{CB809FB3-7EE2-43AF-8E9F-49338773182D}" dt="2024-01-31T17:43:37.849" v="120" actId="478"/>
          <ac:grpSpMkLst>
            <pc:docMk/>
            <pc:sldMk cId="2679822901" sldId="364"/>
            <ac:grpSpMk id="9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38.085" v="121"/>
          <ac:picMkLst>
            <pc:docMk/>
            <pc:sldMk cId="2679822901" sldId="364"/>
            <ac:picMk id="5" creationId="{0F6AC7CC-7266-FCC7-96B1-7F9356532C67}"/>
          </ac:picMkLst>
        </pc:picChg>
        <pc:picChg chg="mod">
          <ac:chgData name="Romain Rachenne" userId="d05ffb5d262588ec" providerId="LiveId" clId="{CB809FB3-7EE2-43AF-8E9F-49338773182D}" dt="2024-01-31T17:43:38.085" v="121"/>
          <ac:picMkLst>
            <pc:docMk/>
            <pc:sldMk cId="2679822901" sldId="364"/>
            <ac:picMk id="6" creationId="{B3B9D99C-0CCF-8C23-095D-EFE585A15C27}"/>
          </ac:picMkLst>
        </pc:picChg>
        <pc:picChg chg="mod">
          <ac:chgData name="Romain Rachenne" userId="d05ffb5d262588ec" providerId="LiveId" clId="{CB809FB3-7EE2-43AF-8E9F-49338773182D}" dt="2024-01-31T17:43:38.085" v="121"/>
          <ac:picMkLst>
            <pc:docMk/>
            <pc:sldMk cId="2679822901" sldId="364"/>
            <ac:picMk id="8" creationId="{E46D1DE8-229B-FC0F-52EE-7A056CA25E0E}"/>
          </ac:picMkLst>
        </pc:picChg>
      </pc:sldChg>
      <pc:sldChg chg="addSp delSp modSp">
        <pc:chgData name="Romain Rachenne" userId="d05ffb5d262588ec" providerId="LiveId" clId="{CB809FB3-7EE2-43AF-8E9F-49338773182D}" dt="2024-01-31T17:43:17.764" v="104"/>
        <pc:sldMkLst>
          <pc:docMk/>
          <pc:sldMk cId="1876324829" sldId="366"/>
        </pc:sldMkLst>
        <pc:grpChg chg="add mod">
          <ac:chgData name="Romain Rachenne" userId="d05ffb5d262588ec" providerId="LiveId" clId="{CB809FB3-7EE2-43AF-8E9F-49338773182D}" dt="2024-01-31T17:43:17.764" v="104"/>
          <ac:grpSpMkLst>
            <pc:docMk/>
            <pc:sldMk cId="1876324829" sldId="366"/>
            <ac:grpSpMk id="4" creationId="{1ED0EB96-8125-A7B4-79DB-433440CAB393}"/>
          </ac:grpSpMkLst>
        </pc:grpChg>
        <pc:grpChg chg="mod">
          <ac:chgData name="Romain Rachenne" userId="d05ffb5d262588ec" providerId="LiveId" clId="{CB809FB3-7EE2-43AF-8E9F-49338773182D}" dt="2024-01-31T17:43:17.764" v="104"/>
          <ac:grpSpMkLst>
            <pc:docMk/>
            <pc:sldMk cId="1876324829" sldId="366"/>
            <ac:grpSpMk id="5" creationId="{0D109955-C785-A6BE-0C6B-592D933B406E}"/>
          </ac:grpSpMkLst>
        </pc:grpChg>
        <pc:grpChg chg="del">
          <ac:chgData name="Romain Rachenne" userId="d05ffb5d262588ec" providerId="LiveId" clId="{CB809FB3-7EE2-43AF-8E9F-49338773182D}" dt="2024-01-31T17:43:17.352" v="103" actId="478"/>
          <ac:grpSpMkLst>
            <pc:docMk/>
            <pc:sldMk cId="1876324829" sldId="366"/>
            <ac:grpSpMk id="10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17.764" v="104"/>
          <ac:picMkLst>
            <pc:docMk/>
            <pc:sldMk cId="1876324829" sldId="366"/>
            <ac:picMk id="6" creationId="{A24FFF62-5AA0-2E41-BA4D-61054B2159EF}"/>
          </ac:picMkLst>
        </pc:picChg>
        <pc:picChg chg="mod">
          <ac:chgData name="Romain Rachenne" userId="d05ffb5d262588ec" providerId="LiveId" clId="{CB809FB3-7EE2-43AF-8E9F-49338773182D}" dt="2024-01-31T17:43:17.764" v="104"/>
          <ac:picMkLst>
            <pc:docMk/>
            <pc:sldMk cId="1876324829" sldId="366"/>
            <ac:picMk id="8" creationId="{814F4AD3-0B41-63A8-250F-3D2E4F21B2FA}"/>
          </ac:picMkLst>
        </pc:picChg>
        <pc:picChg chg="mod">
          <ac:chgData name="Romain Rachenne" userId="d05ffb5d262588ec" providerId="LiveId" clId="{CB809FB3-7EE2-43AF-8E9F-49338773182D}" dt="2024-01-31T17:43:17.764" v="104"/>
          <ac:picMkLst>
            <pc:docMk/>
            <pc:sldMk cId="1876324829" sldId="366"/>
            <ac:picMk id="9" creationId="{F473575C-390F-5EDC-A5E7-85F882E55527}"/>
          </ac:picMkLst>
        </pc:picChg>
      </pc:sldChg>
      <pc:sldChg chg="addSp delSp modSp">
        <pc:chgData name="Romain Rachenne" userId="d05ffb5d262588ec" providerId="LiveId" clId="{CB809FB3-7EE2-43AF-8E9F-49338773182D}" dt="2024-01-31T17:43:15.605" v="102"/>
        <pc:sldMkLst>
          <pc:docMk/>
          <pc:sldMk cId="4003411461" sldId="368"/>
        </pc:sldMkLst>
        <pc:grpChg chg="add mod">
          <ac:chgData name="Romain Rachenne" userId="d05ffb5d262588ec" providerId="LiveId" clId="{CB809FB3-7EE2-43AF-8E9F-49338773182D}" dt="2024-01-31T17:43:15.605" v="102"/>
          <ac:grpSpMkLst>
            <pc:docMk/>
            <pc:sldMk cId="4003411461" sldId="368"/>
            <ac:grpSpMk id="2" creationId="{872572A3-F95A-62D8-8904-5E3BE1A458A6}"/>
          </ac:grpSpMkLst>
        </pc:grpChg>
        <pc:grpChg chg="mod">
          <ac:chgData name="Romain Rachenne" userId="d05ffb5d262588ec" providerId="LiveId" clId="{CB809FB3-7EE2-43AF-8E9F-49338773182D}" dt="2024-01-31T17:43:15.605" v="102"/>
          <ac:grpSpMkLst>
            <pc:docMk/>
            <pc:sldMk cId="4003411461" sldId="368"/>
            <ac:grpSpMk id="5" creationId="{EE289FC6-2269-0218-BA21-749CEF77C41B}"/>
          </ac:grpSpMkLst>
        </pc:grpChg>
        <pc:grpChg chg="del">
          <ac:chgData name="Romain Rachenne" userId="d05ffb5d262588ec" providerId="LiveId" clId="{CB809FB3-7EE2-43AF-8E9F-49338773182D}" dt="2024-01-31T17:43:15.384" v="101" actId="478"/>
          <ac:grpSpMkLst>
            <pc:docMk/>
            <pc:sldMk cId="4003411461" sldId="368"/>
            <ac:grpSpMk id="10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15.605" v="102"/>
          <ac:picMkLst>
            <pc:docMk/>
            <pc:sldMk cId="4003411461" sldId="368"/>
            <ac:picMk id="6" creationId="{CAC7D734-8B81-AF80-5E99-E4CD520854AB}"/>
          </ac:picMkLst>
        </pc:picChg>
        <pc:picChg chg="mod">
          <ac:chgData name="Romain Rachenne" userId="d05ffb5d262588ec" providerId="LiveId" clId="{CB809FB3-7EE2-43AF-8E9F-49338773182D}" dt="2024-01-31T17:43:15.605" v="102"/>
          <ac:picMkLst>
            <pc:docMk/>
            <pc:sldMk cId="4003411461" sldId="368"/>
            <ac:picMk id="8" creationId="{517DE4C9-C242-7981-A031-456A6F74E39F}"/>
          </ac:picMkLst>
        </pc:picChg>
        <pc:picChg chg="mod">
          <ac:chgData name="Romain Rachenne" userId="d05ffb5d262588ec" providerId="LiveId" clId="{CB809FB3-7EE2-43AF-8E9F-49338773182D}" dt="2024-01-31T17:43:15.605" v="102"/>
          <ac:picMkLst>
            <pc:docMk/>
            <pc:sldMk cId="4003411461" sldId="368"/>
            <ac:picMk id="9" creationId="{71BB8E42-52C1-2D2A-6976-3F17DCAFA3E2}"/>
          </ac:picMkLst>
        </pc:picChg>
      </pc:sldChg>
      <pc:sldChg chg="addSp delSp modSp">
        <pc:chgData name="Romain Rachenne" userId="d05ffb5d262588ec" providerId="LiveId" clId="{CB809FB3-7EE2-43AF-8E9F-49338773182D}" dt="2024-01-31T17:43:20.061" v="106"/>
        <pc:sldMkLst>
          <pc:docMk/>
          <pc:sldMk cId="2795086695" sldId="369"/>
        </pc:sldMkLst>
        <pc:grpChg chg="add mod">
          <ac:chgData name="Romain Rachenne" userId="d05ffb5d262588ec" providerId="LiveId" clId="{CB809FB3-7EE2-43AF-8E9F-49338773182D}" dt="2024-01-31T17:43:20.061" v="106"/>
          <ac:grpSpMkLst>
            <pc:docMk/>
            <pc:sldMk cId="2795086695" sldId="369"/>
            <ac:grpSpMk id="2" creationId="{E5938FE5-7C8F-6E40-FFCC-2D0A60884471}"/>
          </ac:grpSpMkLst>
        </pc:grpChg>
        <pc:grpChg chg="mod">
          <ac:chgData name="Romain Rachenne" userId="d05ffb5d262588ec" providerId="LiveId" clId="{CB809FB3-7EE2-43AF-8E9F-49338773182D}" dt="2024-01-31T17:43:20.061" v="106"/>
          <ac:grpSpMkLst>
            <pc:docMk/>
            <pc:sldMk cId="2795086695" sldId="369"/>
            <ac:grpSpMk id="3" creationId="{048C7C70-DED1-A55B-84BC-E123B6330C00}"/>
          </ac:grpSpMkLst>
        </pc:grpChg>
        <pc:grpChg chg="del">
          <ac:chgData name="Romain Rachenne" userId="d05ffb5d262588ec" providerId="LiveId" clId="{CB809FB3-7EE2-43AF-8E9F-49338773182D}" dt="2024-01-31T17:43:19.792" v="105" actId="478"/>
          <ac:grpSpMkLst>
            <pc:docMk/>
            <pc:sldMk cId="2795086695" sldId="369"/>
            <ac:grpSpMk id="12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20.061" v="106"/>
          <ac:picMkLst>
            <pc:docMk/>
            <pc:sldMk cId="2795086695" sldId="369"/>
            <ac:picMk id="4" creationId="{AB22BAB5-8EF8-E9A7-8C1B-FD1E6BBBF4C7}"/>
          </ac:picMkLst>
        </pc:picChg>
        <pc:picChg chg="mod">
          <ac:chgData name="Romain Rachenne" userId="d05ffb5d262588ec" providerId="LiveId" clId="{CB809FB3-7EE2-43AF-8E9F-49338773182D}" dt="2024-01-31T17:43:20.061" v="106"/>
          <ac:picMkLst>
            <pc:docMk/>
            <pc:sldMk cId="2795086695" sldId="369"/>
            <ac:picMk id="5" creationId="{7B19A1E6-94FF-A07A-BEB2-73D27C1625F3}"/>
          </ac:picMkLst>
        </pc:picChg>
        <pc:picChg chg="mod">
          <ac:chgData name="Romain Rachenne" userId="d05ffb5d262588ec" providerId="LiveId" clId="{CB809FB3-7EE2-43AF-8E9F-49338773182D}" dt="2024-01-31T17:43:20.061" v="106"/>
          <ac:picMkLst>
            <pc:docMk/>
            <pc:sldMk cId="2795086695" sldId="369"/>
            <ac:picMk id="6" creationId="{84F7E1E6-1044-9BFC-E11E-A2E75F47EE01}"/>
          </ac:picMkLst>
        </pc:picChg>
      </pc:sldChg>
      <pc:sldChg chg="addSp delSp modSp">
        <pc:chgData name="Romain Rachenne" userId="d05ffb5d262588ec" providerId="LiveId" clId="{CB809FB3-7EE2-43AF-8E9F-49338773182D}" dt="2024-01-31T17:41:34.125" v="40"/>
        <pc:sldMkLst>
          <pc:docMk/>
          <pc:sldMk cId="3024113996" sldId="373"/>
        </pc:sldMkLst>
        <pc:grpChg chg="add mod">
          <ac:chgData name="Romain Rachenne" userId="d05ffb5d262588ec" providerId="LiveId" clId="{CB809FB3-7EE2-43AF-8E9F-49338773182D}" dt="2024-01-31T17:41:34.125" v="40"/>
          <ac:grpSpMkLst>
            <pc:docMk/>
            <pc:sldMk cId="3024113996" sldId="373"/>
            <ac:grpSpMk id="3" creationId="{A73949B7-2D51-F8F0-A7CE-166DE0E8E1F7}"/>
          </ac:grpSpMkLst>
        </pc:grpChg>
        <pc:grpChg chg="mod">
          <ac:chgData name="Romain Rachenne" userId="d05ffb5d262588ec" providerId="LiveId" clId="{CB809FB3-7EE2-43AF-8E9F-49338773182D}" dt="2024-01-31T17:41:34.125" v="40"/>
          <ac:grpSpMkLst>
            <pc:docMk/>
            <pc:sldMk cId="3024113996" sldId="373"/>
            <ac:grpSpMk id="4" creationId="{A5D1521E-67BE-9EB2-95E9-138DBEAD67BD}"/>
          </ac:grpSpMkLst>
        </pc:grpChg>
        <pc:grpChg chg="del">
          <ac:chgData name="Romain Rachenne" userId="d05ffb5d262588ec" providerId="LiveId" clId="{CB809FB3-7EE2-43AF-8E9F-49338773182D}" dt="2024-01-31T17:41:33.888" v="39" actId="478"/>
          <ac:grpSpMkLst>
            <pc:docMk/>
            <pc:sldMk cId="3024113996" sldId="373"/>
            <ac:grpSpMk id="12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34.125" v="40"/>
          <ac:picMkLst>
            <pc:docMk/>
            <pc:sldMk cId="3024113996" sldId="373"/>
            <ac:picMk id="5" creationId="{A6A82AD4-ED32-5C60-96A0-DA1297847904}"/>
          </ac:picMkLst>
        </pc:picChg>
        <pc:picChg chg="mod">
          <ac:chgData name="Romain Rachenne" userId="d05ffb5d262588ec" providerId="LiveId" clId="{CB809FB3-7EE2-43AF-8E9F-49338773182D}" dt="2024-01-31T17:41:34.125" v="40"/>
          <ac:picMkLst>
            <pc:docMk/>
            <pc:sldMk cId="3024113996" sldId="373"/>
            <ac:picMk id="6" creationId="{976BAC31-76AA-1793-FB3C-F7436C3883DD}"/>
          </ac:picMkLst>
        </pc:picChg>
        <pc:picChg chg="mod">
          <ac:chgData name="Romain Rachenne" userId="d05ffb5d262588ec" providerId="LiveId" clId="{CB809FB3-7EE2-43AF-8E9F-49338773182D}" dt="2024-01-31T17:41:34.125" v="40"/>
          <ac:picMkLst>
            <pc:docMk/>
            <pc:sldMk cId="3024113996" sldId="373"/>
            <ac:picMk id="7" creationId="{D49674C0-5C28-B90A-B1CE-82B1B0D09D07}"/>
          </ac:picMkLst>
        </pc:picChg>
      </pc:sldChg>
      <pc:sldChg chg="addSp delSp modSp">
        <pc:chgData name="Romain Rachenne" userId="d05ffb5d262588ec" providerId="LiveId" clId="{CB809FB3-7EE2-43AF-8E9F-49338773182D}" dt="2024-01-31T17:43:28.013" v="113"/>
        <pc:sldMkLst>
          <pc:docMk/>
          <pc:sldMk cId="4073212115" sldId="379"/>
        </pc:sldMkLst>
        <pc:grpChg chg="add mod">
          <ac:chgData name="Romain Rachenne" userId="d05ffb5d262588ec" providerId="LiveId" clId="{CB809FB3-7EE2-43AF-8E9F-49338773182D}" dt="2024-01-31T17:43:28.013" v="113"/>
          <ac:grpSpMkLst>
            <pc:docMk/>
            <pc:sldMk cId="4073212115" sldId="379"/>
            <ac:grpSpMk id="3" creationId="{691C0577-A1DA-EE1D-E23C-52250B82596C}"/>
          </ac:grpSpMkLst>
        </pc:grpChg>
        <pc:grpChg chg="mod">
          <ac:chgData name="Romain Rachenne" userId="d05ffb5d262588ec" providerId="LiveId" clId="{CB809FB3-7EE2-43AF-8E9F-49338773182D}" dt="2024-01-31T17:43:28.013" v="113"/>
          <ac:grpSpMkLst>
            <pc:docMk/>
            <pc:sldMk cId="4073212115" sldId="379"/>
            <ac:grpSpMk id="4" creationId="{1C80F40F-9D8B-9E07-3123-7E7F62EE88A0}"/>
          </ac:grpSpMkLst>
        </pc:grpChg>
        <pc:grpChg chg="del">
          <ac:chgData name="Romain Rachenne" userId="d05ffb5d262588ec" providerId="LiveId" clId="{CB809FB3-7EE2-43AF-8E9F-49338773182D}" dt="2024-01-31T17:43:27.776" v="112" actId="478"/>
          <ac:grpSpMkLst>
            <pc:docMk/>
            <pc:sldMk cId="4073212115" sldId="379"/>
            <ac:grpSpMk id="18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28.013" v="113"/>
          <ac:picMkLst>
            <pc:docMk/>
            <pc:sldMk cId="4073212115" sldId="379"/>
            <ac:picMk id="5" creationId="{43D5247D-FDF2-9C8B-BD72-39147BAE797F}"/>
          </ac:picMkLst>
        </pc:picChg>
        <pc:picChg chg="mod">
          <ac:chgData name="Romain Rachenne" userId="d05ffb5d262588ec" providerId="LiveId" clId="{CB809FB3-7EE2-43AF-8E9F-49338773182D}" dt="2024-01-31T17:43:28.013" v="113"/>
          <ac:picMkLst>
            <pc:docMk/>
            <pc:sldMk cId="4073212115" sldId="379"/>
            <ac:picMk id="9" creationId="{1BDD24C9-7893-02F1-1FDA-082B209D1675}"/>
          </ac:picMkLst>
        </pc:picChg>
        <pc:picChg chg="mod">
          <ac:chgData name="Romain Rachenne" userId="d05ffb5d262588ec" providerId="LiveId" clId="{CB809FB3-7EE2-43AF-8E9F-49338773182D}" dt="2024-01-31T17:43:28.013" v="113"/>
          <ac:picMkLst>
            <pc:docMk/>
            <pc:sldMk cId="4073212115" sldId="379"/>
            <ac:picMk id="10" creationId="{B5DD2602-AD37-D5F2-868C-0B46B76D0D8A}"/>
          </ac:picMkLst>
        </pc:picChg>
      </pc:sldChg>
      <pc:sldChg chg="addSp delSp modSp">
        <pc:chgData name="Romain Rachenne" userId="d05ffb5d262588ec" providerId="LiveId" clId="{CB809FB3-7EE2-43AF-8E9F-49338773182D}" dt="2024-01-31T17:43:47.341" v="129"/>
        <pc:sldMkLst>
          <pc:docMk/>
          <pc:sldMk cId="1063772699" sldId="382"/>
        </pc:sldMkLst>
        <pc:grpChg chg="add mod">
          <ac:chgData name="Romain Rachenne" userId="d05ffb5d262588ec" providerId="LiveId" clId="{CB809FB3-7EE2-43AF-8E9F-49338773182D}" dt="2024-01-31T17:43:47.341" v="129"/>
          <ac:grpSpMkLst>
            <pc:docMk/>
            <pc:sldMk cId="1063772699" sldId="382"/>
            <ac:grpSpMk id="2" creationId="{493BC699-2EC2-93E5-B5A2-32186B576F8D}"/>
          </ac:grpSpMkLst>
        </pc:grpChg>
        <pc:grpChg chg="mod">
          <ac:chgData name="Romain Rachenne" userId="d05ffb5d262588ec" providerId="LiveId" clId="{CB809FB3-7EE2-43AF-8E9F-49338773182D}" dt="2024-01-31T17:43:47.341" v="129"/>
          <ac:grpSpMkLst>
            <pc:docMk/>
            <pc:sldMk cId="1063772699" sldId="382"/>
            <ac:grpSpMk id="3" creationId="{40F59430-0E0E-5335-522D-E51C940CB66D}"/>
          </ac:grpSpMkLst>
        </pc:grpChg>
        <pc:grpChg chg="del">
          <ac:chgData name="Romain Rachenne" userId="d05ffb5d262588ec" providerId="LiveId" clId="{CB809FB3-7EE2-43AF-8E9F-49338773182D}" dt="2024-01-31T17:43:47.129" v="128" actId="478"/>
          <ac:grpSpMkLst>
            <pc:docMk/>
            <pc:sldMk cId="1063772699" sldId="382"/>
            <ac:grpSpMk id="9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47.341" v="129"/>
          <ac:picMkLst>
            <pc:docMk/>
            <pc:sldMk cId="1063772699" sldId="382"/>
            <ac:picMk id="4" creationId="{C92F5953-3350-AC90-87B1-F0883867BA35}"/>
          </ac:picMkLst>
        </pc:picChg>
        <pc:picChg chg="mod">
          <ac:chgData name="Romain Rachenne" userId="d05ffb5d262588ec" providerId="LiveId" clId="{CB809FB3-7EE2-43AF-8E9F-49338773182D}" dt="2024-01-31T17:43:47.341" v="129"/>
          <ac:picMkLst>
            <pc:docMk/>
            <pc:sldMk cId="1063772699" sldId="382"/>
            <ac:picMk id="5" creationId="{45CDCF46-C92E-EC2B-4C02-8EE38BF84AA6}"/>
          </ac:picMkLst>
        </pc:picChg>
        <pc:picChg chg="mod">
          <ac:chgData name="Romain Rachenne" userId="d05ffb5d262588ec" providerId="LiveId" clId="{CB809FB3-7EE2-43AF-8E9F-49338773182D}" dt="2024-01-31T17:43:47.341" v="129"/>
          <ac:picMkLst>
            <pc:docMk/>
            <pc:sldMk cId="1063772699" sldId="382"/>
            <ac:picMk id="6" creationId="{8FA59F52-4240-940F-3C1C-C4A7FB71BAB9}"/>
          </ac:picMkLst>
        </pc:picChg>
      </pc:sldChg>
      <pc:sldChg chg="addSp delSp modSp">
        <pc:chgData name="Romain Rachenne" userId="d05ffb5d262588ec" providerId="LiveId" clId="{CB809FB3-7EE2-43AF-8E9F-49338773182D}" dt="2024-01-31T17:43:30.669" v="115"/>
        <pc:sldMkLst>
          <pc:docMk/>
          <pc:sldMk cId="1660133979" sldId="383"/>
        </pc:sldMkLst>
        <pc:grpChg chg="add mod">
          <ac:chgData name="Romain Rachenne" userId="d05ffb5d262588ec" providerId="LiveId" clId="{CB809FB3-7EE2-43AF-8E9F-49338773182D}" dt="2024-01-31T17:43:30.669" v="115"/>
          <ac:grpSpMkLst>
            <pc:docMk/>
            <pc:sldMk cId="1660133979" sldId="383"/>
            <ac:grpSpMk id="2" creationId="{85ECF316-23C0-9C80-B612-612DC5D2A835}"/>
          </ac:grpSpMkLst>
        </pc:grpChg>
        <pc:grpChg chg="mod">
          <ac:chgData name="Romain Rachenne" userId="d05ffb5d262588ec" providerId="LiveId" clId="{CB809FB3-7EE2-43AF-8E9F-49338773182D}" dt="2024-01-31T17:43:30.669" v="115"/>
          <ac:grpSpMkLst>
            <pc:docMk/>
            <pc:sldMk cId="1660133979" sldId="383"/>
            <ac:grpSpMk id="3" creationId="{E82E8612-0133-040E-FFD3-063DCAA733D3}"/>
          </ac:grpSpMkLst>
        </pc:grpChg>
        <pc:grpChg chg="del">
          <ac:chgData name="Romain Rachenne" userId="d05ffb5d262588ec" providerId="LiveId" clId="{CB809FB3-7EE2-43AF-8E9F-49338773182D}" dt="2024-01-31T17:43:30.360" v="114" actId="478"/>
          <ac:grpSpMkLst>
            <pc:docMk/>
            <pc:sldMk cId="1660133979" sldId="383"/>
            <ac:grpSpMk id="12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30.669" v="115"/>
          <ac:picMkLst>
            <pc:docMk/>
            <pc:sldMk cId="1660133979" sldId="383"/>
            <ac:picMk id="4" creationId="{D65D5097-B962-127C-BBE9-3BFB29629285}"/>
          </ac:picMkLst>
        </pc:picChg>
        <pc:picChg chg="mod">
          <ac:chgData name="Romain Rachenne" userId="d05ffb5d262588ec" providerId="LiveId" clId="{CB809FB3-7EE2-43AF-8E9F-49338773182D}" dt="2024-01-31T17:43:30.669" v="115"/>
          <ac:picMkLst>
            <pc:docMk/>
            <pc:sldMk cId="1660133979" sldId="383"/>
            <ac:picMk id="5" creationId="{AA5C4D76-B73E-1A70-6673-C1C6326E5A0E}"/>
          </ac:picMkLst>
        </pc:picChg>
        <pc:picChg chg="mod">
          <ac:chgData name="Romain Rachenne" userId="d05ffb5d262588ec" providerId="LiveId" clId="{CB809FB3-7EE2-43AF-8E9F-49338773182D}" dt="2024-01-31T17:43:30.669" v="115"/>
          <ac:picMkLst>
            <pc:docMk/>
            <pc:sldMk cId="1660133979" sldId="383"/>
            <ac:picMk id="6" creationId="{1C404CD5-0467-A663-ADAB-695CD1AC6E45}"/>
          </ac:picMkLst>
        </pc:picChg>
      </pc:sldChg>
      <pc:sldChg chg="addSp delSp modSp">
        <pc:chgData name="Romain Rachenne" userId="d05ffb5d262588ec" providerId="LiveId" clId="{CB809FB3-7EE2-43AF-8E9F-49338773182D}" dt="2024-01-31T17:43:13.149" v="100"/>
        <pc:sldMkLst>
          <pc:docMk/>
          <pc:sldMk cId="2645727541" sldId="384"/>
        </pc:sldMkLst>
        <pc:grpChg chg="add mod">
          <ac:chgData name="Romain Rachenne" userId="d05ffb5d262588ec" providerId="LiveId" clId="{CB809FB3-7EE2-43AF-8E9F-49338773182D}" dt="2024-01-31T17:43:13.149" v="100"/>
          <ac:grpSpMkLst>
            <pc:docMk/>
            <pc:sldMk cId="2645727541" sldId="384"/>
            <ac:grpSpMk id="2" creationId="{4A322C9E-64C5-36FB-4137-B4EEADD7FC3F}"/>
          </ac:grpSpMkLst>
        </pc:grpChg>
        <pc:grpChg chg="mod">
          <ac:chgData name="Romain Rachenne" userId="d05ffb5d262588ec" providerId="LiveId" clId="{CB809FB3-7EE2-43AF-8E9F-49338773182D}" dt="2024-01-31T17:43:13.149" v="100"/>
          <ac:grpSpMkLst>
            <pc:docMk/>
            <pc:sldMk cId="2645727541" sldId="384"/>
            <ac:grpSpMk id="3" creationId="{CD8C02D8-7AC3-C2FF-50BB-9465D0629362}"/>
          </ac:grpSpMkLst>
        </pc:grpChg>
        <pc:grpChg chg="del">
          <ac:chgData name="Romain Rachenne" userId="d05ffb5d262588ec" providerId="LiveId" clId="{CB809FB3-7EE2-43AF-8E9F-49338773182D}" dt="2024-01-31T17:43:12.888" v="99" actId="478"/>
          <ac:grpSpMkLst>
            <pc:docMk/>
            <pc:sldMk cId="2645727541" sldId="384"/>
            <ac:grpSpMk id="9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13.149" v="100"/>
          <ac:picMkLst>
            <pc:docMk/>
            <pc:sldMk cId="2645727541" sldId="384"/>
            <ac:picMk id="4" creationId="{1D0BA210-4232-F32D-5ADB-823CF5C05716}"/>
          </ac:picMkLst>
        </pc:picChg>
        <pc:picChg chg="mod">
          <ac:chgData name="Romain Rachenne" userId="d05ffb5d262588ec" providerId="LiveId" clId="{CB809FB3-7EE2-43AF-8E9F-49338773182D}" dt="2024-01-31T17:43:13.149" v="100"/>
          <ac:picMkLst>
            <pc:docMk/>
            <pc:sldMk cId="2645727541" sldId="384"/>
            <ac:picMk id="5" creationId="{9817A1E6-9830-4FE0-489A-9BC60360154A}"/>
          </ac:picMkLst>
        </pc:picChg>
        <pc:picChg chg="mod">
          <ac:chgData name="Romain Rachenne" userId="d05ffb5d262588ec" providerId="LiveId" clId="{CB809FB3-7EE2-43AF-8E9F-49338773182D}" dt="2024-01-31T17:43:13.149" v="100"/>
          <ac:picMkLst>
            <pc:docMk/>
            <pc:sldMk cId="2645727541" sldId="384"/>
            <ac:picMk id="8" creationId="{400E949C-7833-76F4-DBF5-B4D5EFEAADB6}"/>
          </ac:picMkLst>
        </pc:picChg>
      </pc:sldChg>
      <pc:sldChg chg="addSp delSp modSp">
        <pc:chgData name="Romain Rachenne" userId="d05ffb5d262588ec" providerId="LiveId" clId="{CB809FB3-7EE2-43AF-8E9F-49338773182D}" dt="2024-01-31T17:43:11.125" v="98"/>
        <pc:sldMkLst>
          <pc:docMk/>
          <pc:sldMk cId="37577857" sldId="385"/>
        </pc:sldMkLst>
        <pc:grpChg chg="add mod">
          <ac:chgData name="Romain Rachenne" userId="d05ffb5d262588ec" providerId="LiveId" clId="{CB809FB3-7EE2-43AF-8E9F-49338773182D}" dt="2024-01-31T17:43:11.125" v="98"/>
          <ac:grpSpMkLst>
            <pc:docMk/>
            <pc:sldMk cId="37577857" sldId="385"/>
            <ac:grpSpMk id="2" creationId="{BA6EABA7-6A70-0328-F2E9-1E6F12B55AD6}"/>
          </ac:grpSpMkLst>
        </pc:grpChg>
        <pc:grpChg chg="mod">
          <ac:chgData name="Romain Rachenne" userId="d05ffb5d262588ec" providerId="LiveId" clId="{CB809FB3-7EE2-43AF-8E9F-49338773182D}" dt="2024-01-31T17:43:11.125" v="98"/>
          <ac:grpSpMkLst>
            <pc:docMk/>
            <pc:sldMk cId="37577857" sldId="385"/>
            <ac:grpSpMk id="3" creationId="{E3BB0118-A35C-BEC9-FCEF-D6C0BD842CFF}"/>
          </ac:grpSpMkLst>
        </pc:grpChg>
        <pc:grpChg chg="del">
          <ac:chgData name="Romain Rachenne" userId="d05ffb5d262588ec" providerId="LiveId" clId="{CB809FB3-7EE2-43AF-8E9F-49338773182D}" dt="2024-01-31T17:43:10.897" v="97" actId="478"/>
          <ac:grpSpMkLst>
            <pc:docMk/>
            <pc:sldMk cId="37577857" sldId="385"/>
            <ac:grpSpMk id="9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11.125" v="98"/>
          <ac:picMkLst>
            <pc:docMk/>
            <pc:sldMk cId="37577857" sldId="385"/>
            <ac:picMk id="5" creationId="{8A290784-C427-294D-0B17-0382C5CFA14D}"/>
          </ac:picMkLst>
        </pc:picChg>
        <pc:picChg chg="mod">
          <ac:chgData name="Romain Rachenne" userId="d05ffb5d262588ec" providerId="LiveId" clId="{CB809FB3-7EE2-43AF-8E9F-49338773182D}" dt="2024-01-31T17:43:11.125" v="98"/>
          <ac:picMkLst>
            <pc:docMk/>
            <pc:sldMk cId="37577857" sldId="385"/>
            <ac:picMk id="6" creationId="{6DD9CF12-7F09-5F2A-5609-8DA616240387}"/>
          </ac:picMkLst>
        </pc:picChg>
        <pc:picChg chg="mod">
          <ac:chgData name="Romain Rachenne" userId="d05ffb5d262588ec" providerId="LiveId" clId="{CB809FB3-7EE2-43AF-8E9F-49338773182D}" dt="2024-01-31T17:43:11.125" v="98"/>
          <ac:picMkLst>
            <pc:docMk/>
            <pc:sldMk cId="37577857" sldId="385"/>
            <ac:picMk id="8" creationId="{DD841C3F-CFA4-4745-E4D8-8166F8369FE1}"/>
          </ac:picMkLst>
        </pc:picChg>
      </pc:sldChg>
      <pc:sldChg chg="addSp delSp modSp mod">
        <pc:chgData name="Romain Rachenne" userId="d05ffb5d262588ec" providerId="LiveId" clId="{CB809FB3-7EE2-43AF-8E9F-49338773182D}" dt="2024-01-31T17:43:42.550" v="125"/>
        <pc:sldMkLst>
          <pc:docMk/>
          <pc:sldMk cId="3022573185" sldId="386"/>
        </pc:sldMkLst>
        <pc:spChg chg="mod">
          <ac:chgData name="Romain Rachenne" userId="d05ffb5d262588ec" providerId="LiveId" clId="{CB809FB3-7EE2-43AF-8E9F-49338773182D}" dt="2024-01-31T17:40:36.741" v="2" actId="27636"/>
          <ac:spMkLst>
            <pc:docMk/>
            <pc:sldMk cId="3022573185" sldId="386"/>
            <ac:spMk id="14" creationId="{00000000-0000-0000-0000-000000000000}"/>
          </ac:spMkLst>
        </pc:spChg>
        <pc:grpChg chg="add mod">
          <ac:chgData name="Romain Rachenne" userId="d05ffb5d262588ec" providerId="LiveId" clId="{CB809FB3-7EE2-43AF-8E9F-49338773182D}" dt="2024-01-31T17:43:42.550" v="125"/>
          <ac:grpSpMkLst>
            <pc:docMk/>
            <pc:sldMk cId="3022573185" sldId="386"/>
            <ac:grpSpMk id="2" creationId="{97EE22FF-DCEF-53B0-2C39-FBD22B44AE39}"/>
          </ac:grpSpMkLst>
        </pc:grpChg>
        <pc:grpChg chg="mod">
          <ac:chgData name="Romain Rachenne" userId="d05ffb5d262588ec" providerId="LiveId" clId="{CB809FB3-7EE2-43AF-8E9F-49338773182D}" dt="2024-01-31T17:43:42.550" v="125"/>
          <ac:grpSpMkLst>
            <pc:docMk/>
            <pc:sldMk cId="3022573185" sldId="386"/>
            <ac:grpSpMk id="3" creationId="{D73BA278-C061-30CD-6296-35878B233C90}"/>
          </ac:grpSpMkLst>
        </pc:grpChg>
        <pc:grpChg chg="del">
          <ac:chgData name="Romain Rachenne" userId="d05ffb5d262588ec" providerId="LiveId" clId="{CB809FB3-7EE2-43AF-8E9F-49338773182D}" dt="2024-01-31T17:43:42.296" v="124" actId="478"/>
          <ac:grpSpMkLst>
            <pc:docMk/>
            <pc:sldMk cId="3022573185" sldId="386"/>
            <ac:grpSpMk id="11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42.550" v="125"/>
          <ac:picMkLst>
            <pc:docMk/>
            <pc:sldMk cId="3022573185" sldId="386"/>
            <ac:picMk id="4" creationId="{F9B7D3CA-D00F-138E-B466-F5ACE8A88AA0}"/>
          </ac:picMkLst>
        </pc:picChg>
        <pc:picChg chg="mod">
          <ac:chgData name="Romain Rachenne" userId="d05ffb5d262588ec" providerId="LiveId" clId="{CB809FB3-7EE2-43AF-8E9F-49338773182D}" dt="2024-01-31T17:43:42.550" v="125"/>
          <ac:picMkLst>
            <pc:docMk/>
            <pc:sldMk cId="3022573185" sldId="386"/>
            <ac:picMk id="5" creationId="{55290AE8-166B-8759-89CC-AF521AEC5BB5}"/>
          </ac:picMkLst>
        </pc:picChg>
        <pc:picChg chg="mod">
          <ac:chgData name="Romain Rachenne" userId="d05ffb5d262588ec" providerId="LiveId" clId="{CB809FB3-7EE2-43AF-8E9F-49338773182D}" dt="2024-01-31T17:43:42.550" v="125"/>
          <ac:picMkLst>
            <pc:docMk/>
            <pc:sldMk cId="3022573185" sldId="386"/>
            <ac:picMk id="6" creationId="{54D4E835-9FCC-8314-3494-3B46059ED4CC}"/>
          </ac:picMkLst>
        </pc:picChg>
      </pc:sldChg>
      <pc:sldChg chg="addSp delSp modSp mod">
        <pc:chgData name="Romain Rachenne" userId="d05ffb5d262588ec" providerId="LiveId" clId="{CB809FB3-7EE2-43AF-8E9F-49338773182D}" dt="2024-01-31T17:43:40.158" v="123"/>
        <pc:sldMkLst>
          <pc:docMk/>
          <pc:sldMk cId="2505515403" sldId="387"/>
        </pc:sldMkLst>
        <pc:spChg chg="mod">
          <ac:chgData name="Romain Rachenne" userId="d05ffb5d262588ec" providerId="LiveId" clId="{CB809FB3-7EE2-43AF-8E9F-49338773182D}" dt="2024-01-31T17:40:36.743" v="3" actId="27636"/>
          <ac:spMkLst>
            <pc:docMk/>
            <pc:sldMk cId="2505515403" sldId="387"/>
            <ac:spMk id="15" creationId="{00000000-0000-0000-0000-000000000000}"/>
          </ac:spMkLst>
        </pc:spChg>
        <pc:grpChg chg="add mod">
          <ac:chgData name="Romain Rachenne" userId="d05ffb5d262588ec" providerId="LiveId" clId="{CB809FB3-7EE2-43AF-8E9F-49338773182D}" dt="2024-01-31T17:43:40.158" v="123"/>
          <ac:grpSpMkLst>
            <pc:docMk/>
            <pc:sldMk cId="2505515403" sldId="387"/>
            <ac:grpSpMk id="2" creationId="{D2491DE2-D42E-1420-CAD5-3C0F65D2C382}"/>
          </ac:grpSpMkLst>
        </pc:grpChg>
        <pc:grpChg chg="mod">
          <ac:chgData name="Romain Rachenne" userId="d05ffb5d262588ec" providerId="LiveId" clId="{CB809FB3-7EE2-43AF-8E9F-49338773182D}" dt="2024-01-31T17:43:40.158" v="123"/>
          <ac:grpSpMkLst>
            <pc:docMk/>
            <pc:sldMk cId="2505515403" sldId="387"/>
            <ac:grpSpMk id="3" creationId="{1523A14A-5EA8-0D0E-570F-CC8C2D82E256}"/>
          </ac:grpSpMkLst>
        </pc:grpChg>
        <pc:grpChg chg="del">
          <ac:chgData name="Romain Rachenne" userId="d05ffb5d262588ec" providerId="LiveId" clId="{CB809FB3-7EE2-43AF-8E9F-49338773182D}" dt="2024-01-31T17:43:39.929" v="122" actId="478"/>
          <ac:grpSpMkLst>
            <pc:docMk/>
            <pc:sldMk cId="2505515403" sldId="387"/>
            <ac:grpSpMk id="11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40.158" v="123"/>
          <ac:picMkLst>
            <pc:docMk/>
            <pc:sldMk cId="2505515403" sldId="387"/>
            <ac:picMk id="4" creationId="{9BF6FCE7-6F3D-1BD4-3345-366E4551EFB7}"/>
          </ac:picMkLst>
        </pc:picChg>
        <pc:picChg chg="mod">
          <ac:chgData name="Romain Rachenne" userId="d05ffb5d262588ec" providerId="LiveId" clId="{CB809FB3-7EE2-43AF-8E9F-49338773182D}" dt="2024-01-31T17:43:40.158" v="123"/>
          <ac:picMkLst>
            <pc:docMk/>
            <pc:sldMk cId="2505515403" sldId="387"/>
            <ac:picMk id="5" creationId="{772CEFA8-ECB6-94DC-E7BE-0FB8DD5AEF10}"/>
          </ac:picMkLst>
        </pc:picChg>
        <pc:picChg chg="mod">
          <ac:chgData name="Romain Rachenne" userId="d05ffb5d262588ec" providerId="LiveId" clId="{CB809FB3-7EE2-43AF-8E9F-49338773182D}" dt="2024-01-31T17:43:40.158" v="123"/>
          <ac:picMkLst>
            <pc:docMk/>
            <pc:sldMk cId="2505515403" sldId="387"/>
            <ac:picMk id="6" creationId="{67DCF161-5FF2-D37A-447C-4D717402286F}"/>
          </ac:picMkLst>
        </pc:picChg>
      </pc:sldChg>
      <pc:sldChg chg="addSp delSp modSp mod">
        <pc:chgData name="Romain Rachenne" userId="d05ffb5d262588ec" providerId="LiveId" clId="{CB809FB3-7EE2-43AF-8E9F-49338773182D}" dt="2024-01-31T17:43:44.877" v="127"/>
        <pc:sldMkLst>
          <pc:docMk/>
          <pc:sldMk cId="2380155161" sldId="388"/>
        </pc:sldMkLst>
        <pc:spChg chg="mod">
          <ac:chgData name="Romain Rachenne" userId="d05ffb5d262588ec" providerId="LiveId" clId="{CB809FB3-7EE2-43AF-8E9F-49338773182D}" dt="2024-01-31T17:40:36.738" v="1" actId="27636"/>
          <ac:spMkLst>
            <pc:docMk/>
            <pc:sldMk cId="2380155161" sldId="388"/>
            <ac:spMk id="13" creationId="{00000000-0000-0000-0000-000000000000}"/>
          </ac:spMkLst>
        </pc:spChg>
        <pc:grpChg chg="add mod">
          <ac:chgData name="Romain Rachenne" userId="d05ffb5d262588ec" providerId="LiveId" clId="{CB809FB3-7EE2-43AF-8E9F-49338773182D}" dt="2024-01-31T17:43:44.877" v="127"/>
          <ac:grpSpMkLst>
            <pc:docMk/>
            <pc:sldMk cId="2380155161" sldId="388"/>
            <ac:grpSpMk id="3" creationId="{7D9AAE93-8013-3026-DB5A-9F7F57128E8D}"/>
          </ac:grpSpMkLst>
        </pc:grpChg>
        <pc:grpChg chg="mod">
          <ac:chgData name="Romain Rachenne" userId="d05ffb5d262588ec" providerId="LiveId" clId="{CB809FB3-7EE2-43AF-8E9F-49338773182D}" dt="2024-01-31T17:43:44.877" v="127"/>
          <ac:grpSpMkLst>
            <pc:docMk/>
            <pc:sldMk cId="2380155161" sldId="388"/>
            <ac:grpSpMk id="4" creationId="{C202DD15-0D44-EB6B-337C-1D9E84A9574E}"/>
          </ac:grpSpMkLst>
        </pc:grpChg>
        <pc:grpChg chg="del">
          <ac:chgData name="Romain Rachenne" userId="d05ffb5d262588ec" providerId="LiveId" clId="{CB809FB3-7EE2-43AF-8E9F-49338773182D}" dt="2024-01-31T17:43:44.624" v="126" actId="478"/>
          <ac:grpSpMkLst>
            <pc:docMk/>
            <pc:sldMk cId="2380155161" sldId="388"/>
            <ac:grpSpMk id="11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44.877" v="127"/>
          <ac:picMkLst>
            <pc:docMk/>
            <pc:sldMk cId="2380155161" sldId="388"/>
            <ac:picMk id="5" creationId="{92CD593D-CC5C-9D9E-4CF6-A61E2BCC9D25}"/>
          </ac:picMkLst>
        </pc:picChg>
        <pc:picChg chg="mod">
          <ac:chgData name="Romain Rachenne" userId="d05ffb5d262588ec" providerId="LiveId" clId="{CB809FB3-7EE2-43AF-8E9F-49338773182D}" dt="2024-01-31T17:43:44.877" v="127"/>
          <ac:picMkLst>
            <pc:docMk/>
            <pc:sldMk cId="2380155161" sldId="388"/>
            <ac:picMk id="6" creationId="{1D50C587-668F-E3E1-7E7C-3E5C7C0AB52C}"/>
          </ac:picMkLst>
        </pc:picChg>
        <pc:picChg chg="mod">
          <ac:chgData name="Romain Rachenne" userId="d05ffb5d262588ec" providerId="LiveId" clId="{CB809FB3-7EE2-43AF-8E9F-49338773182D}" dt="2024-01-31T17:43:44.877" v="127"/>
          <ac:picMkLst>
            <pc:docMk/>
            <pc:sldMk cId="2380155161" sldId="388"/>
            <ac:picMk id="8" creationId="{8C16CF1A-DDA1-3803-F923-5CAC702CF33C}"/>
          </ac:picMkLst>
        </pc:picChg>
      </pc:sldChg>
      <pc:sldChg chg="addSp delSp modSp">
        <pc:chgData name="Romain Rachenne" userId="d05ffb5d262588ec" providerId="LiveId" clId="{CB809FB3-7EE2-43AF-8E9F-49338773182D}" dt="2024-01-31T17:43:25.213" v="111"/>
        <pc:sldMkLst>
          <pc:docMk/>
          <pc:sldMk cId="4184502925" sldId="389"/>
        </pc:sldMkLst>
        <pc:grpChg chg="add mod">
          <ac:chgData name="Romain Rachenne" userId="d05ffb5d262588ec" providerId="LiveId" clId="{CB809FB3-7EE2-43AF-8E9F-49338773182D}" dt="2024-01-31T17:43:25.213" v="111"/>
          <ac:grpSpMkLst>
            <pc:docMk/>
            <pc:sldMk cId="4184502925" sldId="389"/>
            <ac:grpSpMk id="3" creationId="{AD20E826-6155-7815-84C7-36273BBB00DF}"/>
          </ac:grpSpMkLst>
        </pc:grpChg>
        <pc:grpChg chg="mod">
          <ac:chgData name="Romain Rachenne" userId="d05ffb5d262588ec" providerId="LiveId" clId="{CB809FB3-7EE2-43AF-8E9F-49338773182D}" dt="2024-01-31T17:43:25.213" v="111"/>
          <ac:grpSpMkLst>
            <pc:docMk/>
            <pc:sldMk cId="4184502925" sldId="389"/>
            <ac:grpSpMk id="5" creationId="{6ED0632E-EC75-FEB2-67F0-DAFB50258E47}"/>
          </ac:grpSpMkLst>
        </pc:grpChg>
        <pc:grpChg chg="del mod">
          <ac:chgData name="Romain Rachenne" userId="d05ffb5d262588ec" providerId="LiveId" clId="{CB809FB3-7EE2-43AF-8E9F-49338773182D}" dt="2024-01-31T17:43:24.936" v="110" actId="478"/>
          <ac:grpSpMkLst>
            <pc:docMk/>
            <pc:sldMk cId="4184502925" sldId="389"/>
            <ac:grpSpMk id="19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25.213" v="111"/>
          <ac:picMkLst>
            <pc:docMk/>
            <pc:sldMk cId="4184502925" sldId="389"/>
            <ac:picMk id="9" creationId="{8A0BC8F6-9FCD-03AD-590B-678426CCC6E9}"/>
          </ac:picMkLst>
        </pc:picChg>
        <pc:picChg chg="mod">
          <ac:chgData name="Romain Rachenne" userId="d05ffb5d262588ec" providerId="LiveId" clId="{CB809FB3-7EE2-43AF-8E9F-49338773182D}" dt="2024-01-31T17:43:25.213" v="111"/>
          <ac:picMkLst>
            <pc:docMk/>
            <pc:sldMk cId="4184502925" sldId="389"/>
            <ac:picMk id="10" creationId="{08957F8D-0CD6-EBC2-0E8D-E020CC064299}"/>
          </ac:picMkLst>
        </pc:picChg>
        <pc:picChg chg="mod">
          <ac:chgData name="Romain Rachenne" userId="d05ffb5d262588ec" providerId="LiveId" clId="{CB809FB3-7EE2-43AF-8E9F-49338773182D}" dt="2024-01-31T17:43:25.213" v="111"/>
          <ac:picMkLst>
            <pc:docMk/>
            <pc:sldMk cId="4184502925" sldId="389"/>
            <ac:picMk id="11" creationId="{6A26D8AB-D16D-9D41-3A5F-AEF1E29D4BBF}"/>
          </ac:picMkLst>
        </pc:picChg>
        <pc:picChg chg="mod">
          <ac:chgData name="Romain Rachenne" userId="d05ffb5d262588ec" providerId="LiveId" clId="{CB809FB3-7EE2-43AF-8E9F-49338773182D}" dt="2024-01-31T17:43:24.323" v="109" actId="1076"/>
          <ac:picMkLst>
            <pc:docMk/>
            <pc:sldMk cId="4184502925" sldId="389"/>
            <ac:picMk id="20" creationId="{B8CFAE8E-2FFE-418D-8081-CD4958430758}"/>
          </ac:picMkLst>
        </pc:picChg>
        <pc:picChg chg="mod">
          <ac:chgData name="Romain Rachenne" userId="d05ffb5d262588ec" providerId="LiveId" clId="{CB809FB3-7EE2-43AF-8E9F-49338773182D}" dt="2024-01-31T17:43:24.323" v="109" actId="1076"/>
          <ac:picMkLst>
            <pc:docMk/>
            <pc:sldMk cId="4184502925" sldId="389"/>
            <ac:picMk id="21" creationId="{62338503-1E77-4360-B54A-C924D84092E4}"/>
          </ac:picMkLst>
        </pc:picChg>
        <pc:picChg chg="mod">
          <ac:chgData name="Romain Rachenne" userId="d05ffb5d262588ec" providerId="LiveId" clId="{CB809FB3-7EE2-43AF-8E9F-49338773182D}" dt="2024-01-31T17:43:24.323" v="109" actId="1076"/>
          <ac:picMkLst>
            <pc:docMk/>
            <pc:sldMk cId="4184502925" sldId="389"/>
            <ac:picMk id="22" creationId="{00000000-0000-0000-0000-000000000000}"/>
          </ac:picMkLst>
        </pc:picChg>
      </pc:sldChg>
      <pc:sldChg chg="addSp delSp modSp">
        <pc:chgData name="Romain Rachenne" userId="d05ffb5d262588ec" providerId="LiveId" clId="{CB809FB3-7EE2-43AF-8E9F-49338773182D}" dt="2024-01-31T17:43:23.133" v="108"/>
        <pc:sldMkLst>
          <pc:docMk/>
          <pc:sldMk cId="2733948773" sldId="390"/>
        </pc:sldMkLst>
        <pc:grpChg chg="add mod">
          <ac:chgData name="Romain Rachenne" userId="d05ffb5d262588ec" providerId="LiveId" clId="{CB809FB3-7EE2-43AF-8E9F-49338773182D}" dt="2024-01-31T17:43:23.133" v="108"/>
          <ac:grpSpMkLst>
            <pc:docMk/>
            <pc:sldMk cId="2733948773" sldId="390"/>
            <ac:grpSpMk id="3" creationId="{CC452726-F196-9733-C342-5B4A01F47DA7}"/>
          </ac:grpSpMkLst>
        </pc:grpChg>
        <pc:grpChg chg="mod">
          <ac:chgData name="Romain Rachenne" userId="d05ffb5d262588ec" providerId="LiveId" clId="{CB809FB3-7EE2-43AF-8E9F-49338773182D}" dt="2024-01-31T17:43:23.133" v="108"/>
          <ac:grpSpMkLst>
            <pc:docMk/>
            <pc:sldMk cId="2733948773" sldId="390"/>
            <ac:grpSpMk id="9" creationId="{AB34B194-A39C-527F-E4CE-A0F1DB4462BE}"/>
          </ac:grpSpMkLst>
        </pc:grpChg>
        <pc:grpChg chg="del">
          <ac:chgData name="Romain Rachenne" userId="d05ffb5d262588ec" providerId="LiveId" clId="{CB809FB3-7EE2-43AF-8E9F-49338773182D}" dt="2024-01-31T17:43:22.736" v="107" actId="478"/>
          <ac:grpSpMkLst>
            <pc:docMk/>
            <pc:sldMk cId="2733948773" sldId="390"/>
            <ac:grpSpMk id="21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23.133" v="108"/>
          <ac:picMkLst>
            <pc:docMk/>
            <pc:sldMk cId="2733948773" sldId="390"/>
            <ac:picMk id="10" creationId="{535C1AEE-D0E2-BEC5-6D9A-6CA610A9914F}"/>
          </ac:picMkLst>
        </pc:picChg>
        <pc:picChg chg="mod">
          <ac:chgData name="Romain Rachenne" userId="d05ffb5d262588ec" providerId="LiveId" clId="{CB809FB3-7EE2-43AF-8E9F-49338773182D}" dt="2024-01-31T17:43:23.133" v="108"/>
          <ac:picMkLst>
            <pc:docMk/>
            <pc:sldMk cId="2733948773" sldId="390"/>
            <ac:picMk id="11" creationId="{F057EDC0-1AB7-765B-F9FD-DB97FCE785EE}"/>
          </ac:picMkLst>
        </pc:picChg>
        <pc:picChg chg="mod">
          <ac:chgData name="Romain Rachenne" userId="d05ffb5d262588ec" providerId="LiveId" clId="{CB809FB3-7EE2-43AF-8E9F-49338773182D}" dt="2024-01-31T17:43:23.133" v="108"/>
          <ac:picMkLst>
            <pc:docMk/>
            <pc:sldMk cId="2733948773" sldId="390"/>
            <ac:picMk id="20" creationId="{A4E56078-85C3-BE24-68B8-E54CB8C021C6}"/>
          </ac:picMkLst>
        </pc:picChg>
      </pc:sldChg>
      <pc:sldChg chg="addSp delSp modSp">
        <pc:chgData name="Romain Rachenne" userId="d05ffb5d262588ec" providerId="LiveId" clId="{CB809FB3-7EE2-43AF-8E9F-49338773182D}" dt="2024-01-31T17:42:59.189" v="94"/>
        <pc:sldMkLst>
          <pc:docMk/>
          <pc:sldMk cId="3258042325" sldId="391"/>
        </pc:sldMkLst>
        <pc:grpChg chg="add mod">
          <ac:chgData name="Romain Rachenne" userId="d05ffb5d262588ec" providerId="LiveId" clId="{CB809FB3-7EE2-43AF-8E9F-49338773182D}" dt="2024-01-31T17:42:59.189" v="94"/>
          <ac:grpSpMkLst>
            <pc:docMk/>
            <pc:sldMk cId="3258042325" sldId="391"/>
            <ac:grpSpMk id="3" creationId="{53218D38-D4C2-7D43-C604-143487E6D019}"/>
          </ac:grpSpMkLst>
        </pc:grpChg>
        <pc:grpChg chg="mod">
          <ac:chgData name="Romain Rachenne" userId="d05ffb5d262588ec" providerId="LiveId" clId="{CB809FB3-7EE2-43AF-8E9F-49338773182D}" dt="2024-01-31T17:42:59.189" v="94"/>
          <ac:grpSpMkLst>
            <pc:docMk/>
            <pc:sldMk cId="3258042325" sldId="391"/>
            <ac:grpSpMk id="5" creationId="{5AFF4EAB-9EB9-F035-A76A-9E7C8978C815}"/>
          </ac:grpSpMkLst>
        </pc:grpChg>
        <pc:grpChg chg="del">
          <ac:chgData name="Romain Rachenne" userId="d05ffb5d262588ec" providerId="LiveId" clId="{CB809FB3-7EE2-43AF-8E9F-49338773182D}" dt="2024-01-31T17:42:58.960" v="93" actId="478"/>
          <ac:grpSpMkLst>
            <pc:docMk/>
            <pc:sldMk cId="3258042325" sldId="391"/>
            <ac:grpSpMk id="11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59.189" v="94"/>
          <ac:picMkLst>
            <pc:docMk/>
            <pc:sldMk cId="3258042325" sldId="391"/>
            <ac:picMk id="6" creationId="{2083F47E-23A0-8345-8B1E-0D3C537C29EB}"/>
          </ac:picMkLst>
        </pc:picChg>
        <pc:picChg chg="mod">
          <ac:chgData name="Romain Rachenne" userId="d05ffb5d262588ec" providerId="LiveId" clId="{CB809FB3-7EE2-43AF-8E9F-49338773182D}" dt="2024-01-31T17:42:59.189" v="94"/>
          <ac:picMkLst>
            <pc:docMk/>
            <pc:sldMk cId="3258042325" sldId="391"/>
            <ac:picMk id="7" creationId="{BE6E2CE7-0EE4-B74C-A82F-33195B92C52E}"/>
          </ac:picMkLst>
        </pc:picChg>
        <pc:picChg chg="mod">
          <ac:chgData name="Romain Rachenne" userId="d05ffb5d262588ec" providerId="LiveId" clId="{CB809FB3-7EE2-43AF-8E9F-49338773182D}" dt="2024-01-31T17:42:59.189" v="94"/>
          <ac:picMkLst>
            <pc:docMk/>
            <pc:sldMk cId="3258042325" sldId="391"/>
            <ac:picMk id="8" creationId="{70EB535C-18B7-6066-FA2C-CCBC7FA87030}"/>
          </ac:picMkLst>
        </pc:picChg>
      </pc:sldChg>
      <pc:sldChg chg="addSp delSp modSp">
        <pc:chgData name="Romain Rachenne" userId="d05ffb5d262588ec" providerId="LiveId" clId="{CB809FB3-7EE2-43AF-8E9F-49338773182D}" dt="2024-01-31T17:42:47.869" v="84"/>
        <pc:sldMkLst>
          <pc:docMk/>
          <pc:sldMk cId="504999450" sldId="392"/>
        </pc:sldMkLst>
        <pc:grpChg chg="add mod">
          <ac:chgData name="Romain Rachenne" userId="d05ffb5d262588ec" providerId="LiveId" clId="{CB809FB3-7EE2-43AF-8E9F-49338773182D}" dt="2024-01-31T17:42:47.869" v="84"/>
          <ac:grpSpMkLst>
            <pc:docMk/>
            <pc:sldMk cId="504999450" sldId="392"/>
            <ac:grpSpMk id="3" creationId="{B83E1B98-42D4-F8A3-750F-C8AF09F7B3EE}"/>
          </ac:grpSpMkLst>
        </pc:grpChg>
        <pc:grpChg chg="mod">
          <ac:chgData name="Romain Rachenne" userId="d05ffb5d262588ec" providerId="LiveId" clId="{CB809FB3-7EE2-43AF-8E9F-49338773182D}" dt="2024-01-31T17:42:47.869" v="84"/>
          <ac:grpSpMkLst>
            <pc:docMk/>
            <pc:sldMk cId="504999450" sldId="392"/>
            <ac:grpSpMk id="4" creationId="{19CA5C4D-CD0B-6C2C-A12F-7D736379FFEF}"/>
          </ac:grpSpMkLst>
        </pc:grpChg>
        <pc:grpChg chg="del">
          <ac:chgData name="Romain Rachenne" userId="d05ffb5d262588ec" providerId="LiveId" clId="{CB809FB3-7EE2-43AF-8E9F-49338773182D}" dt="2024-01-31T17:42:47.593" v="83" actId="478"/>
          <ac:grpSpMkLst>
            <pc:docMk/>
            <pc:sldMk cId="504999450" sldId="392"/>
            <ac:grpSpMk id="11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47.869" v="84"/>
          <ac:picMkLst>
            <pc:docMk/>
            <pc:sldMk cId="504999450" sldId="392"/>
            <ac:picMk id="5" creationId="{B6A5D70E-6CE6-79BF-C23F-AD734B7184E0}"/>
          </ac:picMkLst>
        </pc:picChg>
        <pc:picChg chg="mod">
          <ac:chgData name="Romain Rachenne" userId="d05ffb5d262588ec" providerId="LiveId" clId="{CB809FB3-7EE2-43AF-8E9F-49338773182D}" dt="2024-01-31T17:42:47.869" v="84"/>
          <ac:picMkLst>
            <pc:docMk/>
            <pc:sldMk cId="504999450" sldId="392"/>
            <ac:picMk id="6" creationId="{0C92A6DF-B3DE-2A79-0571-27E1A1E2520C}"/>
          </ac:picMkLst>
        </pc:picChg>
        <pc:picChg chg="mod">
          <ac:chgData name="Romain Rachenne" userId="d05ffb5d262588ec" providerId="LiveId" clId="{CB809FB3-7EE2-43AF-8E9F-49338773182D}" dt="2024-01-31T17:42:47.869" v="84"/>
          <ac:picMkLst>
            <pc:docMk/>
            <pc:sldMk cId="504999450" sldId="392"/>
            <ac:picMk id="7" creationId="{AC95C426-8273-D08D-B115-25598C4948EC}"/>
          </ac:picMkLst>
        </pc:picChg>
      </pc:sldChg>
      <pc:sldChg chg="addSp delSp modSp">
        <pc:chgData name="Romain Rachenne" userId="d05ffb5d262588ec" providerId="LiveId" clId="{CB809FB3-7EE2-43AF-8E9F-49338773182D}" dt="2024-01-31T17:42:49.933" v="86"/>
        <pc:sldMkLst>
          <pc:docMk/>
          <pc:sldMk cId="2079315413" sldId="393"/>
        </pc:sldMkLst>
        <pc:grpChg chg="add mod">
          <ac:chgData name="Romain Rachenne" userId="d05ffb5d262588ec" providerId="LiveId" clId="{CB809FB3-7EE2-43AF-8E9F-49338773182D}" dt="2024-01-31T17:42:49.933" v="86"/>
          <ac:grpSpMkLst>
            <pc:docMk/>
            <pc:sldMk cId="2079315413" sldId="393"/>
            <ac:grpSpMk id="3" creationId="{1AB65099-3195-63DE-5E18-E00406DDE574}"/>
          </ac:grpSpMkLst>
        </pc:grpChg>
        <pc:grpChg chg="mod">
          <ac:chgData name="Romain Rachenne" userId="d05ffb5d262588ec" providerId="LiveId" clId="{CB809FB3-7EE2-43AF-8E9F-49338773182D}" dt="2024-01-31T17:42:49.933" v="86"/>
          <ac:grpSpMkLst>
            <pc:docMk/>
            <pc:sldMk cId="2079315413" sldId="393"/>
            <ac:grpSpMk id="4" creationId="{20A131C6-F653-ED7D-02DF-B688A1306363}"/>
          </ac:grpSpMkLst>
        </pc:grpChg>
        <pc:grpChg chg="del">
          <ac:chgData name="Romain Rachenne" userId="d05ffb5d262588ec" providerId="LiveId" clId="{CB809FB3-7EE2-43AF-8E9F-49338773182D}" dt="2024-01-31T17:42:49.680" v="85" actId="478"/>
          <ac:grpSpMkLst>
            <pc:docMk/>
            <pc:sldMk cId="2079315413" sldId="393"/>
            <ac:grpSpMk id="13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49.933" v="86"/>
          <ac:picMkLst>
            <pc:docMk/>
            <pc:sldMk cId="2079315413" sldId="393"/>
            <ac:picMk id="5" creationId="{D424F5E4-37A6-DA3E-1B7E-C3544E45DA73}"/>
          </ac:picMkLst>
        </pc:picChg>
        <pc:picChg chg="mod">
          <ac:chgData name="Romain Rachenne" userId="d05ffb5d262588ec" providerId="LiveId" clId="{CB809FB3-7EE2-43AF-8E9F-49338773182D}" dt="2024-01-31T17:42:49.933" v="86"/>
          <ac:picMkLst>
            <pc:docMk/>
            <pc:sldMk cId="2079315413" sldId="393"/>
            <ac:picMk id="6" creationId="{0DE4A32C-91A8-9E52-637F-EE572A9DA99C}"/>
          </ac:picMkLst>
        </pc:picChg>
        <pc:picChg chg="mod">
          <ac:chgData name="Romain Rachenne" userId="d05ffb5d262588ec" providerId="LiveId" clId="{CB809FB3-7EE2-43AF-8E9F-49338773182D}" dt="2024-01-31T17:42:49.933" v="86"/>
          <ac:picMkLst>
            <pc:docMk/>
            <pc:sldMk cId="2079315413" sldId="393"/>
            <ac:picMk id="7" creationId="{FD9F1799-BBF8-59A4-F10D-3454254E9AD6}"/>
          </ac:picMkLst>
        </pc:picChg>
      </pc:sldChg>
      <pc:sldChg chg="addSp delSp modSp">
        <pc:chgData name="Romain Rachenne" userId="d05ffb5d262588ec" providerId="LiveId" clId="{CB809FB3-7EE2-43AF-8E9F-49338773182D}" dt="2024-01-31T17:42:38.317" v="82"/>
        <pc:sldMkLst>
          <pc:docMk/>
          <pc:sldMk cId="3520149640" sldId="394"/>
        </pc:sldMkLst>
        <pc:grpChg chg="add mod">
          <ac:chgData name="Romain Rachenne" userId="d05ffb5d262588ec" providerId="LiveId" clId="{CB809FB3-7EE2-43AF-8E9F-49338773182D}" dt="2024-01-31T17:42:38.317" v="82"/>
          <ac:grpSpMkLst>
            <pc:docMk/>
            <pc:sldMk cId="3520149640" sldId="394"/>
            <ac:grpSpMk id="3" creationId="{96E24C7D-122A-69EF-2405-B8E127297C2D}"/>
          </ac:grpSpMkLst>
        </pc:grpChg>
        <pc:grpChg chg="mod">
          <ac:chgData name="Romain Rachenne" userId="d05ffb5d262588ec" providerId="LiveId" clId="{CB809FB3-7EE2-43AF-8E9F-49338773182D}" dt="2024-01-31T17:42:38.317" v="82"/>
          <ac:grpSpMkLst>
            <pc:docMk/>
            <pc:sldMk cId="3520149640" sldId="394"/>
            <ac:grpSpMk id="4" creationId="{F377296C-1E14-0B03-07CB-0BC44DCB9DE4}"/>
          </ac:grpSpMkLst>
        </pc:grpChg>
        <pc:grpChg chg="del">
          <ac:chgData name="Romain Rachenne" userId="d05ffb5d262588ec" providerId="LiveId" clId="{CB809FB3-7EE2-43AF-8E9F-49338773182D}" dt="2024-01-31T17:42:38.096" v="81" actId="478"/>
          <ac:grpSpMkLst>
            <pc:docMk/>
            <pc:sldMk cId="3520149640" sldId="394"/>
            <ac:grpSpMk id="15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38.317" v="82"/>
          <ac:picMkLst>
            <pc:docMk/>
            <pc:sldMk cId="3520149640" sldId="394"/>
            <ac:picMk id="5" creationId="{3245077E-A2E8-3A6C-6219-47AA63D822DD}"/>
          </ac:picMkLst>
        </pc:picChg>
        <pc:picChg chg="mod">
          <ac:chgData name="Romain Rachenne" userId="d05ffb5d262588ec" providerId="LiveId" clId="{CB809FB3-7EE2-43AF-8E9F-49338773182D}" dt="2024-01-31T17:42:38.317" v="82"/>
          <ac:picMkLst>
            <pc:docMk/>
            <pc:sldMk cId="3520149640" sldId="394"/>
            <ac:picMk id="6" creationId="{6129C66D-C514-F9C3-057F-2D0958694C40}"/>
          </ac:picMkLst>
        </pc:picChg>
        <pc:picChg chg="mod">
          <ac:chgData name="Romain Rachenne" userId="d05ffb5d262588ec" providerId="LiveId" clId="{CB809FB3-7EE2-43AF-8E9F-49338773182D}" dt="2024-01-31T17:42:38.317" v="82"/>
          <ac:picMkLst>
            <pc:docMk/>
            <pc:sldMk cId="3520149640" sldId="394"/>
            <ac:picMk id="7" creationId="{DA5B4C9D-021F-0847-E6E9-FD0485579E6F}"/>
          </ac:picMkLst>
        </pc:picChg>
      </pc:sldChg>
      <pc:sldChg chg="addSp delSp modSp">
        <pc:chgData name="Romain Rachenne" userId="d05ffb5d262588ec" providerId="LiveId" clId="{CB809FB3-7EE2-43AF-8E9F-49338773182D}" dt="2024-01-31T17:42:35.973" v="80"/>
        <pc:sldMkLst>
          <pc:docMk/>
          <pc:sldMk cId="652065824" sldId="395"/>
        </pc:sldMkLst>
        <pc:grpChg chg="add mod">
          <ac:chgData name="Romain Rachenne" userId="d05ffb5d262588ec" providerId="LiveId" clId="{CB809FB3-7EE2-43AF-8E9F-49338773182D}" dt="2024-01-31T17:42:35.973" v="80"/>
          <ac:grpSpMkLst>
            <pc:docMk/>
            <pc:sldMk cId="652065824" sldId="395"/>
            <ac:grpSpMk id="2" creationId="{AD90461B-7BC3-708B-AE51-42CBB51BB833}"/>
          </ac:grpSpMkLst>
        </pc:grpChg>
        <pc:grpChg chg="mod">
          <ac:chgData name="Romain Rachenne" userId="d05ffb5d262588ec" providerId="LiveId" clId="{CB809FB3-7EE2-43AF-8E9F-49338773182D}" dt="2024-01-31T17:42:35.973" v="80"/>
          <ac:grpSpMkLst>
            <pc:docMk/>
            <pc:sldMk cId="652065824" sldId="395"/>
            <ac:grpSpMk id="3" creationId="{697AB056-6596-FAD9-5C9C-E7BDDA23053F}"/>
          </ac:grpSpMkLst>
        </pc:grpChg>
        <pc:grpChg chg="del">
          <ac:chgData name="Romain Rachenne" userId="d05ffb5d262588ec" providerId="LiveId" clId="{CB809FB3-7EE2-43AF-8E9F-49338773182D}" dt="2024-01-31T17:42:35.640" v="79" actId="478"/>
          <ac:grpSpMkLst>
            <pc:docMk/>
            <pc:sldMk cId="652065824" sldId="395"/>
            <ac:grpSpMk id="17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35.973" v="80"/>
          <ac:picMkLst>
            <pc:docMk/>
            <pc:sldMk cId="652065824" sldId="395"/>
            <ac:picMk id="4" creationId="{279585F1-D6A5-BFBD-EF25-857A2B16AB5C}"/>
          </ac:picMkLst>
        </pc:picChg>
        <pc:picChg chg="mod">
          <ac:chgData name="Romain Rachenne" userId="d05ffb5d262588ec" providerId="LiveId" clId="{CB809FB3-7EE2-43AF-8E9F-49338773182D}" dt="2024-01-31T17:42:35.973" v="80"/>
          <ac:picMkLst>
            <pc:docMk/>
            <pc:sldMk cId="652065824" sldId="395"/>
            <ac:picMk id="7" creationId="{0AB359F5-BDEF-40F2-54F2-A213AA4768E7}"/>
          </ac:picMkLst>
        </pc:picChg>
        <pc:picChg chg="mod">
          <ac:chgData name="Romain Rachenne" userId="d05ffb5d262588ec" providerId="LiveId" clId="{CB809FB3-7EE2-43AF-8E9F-49338773182D}" dt="2024-01-31T17:42:35.973" v="80"/>
          <ac:picMkLst>
            <pc:docMk/>
            <pc:sldMk cId="652065824" sldId="395"/>
            <ac:picMk id="8" creationId="{9EC39090-B2DD-7500-D3EE-3719CBB7A2E8}"/>
          </ac:picMkLst>
        </pc:picChg>
      </pc:sldChg>
      <pc:sldChg chg="addSp delSp modSp">
        <pc:chgData name="Romain Rachenne" userId="d05ffb5d262588ec" providerId="LiveId" clId="{CB809FB3-7EE2-43AF-8E9F-49338773182D}" dt="2024-01-31T17:42:26.341" v="72"/>
        <pc:sldMkLst>
          <pc:docMk/>
          <pc:sldMk cId="3868985748" sldId="396"/>
        </pc:sldMkLst>
        <pc:grpChg chg="add mod">
          <ac:chgData name="Romain Rachenne" userId="d05ffb5d262588ec" providerId="LiveId" clId="{CB809FB3-7EE2-43AF-8E9F-49338773182D}" dt="2024-01-31T17:42:26.341" v="72"/>
          <ac:grpSpMkLst>
            <pc:docMk/>
            <pc:sldMk cId="3868985748" sldId="396"/>
            <ac:grpSpMk id="3" creationId="{85A44B91-198A-79EE-9EFA-46E92A159B0B}"/>
          </ac:grpSpMkLst>
        </pc:grpChg>
        <pc:grpChg chg="mod">
          <ac:chgData name="Romain Rachenne" userId="d05ffb5d262588ec" providerId="LiveId" clId="{CB809FB3-7EE2-43AF-8E9F-49338773182D}" dt="2024-01-31T17:42:26.341" v="72"/>
          <ac:grpSpMkLst>
            <pc:docMk/>
            <pc:sldMk cId="3868985748" sldId="396"/>
            <ac:grpSpMk id="4" creationId="{4CA40340-4836-ABD0-B0B6-3C7652AC5CA1}"/>
          </ac:grpSpMkLst>
        </pc:grpChg>
        <pc:grpChg chg="del">
          <ac:chgData name="Romain Rachenne" userId="d05ffb5d262588ec" providerId="LiveId" clId="{CB809FB3-7EE2-43AF-8E9F-49338773182D}" dt="2024-01-31T17:42:26.064" v="71" actId="478"/>
          <ac:grpSpMkLst>
            <pc:docMk/>
            <pc:sldMk cId="3868985748" sldId="396"/>
            <ac:grpSpMk id="12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26.341" v="72"/>
          <ac:picMkLst>
            <pc:docMk/>
            <pc:sldMk cId="3868985748" sldId="396"/>
            <ac:picMk id="5" creationId="{04A83776-8D57-DC4F-8C04-BB2C914B0CF5}"/>
          </ac:picMkLst>
        </pc:picChg>
        <pc:picChg chg="mod">
          <ac:chgData name="Romain Rachenne" userId="d05ffb5d262588ec" providerId="LiveId" clId="{CB809FB3-7EE2-43AF-8E9F-49338773182D}" dt="2024-01-31T17:42:26.341" v="72"/>
          <ac:picMkLst>
            <pc:docMk/>
            <pc:sldMk cId="3868985748" sldId="396"/>
            <ac:picMk id="6" creationId="{74182A28-06D8-5C3D-7252-943A3F446404}"/>
          </ac:picMkLst>
        </pc:picChg>
        <pc:picChg chg="mod">
          <ac:chgData name="Romain Rachenne" userId="d05ffb5d262588ec" providerId="LiveId" clId="{CB809FB3-7EE2-43AF-8E9F-49338773182D}" dt="2024-01-31T17:42:26.341" v="72"/>
          <ac:picMkLst>
            <pc:docMk/>
            <pc:sldMk cId="3868985748" sldId="396"/>
            <ac:picMk id="7" creationId="{9DAB10A4-BB18-17B7-75F0-97203640158A}"/>
          </ac:picMkLst>
        </pc:picChg>
      </pc:sldChg>
      <pc:sldChg chg="addSp delSp modSp">
        <pc:chgData name="Romain Rachenne" userId="d05ffb5d262588ec" providerId="LiveId" clId="{CB809FB3-7EE2-43AF-8E9F-49338773182D}" dt="2024-01-31T17:40:54.332" v="14"/>
        <pc:sldMkLst>
          <pc:docMk/>
          <pc:sldMk cId="1473733357" sldId="398"/>
        </pc:sldMkLst>
        <pc:grpChg chg="add mod">
          <ac:chgData name="Romain Rachenne" userId="d05ffb5d262588ec" providerId="LiveId" clId="{CB809FB3-7EE2-43AF-8E9F-49338773182D}" dt="2024-01-31T17:40:54.332" v="14"/>
          <ac:grpSpMkLst>
            <pc:docMk/>
            <pc:sldMk cId="1473733357" sldId="398"/>
            <ac:grpSpMk id="3" creationId="{5D983DCF-B964-50C4-81C7-CE3A85A0834F}"/>
          </ac:grpSpMkLst>
        </pc:grpChg>
        <pc:grpChg chg="mod">
          <ac:chgData name="Romain Rachenne" userId="d05ffb5d262588ec" providerId="LiveId" clId="{CB809FB3-7EE2-43AF-8E9F-49338773182D}" dt="2024-01-31T17:40:54.332" v="14"/>
          <ac:grpSpMkLst>
            <pc:docMk/>
            <pc:sldMk cId="1473733357" sldId="398"/>
            <ac:grpSpMk id="4" creationId="{8164C1ED-51B2-BC2C-45A4-A4BCEE78B51B}"/>
          </ac:grpSpMkLst>
        </pc:grpChg>
        <pc:grpChg chg="del">
          <ac:chgData name="Romain Rachenne" userId="d05ffb5d262588ec" providerId="LiveId" clId="{CB809FB3-7EE2-43AF-8E9F-49338773182D}" dt="2024-01-31T17:40:54.128" v="13" actId="478"/>
          <ac:grpSpMkLst>
            <pc:docMk/>
            <pc:sldMk cId="1473733357" sldId="398"/>
            <ac:grpSpMk id="15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0:54.332" v="14"/>
          <ac:picMkLst>
            <pc:docMk/>
            <pc:sldMk cId="1473733357" sldId="398"/>
            <ac:picMk id="6" creationId="{E973752E-E5E2-5DD8-5722-32205699A74A}"/>
          </ac:picMkLst>
        </pc:picChg>
        <pc:picChg chg="mod">
          <ac:chgData name="Romain Rachenne" userId="d05ffb5d262588ec" providerId="LiveId" clId="{CB809FB3-7EE2-43AF-8E9F-49338773182D}" dt="2024-01-31T17:40:54.332" v="14"/>
          <ac:picMkLst>
            <pc:docMk/>
            <pc:sldMk cId="1473733357" sldId="398"/>
            <ac:picMk id="7" creationId="{FD206E69-7FB5-F2C6-DDE4-A3806CE1089D}"/>
          </ac:picMkLst>
        </pc:picChg>
        <pc:picChg chg="mod">
          <ac:chgData name="Romain Rachenne" userId="d05ffb5d262588ec" providerId="LiveId" clId="{CB809FB3-7EE2-43AF-8E9F-49338773182D}" dt="2024-01-31T17:40:54.332" v="14"/>
          <ac:picMkLst>
            <pc:docMk/>
            <pc:sldMk cId="1473733357" sldId="398"/>
            <ac:picMk id="8" creationId="{D941EC8A-135D-DFD3-6A96-174D34BEC6D4}"/>
          </ac:picMkLst>
        </pc:picChg>
      </pc:sldChg>
      <pc:sldChg chg="addSp delSp modSp">
        <pc:chgData name="Romain Rachenne" userId="d05ffb5d262588ec" providerId="LiveId" clId="{CB809FB3-7EE2-43AF-8E9F-49338773182D}" dt="2024-01-31T17:41:52.893" v="56"/>
        <pc:sldMkLst>
          <pc:docMk/>
          <pc:sldMk cId="1778627945" sldId="399"/>
        </pc:sldMkLst>
        <pc:grpChg chg="add mod">
          <ac:chgData name="Romain Rachenne" userId="d05ffb5d262588ec" providerId="LiveId" clId="{CB809FB3-7EE2-43AF-8E9F-49338773182D}" dt="2024-01-31T17:41:52.893" v="56"/>
          <ac:grpSpMkLst>
            <pc:docMk/>
            <pc:sldMk cId="1778627945" sldId="399"/>
            <ac:grpSpMk id="3" creationId="{48282C96-67EB-AA85-9FBA-1D6EEA1B9C14}"/>
          </ac:grpSpMkLst>
        </pc:grpChg>
        <pc:grpChg chg="mod">
          <ac:chgData name="Romain Rachenne" userId="d05ffb5d262588ec" providerId="LiveId" clId="{CB809FB3-7EE2-43AF-8E9F-49338773182D}" dt="2024-01-31T17:41:52.893" v="56"/>
          <ac:grpSpMkLst>
            <pc:docMk/>
            <pc:sldMk cId="1778627945" sldId="399"/>
            <ac:grpSpMk id="5" creationId="{1FC895CE-EAFE-EA31-1790-823F10E57EC1}"/>
          </ac:grpSpMkLst>
        </pc:grpChg>
        <pc:grpChg chg="del">
          <ac:chgData name="Romain Rachenne" userId="d05ffb5d262588ec" providerId="LiveId" clId="{CB809FB3-7EE2-43AF-8E9F-49338773182D}" dt="2024-01-31T17:41:52.592" v="55" actId="478"/>
          <ac:grpSpMkLst>
            <pc:docMk/>
            <pc:sldMk cId="1778627945" sldId="399"/>
            <ac:grpSpMk id="16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52.893" v="56"/>
          <ac:picMkLst>
            <pc:docMk/>
            <pc:sldMk cId="1778627945" sldId="399"/>
            <ac:picMk id="6" creationId="{7265D9F9-615F-28EA-1F31-5862D4DCF095}"/>
          </ac:picMkLst>
        </pc:picChg>
        <pc:picChg chg="mod">
          <ac:chgData name="Romain Rachenne" userId="d05ffb5d262588ec" providerId="LiveId" clId="{CB809FB3-7EE2-43AF-8E9F-49338773182D}" dt="2024-01-31T17:41:52.893" v="56"/>
          <ac:picMkLst>
            <pc:docMk/>
            <pc:sldMk cId="1778627945" sldId="399"/>
            <ac:picMk id="7" creationId="{1E3AFE5D-BF4C-9592-E3C0-8F154E77C6BE}"/>
          </ac:picMkLst>
        </pc:picChg>
        <pc:picChg chg="mod">
          <ac:chgData name="Romain Rachenne" userId="d05ffb5d262588ec" providerId="LiveId" clId="{CB809FB3-7EE2-43AF-8E9F-49338773182D}" dt="2024-01-31T17:41:52.893" v="56"/>
          <ac:picMkLst>
            <pc:docMk/>
            <pc:sldMk cId="1778627945" sldId="399"/>
            <ac:picMk id="8" creationId="{947EB868-FEA7-28A6-5B7D-DCFAD5324820}"/>
          </ac:picMkLst>
        </pc:picChg>
      </pc:sldChg>
      <pc:sldChg chg="addSp delSp modSp">
        <pc:chgData name="Romain Rachenne" userId="d05ffb5d262588ec" providerId="LiveId" clId="{CB809FB3-7EE2-43AF-8E9F-49338773182D}" dt="2024-01-31T17:41:32.021" v="38"/>
        <pc:sldMkLst>
          <pc:docMk/>
          <pc:sldMk cId="1873265473" sldId="400"/>
        </pc:sldMkLst>
        <pc:grpChg chg="add mod">
          <ac:chgData name="Romain Rachenne" userId="d05ffb5d262588ec" providerId="LiveId" clId="{CB809FB3-7EE2-43AF-8E9F-49338773182D}" dt="2024-01-31T17:41:32.021" v="38"/>
          <ac:grpSpMkLst>
            <pc:docMk/>
            <pc:sldMk cId="1873265473" sldId="400"/>
            <ac:grpSpMk id="3" creationId="{62B0BDA3-7F5F-743A-D0FB-1EC005F7BAA1}"/>
          </ac:grpSpMkLst>
        </pc:grpChg>
        <pc:grpChg chg="mod">
          <ac:chgData name="Romain Rachenne" userId="d05ffb5d262588ec" providerId="LiveId" clId="{CB809FB3-7EE2-43AF-8E9F-49338773182D}" dt="2024-01-31T17:41:32.021" v="38"/>
          <ac:grpSpMkLst>
            <pc:docMk/>
            <pc:sldMk cId="1873265473" sldId="400"/>
            <ac:grpSpMk id="4" creationId="{A5508F86-484F-889E-288E-35BD70D00039}"/>
          </ac:grpSpMkLst>
        </pc:grpChg>
        <pc:grpChg chg="del">
          <ac:chgData name="Romain Rachenne" userId="d05ffb5d262588ec" providerId="LiveId" clId="{CB809FB3-7EE2-43AF-8E9F-49338773182D}" dt="2024-01-31T17:41:31.753" v="37" actId="478"/>
          <ac:grpSpMkLst>
            <pc:docMk/>
            <pc:sldMk cId="1873265473" sldId="400"/>
            <ac:grpSpMk id="17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32.021" v="38"/>
          <ac:picMkLst>
            <pc:docMk/>
            <pc:sldMk cId="1873265473" sldId="400"/>
            <ac:picMk id="5" creationId="{FF651CBF-B0BB-8013-1F63-208B290B12E0}"/>
          </ac:picMkLst>
        </pc:picChg>
        <pc:picChg chg="mod">
          <ac:chgData name="Romain Rachenne" userId="d05ffb5d262588ec" providerId="LiveId" clId="{CB809FB3-7EE2-43AF-8E9F-49338773182D}" dt="2024-01-31T17:41:32.021" v="38"/>
          <ac:picMkLst>
            <pc:docMk/>
            <pc:sldMk cId="1873265473" sldId="400"/>
            <ac:picMk id="6" creationId="{C7850E84-8D66-8E74-9501-FDAB6CD5D356}"/>
          </ac:picMkLst>
        </pc:picChg>
        <pc:picChg chg="mod">
          <ac:chgData name="Romain Rachenne" userId="d05ffb5d262588ec" providerId="LiveId" clId="{CB809FB3-7EE2-43AF-8E9F-49338773182D}" dt="2024-01-31T17:41:32.021" v="38"/>
          <ac:picMkLst>
            <pc:docMk/>
            <pc:sldMk cId="1873265473" sldId="400"/>
            <ac:picMk id="8" creationId="{6618E0C3-2EDF-E199-F66F-DB2440F70746}"/>
          </ac:picMkLst>
        </pc:picChg>
      </pc:sldChg>
      <pc:sldChg chg="addSp delSp modSp">
        <pc:chgData name="Romain Rachenne" userId="d05ffb5d262588ec" providerId="LiveId" clId="{CB809FB3-7EE2-43AF-8E9F-49338773182D}" dt="2024-01-31T17:43:57.190" v="137"/>
        <pc:sldMkLst>
          <pc:docMk/>
          <pc:sldMk cId="1028549127" sldId="401"/>
        </pc:sldMkLst>
        <pc:grpChg chg="add mod">
          <ac:chgData name="Romain Rachenne" userId="d05ffb5d262588ec" providerId="LiveId" clId="{CB809FB3-7EE2-43AF-8E9F-49338773182D}" dt="2024-01-31T17:43:57.190" v="137"/>
          <ac:grpSpMkLst>
            <pc:docMk/>
            <pc:sldMk cId="1028549127" sldId="401"/>
            <ac:grpSpMk id="3" creationId="{A9C91993-6761-704F-D2B6-F3CCDD592FC4}"/>
          </ac:grpSpMkLst>
        </pc:grpChg>
        <pc:grpChg chg="mod">
          <ac:chgData name="Romain Rachenne" userId="d05ffb5d262588ec" providerId="LiveId" clId="{CB809FB3-7EE2-43AF-8E9F-49338773182D}" dt="2024-01-31T17:43:57.190" v="137"/>
          <ac:grpSpMkLst>
            <pc:docMk/>
            <pc:sldMk cId="1028549127" sldId="401"/>
            <ac:grpSpMk id="5" creationId="{C5860C18-ACB6-FA37-4F46-565A835E2945}"/>
          </ac:grpSpMkLst>
        </pc:grpChg>
        <pc:grpChg chg="del">
          <ac:chgData name="Romain Rachenne" userId="d05ffb5d262588ec" providerId="LiveId" clId="{CB809FB3-7EE2-43AF-8E9F-49338773182D}" dt="2024-01-31T17:43:56.857" v="136" actId="478"/>
          <ac:grpSpMkLst>
            <pc:docMk/>
            <pc:sldMk cId="1028549127" sldId="401"/>
            <ac:grpSpMk id="10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57.190" v="137"/>
          <ac:picMkLst>
            <pc:docMk/>
            <pc:sldMk cId="1028549127" sldId="401"/>
            <ac:picMk id="6" creationId="{734B3AD9-864E-5F99-D5D3-7BD2C768410B}"/>
          </ac:picMkLst>
        </pc:picChg>
        <pc:picChg chg="mod">
          <ac:chgData name="Romain Rachenne" userId="d05ffb5d262588ec" providerId="LiveId" clId="{CB809FB3-7EE2-43AF-8E9F-49338773182D}" dt="2024-01-31T17:43:57.190" v="137"/>
          <ac:picMkLst>
            <pc:docMk/>
            <pc:sldMk cId="1028549127" sldId="401"/>
            <ac:picMk id="7" creationId="{112D876A-FBA4-31EC-A4E9-6452765D635F}"/>
          </ac:picMkLst>
        </pc:picChg>
        <pc:picChg chg="mod">
          <ac:chgData name="Romain Rachenne" userId="d05ffb5d262588ec" providerId="LiveId" clId="{CB809FB3-7EE2-43AF-8E9F-49338773182D}" dt="2024-01-31T17:43:57.190" v="137"/>
          <ac:picMkLst>
            <pc:docMk/>
            <pc:sldMk cId="1028549127" sldId="401"/>
            <ac:picMk id="8" creationId="{16F026AC-2407-E484-7742-183415E9C9D5}"/>
          </ac:picMkLst>
        </pc:picChg>
      </pc:sldChg>
      <pc:sldChg chg="addSp delSp modSp">
        <pc:chgData name="Romain Rachenne" userId="d05ffb5d262588ec" providerId="LiveId" clId="{CB809FB3-7EE2-43AF-8E9F-49338773182D}" dt="2024-01-31T17:43:54.798" v="135"/>
        <pc:sldMkLst>
          <pc:docMk/>
          <pc:sldMk cId="3373415447" sldId="402"/>
        </pc:sldMkLst>
        <pc:grpChg chg="add mod">
          <ac:chgData name="Romain Rachenne" userId="d05ffb5d262588ec" providerId="LiveId" clId="{CB809FB3-7EE2-43AF-8E9F-49338773182D}" dt="2024-01-31T17:43:54.798" v="135"/>
          <ac:grpSpMkLst>
            <pc:docMk/>
            <pc:sldMk cId="3373415447" sldId="402"/>
            <ac:grpSpMk id="3" creationId="{666224DB-0E44-2F0B-1AF8-64955DBAF683}"/>
          </ac:grpSpMkLst>
        </pc:grpChg>
        <pc:grpChg chg="mod">
          <ac:chgData name="Romain Rachenne" userId="d05ffb5d262588ec" providerId="LiveId" clId="{CB809FB3-7EE2-43AF-8E9F-49338773182D}" dt="2024-01-31T17:43:54.798" v="135"/>
          <ac:grpSpMkLst>
            <pc:docMk/>
            <pc:sldMk cId="3373415447" sldId="402"/>
            <ac:grpSpMk id="5" creationId="{94D55BF7-BC23-2D99-6D49-5DEF12078853}"/>
          </ac:grpSpMkLst>
        </pc:grpChg>
        <pc:grpChg chg="del">
          <ac:chgData name="Romain Rachenne" userId="d05ffb5d262588ec" providerId="LiveId" clId="{CB809FB3-7EE2-43AF-8E9F-49338773182D}" dt="2024-01-31T17:43:54.577" v="134" actId="478"/>
          <ac:grpSpMkLst>
            <pc:docMk/>
            <pc:sldMk cId="3373415447" sldId="402"/>
            <ac:grpSpMk id="12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54.798" v="135"/>
          <ac:picMkLst>
            <pc:docMk/>
            <pc:sldMk cId="3373415447" sldId="402"/>
            <ac:picMk id="6" creationId="{A4063EB3-7FDF-0EEF-CCD6-FD5E46A75B21}"/>
          </ac:picMkLst>
        </pc:picChg>
        <pc:picChg chg="mod">
          <ac:chgData name="Romain Rachenne" userId="d05ffb5d262588ec" providerId="LiveId" clId="{CB809FB3-7EE2-43AF-8E9F-49338773182D}" dt="2024-01-31T17:43:54.798" v="135"/>
          <ac:picMkLst>
            <pc:docMk/>
            <pc:sldMk cId="3373415447" sldId="402"/>
            <ac:picMk id="7" creationId="{7C0CF990-819A-ECE9-9732-44DDE22E77A7}"/>
          </ac:picMkLst>
        </pc:picChg>
        <pc:picChg chg="mod">
          <ac:chgData name="Romain Rachenne" userId="d05ffb5d262588ec" providerId="LiveId" clId="{CB809FB3-7EE2-43AF-8E9F-49338773182D}" dt="2024-01-31T17:43:54.798" v="135"/>
          <ac:picMkLst>
            <pc:docMk/>
            <pc:sldMk cId="3373415447" sldId="402"/>
            <ac:picMk id="8" creationId="{CA1F6242-7DF5-DF98-49CE-BC33DD217ECA}"/>
          </ac:picMkLst>
        </pc:picChg>
      </pc:sldChg>
      <pc:sldChg chg="addSp delSp modSp">
        <pc:chgData name="Romain Rachenne" userId="d05ffb5d262588ec" providerId="LiveId" clId="{CB809FB3-7EE2-43AF-8E9F-49338773182D}" dt="2024-01-31T17:43:52.438" v="133"/>
        <pc:sldMkLst>
          <pc:docMk/>
          <pc:sldMk cId="3979458481" sldId="403"/>
        </pc:sldMkLst>
        <pc:grpChg chg="add mod">
          <ac:chgData name="Romain Rachenne" userId="d05ffb5d262588ec" providerId="LiveId" clId="{CB809FB3-7EE2-43AF-8E9F-49338773182D}" dt="2024-01-31T17:43:52.438" v="133"/>
          <ac:grpSpMkLst>
            <pc:docMk/>
            <pc:sldMk cId="3979458481" sldId="403"/>
            <ac:grpSpMk id="3" creationId="{CFDEB9CB-F3D3-2E04-81D5-945B1AB59CFB}"/>
          </ac:grpSpMkLst>
        </pc:grpChg>
        <pc:grpChg chg="mod">
          <ac:chgData name="Romain Rachenne" userId="d05ffb5d262588ec" providerId="LiveId" clId="{CB809FB3-7EE2-43AF-8E9F-49338773182D}" dt="2024-01-31T17:43:52.438" v="133"/>
          <ac:grpSpMkLst>
            <pc:docMk/>
            <pc:sldMk cId="3979458481" sldId="403"/>
            <ac:grpSpMk id="5" creationId="{98E18D26-B3B3-887F-89DC-080D62CEE163}"/>
          </ac:grpSpMkLst>
        </pc:grpChg>
        <pc:grpChg chg="del">
          <ac:chgData name="Romain Rachenne" userId="d05ffb5d262588ec" providerId="LiveId" clId="{CB809FB3-7EE2-43AF-8E9F-49338773182D}" dt="2024-01-31T17:43:52.193" v="132" actId="478"/>
          <ac:grpSpMkLst>
            <pc:docMk/>
            <pc:sldMk cId="3979458481" sldId="403"/>
            <ac:grpSpMk id="12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52.438" v="133"/>
          <ac:picMkLst>
            <pc:docMk/>
            <pc:sldMk cId="3979458481" sldId="403"/>
            <ac:picMk id="6" creationId="{4DC5679E-2CB5-1F29-892B-9F09C5315B8F}"/>
          </ac:picMkLst>
        </pc:picChg>
        <pc:picChg chg="mod">
          <ac:chgData name="Romain Rachenne" userId="d05ffb5d262588ec" providerId="LiveId" clId="{CB809FB3-7EE2-43AF-8E9F-49338773182D}" dt="2024-01-31T17:43:52.438" v="133"/>
          <ac:picMkLst>
            <pc:docMk/>
            <pc:sldMk cId="3979458481" sldId="403"/>
            <ac:picMk id="7" creationId="{8F5498A5-FFA1-EA20-1722-74691793FC52}"/>
          </ac:picMkLst>
        </pc:picChg>
        <pc:picChg chg="mod">
          <ac:chgData name="Romain Rachenne" userId="d05ffb5d262588ec" providerId="LiveId" clId="{CB809FB3-7EE2-43AF-8E9F-49338773182D}" dt="2024-01-31T17:43:52.438" v="133"/>
          <ac:picMkLst>
            <pc:docMk/>
            <pc:sldMk cId="3979458481" sldId="403"/>
            <ac:picMk id="8" creationId="{123D1339-6978-38E8-287E-58B6B5B4EE22}"/>
          </ac:picMkLst>
        </pc:picChg>
      </pc:sldChg>
      <pc:sldChg chg="addSp delSp modSp">
        <pc:chgData name="Romain Rachenne" userId="d05ffb5d262588ec" providerId="LiveId" clId="{CB809FB3-7EE2-43AF-8E9F-49338773182D}" dt="2024-01-31T17:44:06.590" v="141"/>
        <pc:sldMkLst>
          <pc:docMk/>
          <pc:sldMk cId="656475937" sldId="405"/>
        </pc:sldMkLst>
        <pc:grpChg chg="add mod">
          <ac:chgData name="Romain Rachenne" userId="d05ffb5d262588ec" providerId="LiveId" clId="{CB809FB3-7EE2-43AF-8E9F-49338773182D}" dt="2024-01-31T17:44:06.590" v="141"/>
          <ac:grpSpMkLst>
            <pc:docMk/>
            <pc:sldMk cId="656475937" sldId="405"/>
            <ac:grpSpMk id="3" creationId="{F09AFC85-DAF3-9FF8-CC24-23A054266AE8}"/>
          </ac:grpSpMkLst>
        </pc:grpChg>
        <pc:grpChg chg="mod">
          <ac:chgData name="Romain Rachenne" userId="d05ffb5d262588ec" providerId="LiveId" clId="{CB809FB3-7EE2-43AF-8E9F-49338773182D}" dt="2024-01-31T17:44:06.590" v="141"/>
          <ac:grpSpMkLst>
            <pc:docMk/>
            <pc:sldMk cId="656475937" sldId="405"/>
            <ac:grpSpMk id="4" creationId="{2703C392-5601-0D67-C047-723362C62849}"/>
          </ac:grpSpMkLst>
        </pc:grpChg>
        <pc:grpChg chg="del">
          <ac:chgData name="Romain Rachenne" userId="d05ffb5d262588ec" providerId="LiveId" clId="{CB809FB3-7EE2-43AF-8E9F-49338773182D}" dt="2024-01-31T17:44:06.185" v="140" actId="478"/>
          <ac:grpSpMkLst>
            <pc:docMk/>
            <pc:sldMk cId="656475937" sldId="405"/>
            <ac:grpSpMk id="11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4:06.590" v="141"/>
          <ac:picMkLst>
            <pc:docMk/>
            <pc:sldMk cId="656475937" sldId="405"/>
            <ac:picMk id="5" creationId="{4CC232C1-C3E8-4249-F6BF-EC269C6C45FC}"/>
          </ac:picMkLst>
        </pc:picChg>
        <pc:picChg chg="mod">
          <ac:chgData name="Romain Rachenne" userId="d05ffb5d262588ec" providerId="LiveId" clId="{CB809FB3-7EE2-43AF-8E9F-49338773182D}" dt="2024-01-31T17:44:06.590" v="141"/>
          <ac:picMkLst>
            <pc:docMk/>
            <pc:sldMk cId="656475937" sldId="405"/>
            <ac:picMk id="6" creationId="{084AD18B-C83C-0EE7-9513-D071EAB86F88}"/>
          </ac:picMkLst>
        </pc:picChg>
        <pc:picChg chg="mod">
          <ac:chgData name="Romain Rachenne" userId="d05ffb5d262588ec" providerId="LiveId" clId="{CB809FB3-7EE2-43AF-8E9F-49338773182D}" dt="2024-01-31T17:44:06.590" v="141"/>
          <ac:picMkLst>
            <pc:docMk/>
            <pc:sldMk cId="656475937" sldId="405"/>
            <ac:picMk id="7" creationId="{F577EE5C-7464-F41C-9882-5AFA3ED587B5}"/>
          </ac:picMkLst>
        </pc:picChg>
      </pc:sldChg>
      <pc:sldChg chg="addSp delSp modSp">
        <pc:chgData name="Romain Rachenne" userId="d05ffb5d262588ec" providerId="LiveId" clId="{CB809FB3-7EE2-43AF-8E9F-49338773182D}" dt="2024-01-31T17:44:00.062" v="139"/>
        <pc:sldMkLst>
          <pc:docMk/>
          <pc:sldMk cId="3018275370" sldId="406"/>
        </pc:sldMkLst>
        <pc:grpChg chg="add mod">
          <ac:chgData name="Romain Rachenne" userId="d05ffb5d262588ec" providerId="LiveId" clId="{CB809FB3-7EE2-43AF-8E9F-49338773182D}" dt="2024-01-31T17:44:00.062" v="139"/>
          <ac:grpSpMkLst>
            <pc:docMk/>
            <pc:sldMk cId="3018275370" sldId="406"/>
            <ac:grpSpMk id="3" creationId="{E05A4402-572C-C35A-0DFB-D3A8A25E19D0}"/>
          </ac:grpSpMkLst>
        </pc:grpChg>
        <pc:grpChg chg="mod">
          <ac:chgData name="Romain Rachenne" userId="d05ffb5d262588ec" providerId="LiveId" clId="{CB809FB3-7EE2-43AF-8E9F-49338773182D}" dt="2024-01-31T17:44:00.062" v="139"/>
          <ac:grpSpMkLst>
            <pc:docMk/>
            <pc:sldMk cId="3018275370" sldId="406"/>
            <ac:grpSpMk id="4" creationId="{54C0E79D-2E58-FC13-17F8-8C094CFB5B5C}"/>
          </ac:grpSpMkLst>
        </pc:grpChg>
        <pc:grpChg chg="del">
          <ac:chgData name="Romain Rachenne" userId="d05ffb5d262588ec" providerId="LiveId" clId="{CB809FB3-7EE2-43AF-8E9F-49338773182D}" dt="2024-01-31T17:43:59.857" v="138" actId="478"/>
          <ac:grpSpMkLst>
            <pc:docMk/>
            <pc:sldMk cId="3018275370" sldId="406"/>
            <ac:grpSpMk id="15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4:00.062" v="139"/>
          <ac:picMkLst>
            <pc:docMk/>
            <pc:sldMk cId="3018275370" sldId="406"/>
            <ac:picMk id="5" creationId="{69ABE64E-A9BF-FA7B-5EB5-05DEEF3AB440}"/>
          </ac:picMkLst>
        </pc:picChg>
        <pc:picChg chg="mod">
          <ac:chgData name="Romain Rachenne" userId="d05ffb5d262588ec" providerId="LiveId" clId="{CB809FB3-7EE2-43AF-8E9F-49338773182D}" dt="2024-01-31T17:44:00.062" v="139"/>
          <ac:picMkLst>
            <pc:docMk/>
            <pc:sldMk cId="3018275370" sldId="406"/>
            <ac:picMk id="6" creationId="{7C665B43-08C7-6BC3-0B3D-CD79B5FF4B12}"/>
          </ac:picMkLst>
        </pc:picChg>
        <pc:picChg chg="mod">
          <ac:chgData name="Romain Rachenne" userId="d05ffb5d262588ec" providerId="LiveId" clId="{CB809FB3-7EE2-43AF-8E9F-49338773182D}" dt="2024-01-31T17:44:00.062" v="139"/>
          <ac:picMkLst>
            <pc:docMk/>
            <pc:sldMk cId="3018275370" sldId="406"/>
            <ac:picMk id="7" creationId="{31E1E5C0-16EC-7F4F-9AFC-34018A337BAF}"/>
          </ac:picMkLst>
        </pc:picChg>
      </pc:sldChg>
      <pc:sldChg chg="addSp delSp modSp">
        <pc:chgData name="Romain Rachenne" userId="d05ffb5d262588ec" providerId="LiveId" clId="{CB809FB3-7EE2-43AF-8E9F-49338773182D}" dt="2024-01-31T17:43:50.022" v="131"/>
        <pc:sldMkLst>
          <pc:docMk/>
          <pc:sldMk cId="3053224327" sldId="407"/>
        </pc:sldMkLst>
        <pc:grpChg chg="add mod">
          <ac:chgData name="Romain Rachenne" userId="d05ffb5d262588ec" providerId="LiveId" clId="{CB809FB3-7EE2-43AF-8E9F-49338773182D}" dt="2024-01-31T17:43:50.022" v="131"/>
          <ac:grpSpMkLst>
            <pc:docMk/>
            <pc:sldMk cId="3053224327" sldId="407"/>
            <ac:grpSpMk id="3" creationId="{2F89EE46-51F2-197E-585F-5842F0AF61B6}"/>
          </ac:grpSpMkLst>
        </pc:grpChg>
        <pc:grpChg chg="mod">
          <ac:chgData name="Romain Rachenne" userId="d05ffb5d262588ec" providerId="LiveId" clId="{CB809FB3-7EE2-43AF-8E9F-49338773182D}" dt="2024-01-31T17:43:50.022" v="131"/>
          <ac:grpSpMkLst>
            <pc:docMk/>
            <pc:sldMk cId="3053224327" sldId="407"/>
            <ac:grpSpMk id="7" creationId="{2D799805-A053-C326-41B5-BECFE4655693}"/>
          </ac:grpSpMkLst>
        </pc:grpChg>
        <pc:grpChg chg="del">
          <ac:chgData name="Romain Rachenne" userId="d05ffb5d262588ec" providerId="LiveId" clId="{CB809FB3-7EE2-43AF-8E9F-49338773182D}" dt="2024-01-31T17:43:49.769" v="130" actId="478"/>
          <ac:grpSpMkLst>
            <pc:docMk/>
            <pc:sldMk cId="3053224327" sldId="407"/>
            <ac:grpSpMk id="17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50.022" v="131"/>
          <ac:picMkLst>
            <pc:docMk/>
            <pc:sldMk cId="3053224327" sldId="407"/>
            <ac:picMk id="9" creationId="{76C641A1-E7A2-20EA-6B8C-B5FC98D6AE36}"/>
          </ac:picMkLst>
        </pc:picChg>
        <pc:picChg chg="mod">
          <ac:chgData name="Romain Rachenne" userId="d05ffb5d262588ec" providerId="LiveId" clId="{CB809FB3-7EE2-43AF-8E9F-49338773182D}" dt="2024-01-31T17:43:50.022" v="131"/>
          <ac:picMkLst>
            <pc:docMk/>
            <pc:sldMk cId="3053224327" sldId="407"/>
            <ac:picMk id="11" creationId="{059966E9-D544-07F7-2484-5A56F1B195B9}"/>
          </ac:picMkLst>
        </pc:picChg>
        <pc:picChg chg="mod">
          <ac:chgData name="Romain Rachenne" userId="d05ffb5d262588ec" providerId="LiveId" clId="{CB809FB3-7EE2-43AF-8E9F-49338773182D}" dt="2024-01-31T17:43:50.022" v="131"/>
          <ac:picMkLst>
            <pc:docMk/>
            <pc:sldMk cId="3053224327" sldId="407"/>
            <ac:picMk id="13" creationId="{055CEA84-60AB-B952-34BC-A9E92556D4F4}"/>
          </ac:picMkLst>
        </pc:picChg>
      </pc:sldChg>
      <pc:sldChg chg="addSp delSp modSp">
        <pc:chgData name="Romain Rachenne" userId="d05ffb5d262588ec" providerId="LiveId" clId="{CB809FB3-7EE2-43AF-8E9F-49338773182D}" dt="2024-01-31T17:44:10.717" v="143"/>
        <pc:sldMkLst>
          <pc:docMk/>
          <pc:sldMk cId="564439684" sldId="408"/>
        </pc:sldMkLst>
        <pc:grpChg chg="add mod">
          <ac:chgData name="Romain Rachenne" userId="d05ffb5d262588ec" providerId="LiveId" clId="{CB809FB3-7EE2-43AF-8E9F-49338773182D}" dt="2024-01-31T17:44:10.717" v="143"/>
          <ac:grpSpMkLst>
            <pc:docMk/>
            <pc:sldMk cId="564439684" sldId="408"/>
            <ac:grpSpMk id="4" creationId="{D7E9A2A9-9906-967F-8C12-D922AF1E880A}"/>
          </ac:grpSpMkLst>
        </pc:grpChg>
        <pc:grpChg chg="mod">
          <ac:chgData name="Romain Rachenne" userId="d05ffb5d262588ec" providerId="LiveId" clId="{CB809FB3-7EE2-43AF-8E9F-49338773182D}" dt="2024-01-31T17:44:10.717" v="143"/>
          <ac:grpSpMkLst>
            <pc:docMk/>
            <pc:sldMk cId="564439684" sldId="408"/>
            <ac:grpSpMk id="5" creationId="{B026F0AB-0985-C7DA-06BC-56309D0F26BC}"/>
          </ac:grpSpMkLst>
        </pc:grpChg>
        <pc:grpChg chg="del">
          <ac:chgData name="Romain Rachenne" userId="d05ffb5d262588ec" providerId="LiveId" clId="{CB809FB3-7EE2-43AF-8E9F-49338773182D}" dt="2024-01-31T17:44:10.401" v="142" actId="478"/>
          <ac:grpSpMkLst>
            <pc:docMk/>
            <pc:sldMk cId="564439684" sldId="408"/>
            <ac:grpSpMk id="17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4:10.717" v="143"/>
          <ac:picMkLst>
            <pc:docMk/>
            <pc:sldMk cId="564439684" sldId="408"/>
            <ac:picMk id="6" creationId="{2FD8C11F-D7CA-2B49-842A-C60D08560ED0}"/>
          </ac:picMkLst>
        </pc:picChg>
        <pc:picChg chg="mod">
          <ac:chgData name="Romain Rachenne" userId="d05ffb5d262588ec" providerId="LiveId" clId="{CB809FB3-7EE2-43AF-8E9F-49338773182D}" dt="2024-01-31T17:44:10.717" v="143"/>
          <ac:picMkLst>
            <pc:docMk/>
            <pc:sldMk cId="564439684" sldId="408"/>
            <ac:picMk id="7" creationId="{162AC76A-5DB9-B2D9-C071-C429E835B0B1}"/>
          </ac:picMkLst>
        </pc:picChg>
        <pc:picChg chg="mod">
          <ac:chgData name="Romain Rachenne" userId="d05ffb5d262588ec" providerId="LiveId" clId="{CB809FB3-7EE2-43AF-8E9F-49338773182D}" dt="2024-01-31T17:44:10.717" v="143"/>
          <ac:picMkLst>
            <pc:docMk/>
            <pc:sldMk cId="564439684" sldId="408"/>
            <ac:picMk id="8" creationId="{44F49455-8A26-458B-AF33-AE8ACDE024CB}"/>
          </ac:picMkLst>
        </pc:picChg>
      </pc:sldChg>
      <pc:sldChg chg="addSp delSp modSp">
        <pc:chgData name="Romain Rachenne" userId="d05ffb5d262588ec" providerId="LiveId" clId="{CB809FB3-7EE2-43AF-8E9F-49338773182D}" dt="2024-01-31T17:43:35.429" v="119"/>
        <pc:sldMkLst>
          <pc:docMk/>
          <pc:sldMk cId="1574311188" sldId="410"/>
        </pc:sldMkLst>
        <pc:grpChg chg="add mod">
          <ac:chgData name="Romain Rachenne" userId="d05ffb5d262588ec" providerId="LiveId" clId="{CB809FB3-7EE2-43AF-8E9F-49338773182D}" dt="2024-01-31T17:43:35.429" v="119"/>
          <ac:grpSpMkLst>
            <pc:docMk/>
            <pc:sldMk cId="1574311188" sldId="410"/>
            <ac:grpSpMk id="3" creationId="{B725AF05-9195-DCEB-0805-4307783F4776}"/>
          </ac:grpSpMkLst>
        </pc:grpChg>
        <pc:grpChg chg="mod">
          <ac:chgData name="Romain Rachenne" userId="d05ffb5d262588ec" providerId="LiveId" clId="{CB809FB3-7EE2-43AF-8E9F-49338773182D}" dt="2024-01-31T17:43:35.429" v="119"/>
          <ac:grpSpMkLst>
            <pc:docMk/>
            <pc:sldMk cId="1574311188" sldId="410"/>
            <ac:grpSpMk id="4" creationId="{BB33B666-86A8-3F44-7FDF-D6F29CD84D50}"/>
          </ac:grpSpMkLst>
        </pc:grpChg>
        <pc:grpChg chg="del">
          <ac:chgData name="Romain Rachenne" userId="d05ffb5d262588ec" providerId="LiveId" clId="{CB809FB3-7EE2-43AF-8E9F-49338773182D}" dt="2024-01-31T17:43:35.169" v="118" actId="478"/>
          <ac:grpSpMkLst>
            <pc:docMk/>
            <pc:sldMk cId="1574311188" sldId="410"/>
            <ac:grpSpMk id="16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35.429" v="119"/>
          <ac:picMkLst>
            <pc:docMk/>
            <pc:sldMk cId="1574311188" sldId="410"/>
            <ac:picMk id="5" creationId="{F63EA638-2C78-0066-8795-AEBEDB618386}"/>
          </ac:picMkLst>
        </pc:picChg>
        <pc:picChg chg="mod">
          <ac:chgData name="Romain Rachenne" userId="d05ffb5d262588ec" providerId="LiveId" clId="{CB809FB3-7EE2-43AF-8E9F-49338773182D}" dt="2024-01-31T17:43:35.429" v="119"/>
          <ac:picMkLst>
            <pc:docMk/>
            <pc:sldMk cId="1574311188" sldId="410"/>
            <ac:picMk id="6" creationId="{27C7AFF2-5E89-DF48-D6E4-A84D3DAF4187}"/>
          </ac:picMkLst>
        </pc:picChg>
        <pc:picChg chg="mod">
          <ac:chgData name="Romain Rachenne" userId="d05ffb5d262588ec" providerId="LiveId" clId="{CB809FB3-7EE2-43AF-8E9F-49338773182D}" dt="2024-01-31T17:43:35.429" v="119"/>
          <ac:picMkLst>
            <pc:docMk/>
            <pc:sldMk cId="1574311188" sldId="410"/>
            <ac:picMk id="7" creationId="{3C7FB8FE-C1CA-6FCA-F8EE-DC0E617E839F}"/>
          </ac:picMkLst>
        </pc:picChg>
      </pc:sldChg>
      <pc:sldChg chg="addSp delSp modSp">
        <pc:chgData name="Romain Rachenne" userId="d05ffb5d262588ec" providerId="LiveId" clId="{CB809FB3-7EE2-43AF-8E9F-49338773182D}" dt="2024-01-31T17:43:33.614" v="117"/>
        <pc:sldMkLst>
          <pc:docMk/>
          <pc:sldMk cId="895911563" sldId="411"/>
        </pc:sldMkLst>
        <pc:grpChg chg="add mod">
          <ac:chgData name="Romain Rachenne" userId="d05ffb5d262588ec" providerId="LiveId" clId="{CB809FB3-7EE2-43AF-8E9F-49338773182D}" dt="2024-01-31T17:43:33.614" v="117"/>
          <ac:grpSpMkLst>
            <pc:docMk/>
            <pc:sldMk cId="895911563" sldId="411"/>
            <ac:grpSpMk id="4" creationId="{405520DA-C7A1-702C-987B-6CB3ECC1BDE0}"/>
          </ac:grpSpMkLst>
        </pc:grpChg>
        <pc:grpChg chg="mod">
          <ac:chgData name="Romain Rachenne" userId="d05ffb5d262588ec" providerId="LiveId" clId="{CB809FB3-7EE2-43AF-8E9F-49338773182D}" dt="2024-01-31T17:43:33.614" v="117"/>
          <ac:grpSpMkLst>
            <pc:docMk/>
            <pc:sldMk cId="895911563" sldId="411"/>
            <ac:grpSpMk id="5" creationId="{C34BE545-3330-A2D2-8CC3-1760C08F815E}"/>
          </ac:grpSpMkLst>
        </pc:grpChg>
        <pc:grpChg chg="del">
          <ac:chgData name="Romain Rachenne" userId="d05ffb5d262588ec" providerId="LiveId" clId="{CB809FB3-7EE2-43AF-8E9F-49338773182D}" dt="2024-01-31T17:43:33.008" v="116" actId="478"/>
          <ac:grpSpMkLst>
            <pc:docMk/>
            <pc:sldMk cId="895911563" sldId="411"/>
            <ac:grpSpMk id="17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3:33.614" v="117"/>
          <ac:picMkLst>
            <pc:docMk/>
            <pc:sldMk cId="895911563" sldId="411"/>
            <ac:picMk id="6" creationId="{E875C5DF-CD51-B580-929A-C255C2D969EC}"/>
          </ac:picMkLst>
        </pc:picChg>
        <pc:picChg chg="mod">
          <ac:chgData name="Romain Rachenne" userId="d05ffb5d262588ec" providerId="LiveId" clId="{CB809FB3-7EE2-43AF-8E9F-49338773182D}" dt="2024-01-31T17:43:33.614" v="117"/>
          <ac:picMkLst>
            <pc:docMk/>
            <pc:sldMk cId="895911563" sldId="411"/>
            <ac:picMk id="7" creationId="{E6FF517D-9F94-E6F8-96EE-3830D02E6130}"/>
          </ac:picMkLst>
        </pc:picChg>
        <pc:picChg chg="mod">
          <ac:chgData name="Romain Rachenne" userId="d05ffb5d262588ec" providerId="LiveId" clId="{CB809FB3-7EE2-43AF-8E9F-49338773182D}" dt="2024-01-31T17:43:33.614" v="117"/>
          <ac:picMkLst>
            <pc:docMk/>
            <pc:sldMk cId="895911563" sldId="411"/>
            <ac:picMk id="8" creationId="{D40AB0DC-B474-093E-E442-D93D6221F862}"/>
          </ac:picMkLst>
        </pc:picChg>
      </pc:sldChg>
      <pc:sldChg chg="addSp delSp modSp">
        <pc:chgData name="Romain Rachenne" userId="d05ffb5d262588ec" providerId="LiveId" clId="{CB809FB3-7EE2-43AF-8E9F-49338773182D}" dt="2024-01-31T17:41:50.261" v="54"/>
        <pc:sldMkLst>
          <pc:docMk/>
          <pc:sldMk cId="371412057" sldId="412"/>
        </pc:sldMkLst>
        <pc:grpChg chg="add mod">
          <ac:chgData name="Romain Rachenne" userId="d05ffb5d262588ec" providerId="LiveId" clId="{CB809FB3-7EE2-43AF-8E9F-49338773182D}" dt="2024-01-31T17:41:50.261" v="54"/>
          <ac:grpSpMkLst>
            <pc:docMk/>
            <pc:sldMk cId="371412057" sldId="412"/>
            <ac:grpSpMk id="2" creationId="{0AE4BE45-1285-2E34-A223-0CDA1CAF938A}"/>
          </ac:grpSpMkLst>
        </pc:grpChg>
        <pc:grpChg chg="mod">
          <ac:chgData name="Romain Rachenne" userId="d05ffb5d262588ec" providerId="LiveId" clId="{CB809FB3-7EE2-43AF-8E9F-49338773182D}" dt="2024-01-31T17:41:50.261" v="54"/>
          <ac:grpSpMkLst>
            <pc:docMk/>
            <pc:sldMk cId="371412057" sldId="412"/>
            <ac:grpSpMk id="3" creationId="{5F1D3F57-2271-E4D5-9EC0-2DA883937543}"/>
          </ac:grpSpMkLst>
        </pc:grpChg>
        <pc:grpChg chg="del">
          <ac:chgData name="Romain Rachenne" userId="d05ffb5d262588ec" providerId="LiveId" clId="{CB809FB3-7EE2-43AF-8E9F-49338773182D}" dt="2024-01-31T17:41:50.016" v="53" actId="478"/>
          <ac:grpSpMkLst>
            <pc:docMk/>
            <pc:sldMk cId="371412057" sldId="412"/>
            <ac:grpSpMk id="16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50.261" v="54"/>
          <ac:picMkLst>
            <pc:docMk/>
            <pc:sldMk cId="371412057" sldId="412"/>
            <ac:picMk id="5" creationId="{93875EE6-5774-1AC9-FA3E-CDB5C473B983}"/>
          </ac:picMkLst>
        </pc:picChg>
        <pc:picChg chg="mod">
          <ac:chgData name="Romain Rachenne" userId="d05ffb5d262588ec" providerId="LiveId" clId="{CB809FB3-7EE2-43AF-8E9F-49338773182D}" dt="2024-01-31T17:41:50.261" v="54"/>
          <ac:picMkLst>
            <pc:docMk/>
            <pc:sldMk cId="371412057" sldId="412"/>
            <ac:picMk id="7" creationId="{573E5901-803E-91A8-C2BB-50CBD723B732}"/>
          </ac:picMkLst>
        </pc:picChg>
        <pc:picChg chg="mod">
          <ac:chgData name="Romain Rachenne" userId="d05ffb5d262588ec" providerId="LiveId" clId="{CB809FB3-7EE2-43AF-8E9F-49338773182D}" dt="2024-01-31T17:41:50.261" v="54"/>
          <ac:picMkLst>
            <pc:docMk/>
            <pc:sldMk cId="371412057" sldId="412"/>
            <ac:picMk id="8" creationId="{DA3DF51D-36B2-A5CB-3CF9-6AB3A2564BE1}"/>
          </ac:picMkLst>
        </pc:picChg>
      </pc:sldChg>
      <pc:sldChg chg="addSp delSp modSp">
        <pc:chgData name="Romain Rachenne" userId="d05ffb5d262588ec" providerId="LiveId" clId="{CB809FB3-7EE2-43AF-8E9F-49338773182D}" dt="2024-01-31T17:41:45.236" v="50"/>
        <pc:sldMkLst>
          <pc:docMk/>
          <pc:sldMk cId="1298600967" sldId="413"/>
        </pc:sldMkLst>
        <pc:grpChg chg="add mod">
          <ac:chgData name="Romain Rachenne" userId="d05ffb5d262588ec" providerId="LiveId" clId="{CB809FB3-7EE2-43AF-8E9F-49338773182D}" dt="2024-01-31T17:41:45.236" v="50"/>
          <ac:grpSpMkLst>
            <pc:docMk/>
            <pc:sldMk cId="1298600967" sldId="413"/>
            <ac:grpSpMk id="3" creationId="{54293BCB-4660-094B-CCDA-2CC990C4EC15}"/>
          </ac:grpSpMkLst>
        </pc:grpChg>
        <pc:grpChg chg="mod">
          <ac:chgData name="Romain Rachenne" userId="d05ffb5d262588ec" providerId="LiveId" clId="{CB809FB3-7EE2-43AF-8E9F-49338773182D}" dt="2024-01-31T17:41:45.236" v="50"/>
          <ac:grpSpMkLst>
            <pc:docMk/>
            <pc:sldMk cId="1298600967" sldId="413"/>
            <ac:grpSpMk id="4" creationId="{80649DC6-3785-C912-1F71-68D402426C87}"/>
          </ac:grpSpMkLst>
        </pc:grpChg>
        <pc:grpChg chg="del">
          <ac:chgData name="Romain Rachenne" userId="d05ffb5d262588ec" providerId="LiveId" clId="{CB809FB3-7EE2-43AF-8E9F-49338773182D}" dt="2024-01-31T17:41:45.032" v="49" actId="478"/>
          <ac:grpSpMkLst>
            <pc:docMk/>
            <pc:sldMk cId="1298600967" sldId="413"/>
            <ac:grpSpMk id="14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45.236" v="50"/>
          <ac:picMkLst>
            <pc:docMk/>
            <pc:sldMk cId="1298600967" sldId="413"/>
            <ac:picMk id="6" creationId="{B31893F1-B3D7-F645-A6CA-2F3442658C0A}"/>
          </ac:picMkLst>
        </pc:picChg>
        <pc:picChg chg="mod">
          <ac:chgData name="Romain Rachenne" userId="d05ffb5d262588ec" providerId="LiveId" clId="{CB809FB3-7EE2-43AF-8E9F-49338773182D}" dt="2024-01-31T17:41:45.236" v="50"/>
          <ac:picMkLst>
            <pc:docMk/>
            <pc:sldMk cId="1298600967" sldId="413"/>
            <ac:picMk id="8" creationId="{05B77EB0-DA53-9324-5E3C-DBBE04C58904}"/>
          </ac:picMkLst>
        </pc:picChg>
        <pc:picChg chg="mod">
          <ac:chgData name="Romain Rachenne" userId="d05ffb5d262588ec" providerId="LiveId" clId="{CB809FB3-7EE2-43AF-8E9F-49338773182D}" dt="2024-01-31T17:41:45.236" v="50"/>
          <ac:picMkLst>
            <pc:docMk/>
            <pc:sldMk cId="1298600967" sldId="413"/>
            <ac:picMk id="9" creationId="{3E3B54B1-0CA1-E011-0EAC-F285DF553D3F}"/>
          </ac:picMkLst>
        </pc:picChg>
      </pc:sldChg>
      <pc:sldChg chg="addSp delSp modSp">
        <pc:chgData name="Romain Rachenne" userId="d05ffb5d262588ec" providerId="LiveId" clId="{CB809FB3-7EE2-43AF-8E9F-49338773182D}" dt="2024-01-31T17:41:48.253" v="52"/>
        <pc:sldMkLst>
          <pc:docMk/>
          <pc:sldMk cId="2791217055" sldId="414"/>
        </pc:sldMkLst>
        <pc:grpChg chg="add mod">
          <ac:chgData name="Romain Rachenne" userId="d05ffb5d262588ec" providerId="LiveId" clId="{CB809FB3-7EE2-43AF-8E9F-49338773182D}" dt="2024-01-31T17:41:48.253" v="52"/>
          <ac:grpSpMkLst>
            <pc:docMk/>
            <pc:sldMk cId="2791217055" sldId="414"/>
            <ac:grpSpMk id="2" creationId="{C69D0A2E-E284-3A33-4F7F-591E3C3271AF}"/>
          </ac:grpSpMkLst>
        </pc:grpChg>
        <pc:grpChg chg="mod">
          <ac:chgData name="Romain Rachenne" userId="d05ffb5d262588ec" providerId="LiveId" clId="{CB809FB3-7EE2-43AF-8E9F-49338773182D}" dt="2024-01-31T17:41:48.253" v="52"/>
          <ac:grpSpMkLst>
            <pc:docMk/>
            <pc:sldMk cId="2791217055" sldId="414"/>
            <ac:grpSpMk id="5" creationId="{64A14DD1-23FC-7BEA-7391-4188B987E3A1}"/>
          </ac:grpSpMkLst>
        </pc:grpChg>
        <pc:grpChg chg="del">
          <ac:chgData name="Romain Rachenne" userId="d05ffb5d262588ec" providerId="LiveId" clId="{CB809FB3-7EE2-43AF-8E9F-49338773182D}" dt="2024-01-31T17:41:48.024" v="51" actId="478"/>
          <ac:grpSpMkLst>
            <pc:docMk/>
            <pc:sldMk cId="2791217055" sldId="414"/>
            <ac:grpSpMk id="18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48.253" v="52"/>
          <ac:picMkLst>
            <pc:docMk/>
            <pc:sldMk cId="2791217055" sldId="414"/>
            <ac:picMk id="7" creationId="{6483FF63-D9E1-FF6D-EC1F-BB902AA36CA2}"/>
          </ac:picMkLst>
        </pc:picChg>
        <pc:picChg chg="mod">
          <ac:chgData name="Romain Rachenne" userId="d05ffb5d262588ec" providerId="LiveId" clId="{CB809FB3-7EE2-43AF-8E9F-49338773182D}" dt="2024-01-31T17:41:48.253" v="52"/>
          <ac:picMkLst>
            <pc:docMk/>
            <pc:sldMk cId="2791217055" sldId="414"/>
            <ac:picMk id="8" creationId="{1600FB8A-6008-A301-B1C1-79C7E1BE404B}"/>
          </ac:picMkLst>
        </pc:picChg>
        <pc:picChg chg="mod">
          <ac:chgData name="Romain Rachenne" userId="d05ffb5d262588ec" providerId="LiveId" clId="{CB809FB3-7EE2-43AF-8E9F-49338773182D}" dt="2024-01-31T17:41:48.253" v="52"/>
          <ac:picMkLst>
            <pc:docMk/>
            <pc:sldMk cId="2791217055" sldId="414"/>
            <ac:picMk id="9" creationId="{A9DC6D88-C17E-4924-5E0B-9DBB4E40EF16}"/>
          </ac:picMkLst>
        </pc:picChg>
      </pc:sldChg>
      <pc:sldChg chg="addSp delSp modSp">
        <pc:chgData name="Romain Rachenne" userId="d05ffb5d262588ec" providerId="LiveId" clId="{CB809FB3-7EE2-43AF-8E9F-49338773182D}" dt="2024-01-31T17:41:43.237" v="48"/>
        <pc:sldMkLst>
          <pc:docMk/>
          <pc:sldMk cId="1756184281" sldId="415"/>
        </pc:sldMkLst>
        <pc:grpChg chg="add mod">
          <ac:chgData name="Romain Rachenne" userId="d05ffb5d262588ec" providerId="LiveId" clId="{CB809FB3-7EE2-43AF-8E9F-49338773182D}" dt="2024-01-31T17:41:43.237" v="48"/>
          <ac:grpSpMkLst>
            <pc:docMk/>
            <pc:sldMk cId="1756184281" sldId="415"/>
            <ac:grpSpMk id="3" creationId="{3778F785-5441-5FA4-06B5-490C6EA9B858}"/>
          </ac:grpSpMkLst>
        </pc:grpChg>
        <pc:grpChg chg="mod">
          <ac:chgData name="Romain Rachenne" userId="d05ffb5d262588ec" providerId="LiveId" clId="{CB809FB3-7EE2-43AF-8E9F-49338773182D}" dt="2024-01-31T17:41:43.237" v="48"/>
          <ac:grpSpMkLst>
            <pc:docMk/>
            <pc:sldMk cId="1756184281" sldId="415"/>
            <ac:grpSpMk id="4" creationId="{3D63DCE9-AD1B-8F45-CBB4-0E32B362401E}"/>
          </ac:grpSpMkLst>
        </pc:grpChg>
        <pc:grpChg chg="del">
          <ac:chgData name="Romain Rachenne" userId="d05ffb5d262588ec" providerId="LiveId" clId="{CB809FB3-7EE2-43AF-8E9F-49338773182D}" dt="2024-01-31T17:41:43.040" v="47" actId="478"/>
          <ac:grpSpMkLst>
            <pc:docMk/>
            <pc:sldMk cId="1756184281" sldId="415"/>
            <ac:grpSpMk id="17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43.237" v="48"/>
          <ac:picMkLst>
            <pc:docMk/>
            <pc:sldMk cId="1756184281" sldId="415"/>
            <ac:picMk id="6" creationId="{6F29C74A-5290-881E-A03C-E7E06666C1E7}"/>
          </ac:picMkLst>
        </pc:picChg>
        <pc:picChg chg="mod">
          <ac:chgData name="Romain Rachenne" userId="d05ffb5d262588ec" providerId="LiveId" clId="{CB809FB3-7EE2-43AF-8E9F-49338773182D}" dt="2024-01-31T17:41:43.237" v="48"/>
          <ac:picMkLst>
            <pc:docMk/>
            <pc:sldMk cId="1756184281" sldId="415"/>
            <ac:picMk id="7" creationId="{5C55C5BE-7F39-25A8-E140-2542B426012A}"/>
          </ac:picMkLst>
        </pc:picChg>
        <pc:picChg chg="mod">
          <ac:chgData name="Romain Rachenne" userId="d05ffb5d262588ec" providerId="LiveId" clId="{CB809FB3-7EE2-43AF-8E9F-49338773182D}" dt="2024-01-31T17:41:43.237" v="48"/>
          <ac:picMkLst>
            <pc:docMk/>
            <pc:sldMk cId="1756184281" sldId="415"/>
            <ac:picMk id="8" creationId="{7C7A12AB-01FA-8466-D3D3-890F7DA0544E}"/>
          </ac:picMkLst>
        </pc:picChg>
      </pc:sldChg>
      <pc:sldChg chg="addSp delSp modSp">
        <pc:chgData name="Romain Rachenne" userId="d05ffb5d262588ec" providerId="LiveId" clId="{CB809FB3-7EE2-43AF-8E9F-49338773182D}" dt="2024-01-31T17:41:40.868" v="46"/>
        <pc:sldMkLst>
          <pc:docMk/>
          <pc:sldMk cId="559925702" sldId="416"/>
        </pc:sldMkLst>
        <pc:grpChg chg="add mod">
          <ac:chgData name="Romain Rachenne" userId="d05ffb5d262588ec" providerId="LiveId" clId="{CB809FB3-7EE2-43AF-8E9F-49338773182D}" dt="2024-01-31T17:41:40.868" v="46"/>
          <ac:grpSpMkLst>
            <pc:docMk/>
            <pc:sldMk cId="559925702" sldId="416"/>
            <ac:grpSpMk id="3" creationId="{9924164C-56DA-4D09-6234-2A0E70EE0C8E}"/>
          </ac:grpSpMkLst>
        </pc:grpChg>
        <pc:grpChg chg="mod">
          <ac:chgData name="Romain Rachenne" userId="d05ffb5d262588ec" providerId="LiveId" clId="{CB809FB3-7EE2-43AF-8E9F-49338773182D}" dt="2024-01-31T17:41:40.868" v="46"/>
          <ac:grpSpMkLst>
            <pc:docMk/>
            <pc:sldMk cId="559925702" sldId="416"/>
            <ac:grpSpMk id="6" creationId="{3E1A27A9-9CC5-A7A4-4893-64BD159FF112}"/>
          </ac:grpSpMkLst>
        </pc:grpChg>
        <pc:grpChg chg="del">
          <ac:chgData name="Romain Rachenne" userId="d05ffb5d262588ec" providerId="LiveId" clId="{CB809FB3-7EE2-43AF-8E9F-49338773182D}" dt="2024-01-31T17:41:40.648" v="45" actId="478"/>
          <ac:grpSpMkLst>
            <pc:docMk/>
            <pc:sldMk cId="559925702" sldId="416"/>
            <ac:grpSpMk id="18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40.868" v="46"/>
          <ac:picMkLst>
            <pc:docMk/>
            <pc:sldMk cId="559925702" sldId="416"/>
            <ac:picMk id="10" creationId="{E20A1637-DEFD-F277-9705-3735665D58B6}"/>
          </ac:picMkLst>
        </pc:picChg>
        <pc:picChg chg="mod">
          <ac:chgData name="Romain Rachenne" userId="d05ffb5d262588ec" providerId="LiveId" clId="{CB809FB3-7EE2-43AF-8E9F-49338773182D}" dt="2024-01-31T17:41:40.868" v="46"/>
          <ac:picMkLst>
            <pc:docMk/>
            <pc:sldMk cId="559925702" sldId="416"/>
            <ac:picMk id="12" creationId="{8F3B77DA-4E24-74FD-EF6B-F0D5956140AA}"/>
          </ac:picMkLst>
        </pc:picChg>
        <pc:picChg chg="mod">
          <ac:chgData name="Romain Rachenne" userId="d05ffb5d262588ec" providerId="LiveId" clId="{CB809FB3-7EE2-43AF-8E9F-49338773182D}" dt="2024-01-31T17:41:40.868" v="46"/>
          <ac:picMkLst>
            <pc:docMk/>
            <pc:sldMk cId="559925702" sldId="416"/>
            <ac:picMk id="13" creationId="{FC11F0EF-AE21-1D22-E012-94DF7A34CF33}"/>
          </ac:picMkLst>
        </pc:picChg>
      </pc:sldChg>
      <pc:sldChg chg="addSp delSp modSp">
        <pc:chgData name="Romain Rachenne" userId="d05ffb5d262588ec" providerId="LiveId" clId="{CB809FB3-7EE2-43AF-8E9F-49338773182D}" dt="2024-01-31T17:41:38.868" v="44"/>
        <pc:sldMkLst>
          <pc:docMk/>
          <pc:sldMk cId="4236469168" sldId="417"/>
        </pc:sldMkLst>
        <pc:grpChg chg="add mod">
          <ac:chgData name="Romain Rachenne" userId="d05ffb5d262588ec" providerId="LiveId" clId="{CB809FB3-7EE2-43AF-8E9F-49338773182D}" dt="2024-01-31T17:41:38.868" v="44"/>
          <ac:grpSpMkLst>
            <pc:docMk/>
            <pc:sldMk cId="4236469168" sldId="417"/>
            <ac:grpSpMk id="4" creationId="{A111196B-754F-5B06-4975-CDB3BA647935}"/>
          </ac:grpSpMkLst>
        </pc:grpChg>
        <pc:grpChg chg="mod">
          <ac:chgData name="Romain Rachenne" userId="d05ffb5d262588ec" providerId="LiveId" clId="{CB809FB3-7EE2-43AF-8E9F-49338773182D}" dt="2024-01-31T17:41:38.868" v="44"/>
          <ac:grpSpMkLst>
            <pc:docMk/>
            <pc:sldMk cId="4236469168" sldId="417"/>
            <ac:grpSpMk id="5" creationId="{3836C10B-1FD0-DC2E-D3DA-0D62B8C64280}"/>
          </ac:grpSpMkLst>
        </pc:grpChg>
        <pc:grpChg chg="del">
          <ac:chgData name="Romain Rachenne" userId="d05ffb5d262588ec" providerId="LiveId" clId="{CB809FB3-7EE2-43AF-8E9F-49338773182D}" dt="2024-01-31T17:41:38.632" v="43" actId="478"/>
          <ac:grpSpMkLst>
            <pc:docMk/>
            <pc:sldMk cId="4236469168" sldId="417"/>
            <ac:grpSpMk id="17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38.868" v="44"/>
          <ac:picMkLst>
            <pc:docMk/>
            <pc:sldMk cId="4236469168" sldId="417"/>
            <ac:picMk id="7" creationId="{9F54AD67-4F2D-61A6-E7CC-5DB4AD3469CC}"/>
          </ac:picMkLst>
        </pc:picChg>
        <pc:picChg chg="mod">
          <ac:chgData name="Romain Rachenne" userId="d05ffb5d262588ec" providerId="LiveId" clId="{CB809FB3-7EE2-43AF-8E9F-49338773182D}" dt="2024-01-31T17:41:38.868" v="44"/>
          <ac:picMkLst>
            <pc:docMk/>
            <pc:sldMk cId="4236469168" sldId="417"/>
            <ac:picMk id="8" creationId="{7E04AB4E-6431-19CC-24E8-2778B219A756}"/>
          </ac:picMkLst>
        </pc:picChg>
        <pc:picChg chg="mod">
          <ac:chgData name="Romain Rachenne" userId="d05ffb5d262588ec" providerId="LiveId" clId="{CB809FB3-7EE2-43AF-8E9F-49338773182D}" dt="2024-01-31T17:41:38.868" v="44"/>
          <ac:picMkLst>
            <pc:docMk/>
            <pc:sldMk cId="4236469168" sldId="417"/>
            <ac:picMk id="9" creationId="{75DD9C64-B45A-4682-6F4A-AFC8AACAFBD2}"/>
          </ac:picMkLst>
        </pc:picChg>
      </pc:sldChg>
      <pc:sldChg chg="addSp delSp modSp">
        <pc:chgData name="Romain Rachenne" userId="d05ffb5d262588ec" providerId="LiveId" clId="{CB809FB3-7EE2-43AF-8E9F-49338773182D}" dt="2024-01-31T17:41:36.324" v="42"/>
        <pc:sldMkLst>
          <pc:docMk/>
          <pc:sldMk cId="45436515" sldId="418"/>
        </pc:sldMkLst>
        <pc:grpChg chg="add mod">
          <ac:chgData name="Romain Rachenne" userId="d05ffb5d262588ec" providerId="LiveId" clId="{CB809FB3-7EE2-43AF-8E9F-49338773182D}" dt="2024-01-31T17:41:36.324" v="42"/>
          <ac:grpSpMkLst>
            <pc:docMk/>
            <pc:sldMk cId="45436515" sldId="418"/>
            <ac:grpSpMk id="3" creationId="{0EC03901-20EF-5E45-DB83-9B69E992735C}"/>
          </ac:grpSpMkLst>
        </pc:grpChg>
        <pc:grpChg chg="mod">
          <ac:chgData name="Romain Rachenne" userId="d05ffb5d262588ec" providerId="LiveId" clId="{CB809FB3-7EE2-43AF-8E9F-49338773182D}" dt="2024-01-31T17:41:36.324" v="42"/>
          <ac:grpSpMkLst>
            <pc:docMk/>
            <pc:sldMk cId="45436515" sldId="418"/>
            <ac:grpSpMk id="4" creationId="{49B6A62E-81B6-75BD-67F7-A59FFA8E7120}"/>
          </ac:grpSpMkLst>
        </pc:grpChg>
        <pc:grpChg chg="del">
          <ac:chgData name="Romain Rachenne" userId="d05ffb5d262588ec" providerId="LiveId" clId="{CB809FB3-7EE2-43AF-8E9F-49338773182D}" dt="2024-01-31T17:41:36.056" v="41" actId="478"/>
          <ac:grpSpMkLst>
            <pc:docMk/>
            <pc:sldMk cId="45436515" sldId="418"/>
            <ac:grpSpMk id="11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36.324" v="42"/>
          <ac:picMkLst>
            <pc:docMk/>
            <pc:sldMk cId="45436515" sldId="418"/>
            <ac:picMk id="6" creationId="{6BE81CE0-274C-ED61-B94C-27506AB48158}"/>
          </ac:picMkLst>
        </pc:picChg>
        <pc:picChg chg="mod">
          <ac:chgData name="Romain Rachenne" userId="d05ffb5d262588ec" providerId="LiveId" clId="{CB809FB3-7EE2-43AF-8E9F-49338773182D}" dt="2024-01-31T17:41:36.324" v="42"/>
          <ac:picMkLst>
            <pc:docMk/>
            <pc:sldMk cId="45436515" sldId="418"/>
            <ac:picMk id="7" creationId="{A05FD884-88FB-7A7C-9CB3-966B66892785}"/>
          </ac:picMkLst>
        </pc:picChg>
        <pc:picChg chg="mod">
          <ac:chgData name="Romain Rachenne" userId="d05ffb5d262588ec" providerId="LiveId" clId="{CB809FB3-7EE2-43AF-8E9F-49338773182D}" dt="2024-01-31T17:41:36.324" v="42"/>
          <ac:picMkLst>
            <pc:docMk/>
            <pc:sldMk cId="45436515" sldId="418"/>
            <ac:picMk id="8" creationId="{431A698C-B601-95AB-58D4-EEBB59BFDCB5}"/>
          </ac:picMkLst>
        </pc:picChg>
      </pc:sldChg>
      <pc:sldChg chg="addSp delSp modSp">
        <pc:chgData name="Romain Rachenne" userId="d05ffb5d262588ec" providerId="LiveId" clId="{CB809FB3-7EE2-43AF-8E9F-49338773182D}" dt="2024-01-31T17:42:19.773" v="68"/>
        <pc:sldMkLst>
          <pc:docMk/>
          <pc:sldMk cId="3186758957" sldId="419"/>
        </pc:sldMkLst>
        <pc:grpChg chg="add mod">
          <ac:chgData name="Romain Rachenne" userId="d05ffb5d262588ec" providerId="LiveId" clId="{CB809FB3-7EE2-43AF-8E9F-49338773182D}" dt="2024-01-31T17:42:19.773" v="68"/>
          <ac:grpSpMkLst>
            <pc:docMk/>
            <pc:sldMk cId="3186758957" sldId="419"/>
            <ac:grpSpMk id="4" creationId="{B36B0A13-4785-17D7-B40E-12505A0D3793}"/>
          </ac:grpSpMkLst>
        </pc:grpChg>
        <pc:grpChg chg="mod">
          <ac:chgData name="Romain Rachenne" userId="d05ffb5d262588ec" providerId="LiveId" clId="{CB809FB3-7EE2-43AF-8E9F-49338773182D}" dt="2024-01-31T17:42:19.773" v="68"/>
          <ac:grpSpMkLst>
            <pc:docMk/>
            <pc:sldMk cId="3186758957" sldId="419"/>
            <ac:grpSpMk id="5" creationId="{4A2958F7-948B-5E48-89F3-8F86D451BC73}"/>
          </ac:grpSpMkLst>
        </pc:grpChg>
        <pc:grpChg chg="del">
          <ac:chgData name="Romain Rachenne" userId="d05ffb5d262588ec" providerId="LiveId" clId="{CB809FB3-7EE2-43AF-8E9F-49338773182D}" dt="2024-01-31T17:42:19.536" v="67" actId="478"/>
          <ac:grpSpMkLst>
            <pc:docMk/>
            <pc:sldMk cId="3186758957" sldId="419"/>
            <ac:grpSpMk id="14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19.773" v="68"/>
          <ac:picMkLst>
            <pc:docMk/>
            <pc:sldMk cId="3186758957" sldId="419"/>
            <ac:picMk id="6" creationId="{51E637AB-D2B4-0481-8911-53DB6D3F545F}"/>
          </ac:picMkLst>
        </pc:picChg>
        <pc:picChg chg="mod">
          <ac:chgData name="Romain Rachenne" userId="d05ffb5d262588ec" providerId="LiveId" clId="{CB809FB3-7EE2-43AF-8E9F-49338773182D}" dt="2024-01-31T17:42:19.773" v="68"/>
          <ac:picMkLst>
            <pc:docMk/>
            <pc:sldMk cId="3186758957" sldId="419"/>
            <ac:picMk id="7" creationId="{66A1F2D1-ECFB-7945-B973-B1335DEECF51}"/>
          </ac:picMkLst>
        </pc:picChg>
        <pc:picChg chg="mod">
          <ac:chgData name="Romain Rachenne" userId="d05ffb5d262588ec" providerId="LiveId" clId="{CB809FB3-7EE2-43AF-8E9F-49338773182D}" dt="2024-01-31T17:42:19.773" v="68"/>
          <ac:picMkLst>
            <pc:docMk/>
            <pc:sldMk cId="3186758957" sldId="419"/>
            <ac:picMk id="8" creationId="{C4511D97-D21C-0CE0-4D01-68C06AE159D2}"/>
          </ac:picMkLst>
        </pc:picChg>
      </pc:sldChg>
      <pc:sldChg chg="addSp delSp modSp">
        <pc:chgData name="Romain Rachenne" userId="d05ffb5d262588ec" providerId="LiveId" clId="{CB809FB3-7EE2-43AF-8E9F-49338773182D}" dt="2024-01-31T17:42:14.717" v="64"/>
        <pc:sldMkLst>
          <pc:docMk/>
          <pc:sldMk cId="411970931" sldId="420"/>
        </pc:sldMkLst>
        <pc:grpChg chg="add mod">
          <ac:chgData name="Romain Rachenne" userId="d05ffb5d262588ec" providerId="LiveId" clId="{CB809FB3-7EE2-43AF-8E9F-49338773182D}" dt="2024-01-31T17:42:14.717" v="64"/>
          <ac:grpSpMkLst>
            <pc:docMk/>
            <pc:sldMk cId="411970931" sldId="420"/>
            <ac:grpSpMk id="2" creationId="{97764A35-FC55-2C1A-F20E-170800BF3CE4}"/>
          </ac:grpSpMkLst>
        </pc:grpChg>
        <pc:grpChg chg="mod">
          <ac:chgData name="Romain Rachenne" userId="d05ffb5d262588ec" providerId="LiveId" clId="{CB809FB3-7EE2-43AF-8E9F-49338773182D}" dt="2024-01-31T17:42:14.717" v="64"/>
          <ac:grpSpMkLst>
            <pc:docMk/>
            <pc:sldMk cId="411970931" sldId="420"/>
            <ac:grpSpMk id="3" creationId="{AEF1A374-4760-06D4-85EC-669A3E53191E}"/>
          </ac:grpSpMkLst>
        </pc:grpChg>
        <pc:grpChg chg="del">
          <ac:chgData name="Romain Rachenne" userId="d05ffb5d262588ec" providerId="LiveId" clId="{CB809FB3-7EE2-43AF-8E9F-49338773182D}" dt="2024-01-31T17:42:14.480" v="63" actId="478"/>
          <ac:grpSpMkLst>
            <pc:docMk/>
            <pc:sldMk cId="411970931" sldId="420"/>
            <ac:grpSpMk id="25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14.717" v="64"/>
          <ac:picMkLst>
            <pc:docMk/>
            <pc:sldMk cId="411970931" sldId="420"/>
            <ac:picMk id="4" creationId="{3115EFDA-BBD4-C57A-E480-3ED87FDFA391}"/>
          </ac:picMkLst>
        </pc:picChg>
        <pc:picChg chg="mod">
          <ac:chgData name="Romain Rachenne" userId="d05ffb5d262588ec" providerId="LiveId" clId="{CB809FB3-7EE2-43AF-8E9F-49338773182D}" dt="2024-01-31T17:42:14.717" v="64"/>
          <ac:picMkLst>
            <pc:docMk/>
            <pc:sldMk cId="411970931" sldId="420"/>
            <ac:picMk id="5" creationId="{C02E5CD9-9929-FAA8-CFF8-B5EDEBEF758A}"/>
          </ac:picMkLst>
        </pc:picChg>
        <pc:picChg chg="mod">
          <ac:chgData name="Romain Rachenne" userId="d05ffb5d262588ec" providerId="LiveId" clId="{CB809FB3-7EE2-43AF-8E9F-49338773182D}" dt="2024-01-31T17:42:14.717" v="64"/>
          <ac:picMkLst>
            <pc:docMk/>
            <pc:sldMk cId="411970931" sldId="420"/>
            <ac:picMk id="6" creationId="{8540E1D7-5B5B-593E-978F-5EAF358EBB7C}"/>
          </ac:picMkLst>
        </pc:picChg>
      </pc:sldChg>
      <pc:sldChg chg="addSp delSp modSp">
        <pc:chgData name="Romain Rachenne" userId="d05ffb5d262588ec" providerId="LiveId" clId="{CB809FB3-7EE2-43AF-8E9F-49338773182D}" dt="2024-01-31T17:42:12.134" v="62"/>
        <pc:sldMkLst>
          <pc:docMk/>
          <pc:sldMk cId="1411656689" sldId="421"/>
        </pc:sldMkLst>
        <pc:grpChg chg="add mod">
          <ac:chgData name="Romain Rachenne" userId="d05ffb5d262588ec" providerId="LiveId" clId="{CB809FB3-7EE2-43AF-8E9F-49338773182D}" dt="2024-01-31T17:42:12.134" v="62"/>
          <ac:grpSpMkLst>
            <pc:docMk/>
            <pc:sldMk cId="1411656689" sldId="421"/>
            <ac:grpSpMk id="2" creationId="{EF56731B-D420-BF69-B14E-A23CAF5357E2}"/>
          </ac:grpSpMkLst>
        </pc:grpChg>
        <pc:grpChg chg="mod">
          <ac:chgData name="Romain Rachenne" userId="d05ffb5d262588ec" providerId="LiveId" clId="{CB809FB3-7EE2-43AF-8E9F-49338773182D}" dt="2024-01-31T17:42:12.134" v="62"/>
          <ac:grpSpMkLst>
            <pc:docMk/>
            <pc:sldMk cId="1411656689" sldId="421"/>
            <ac:grpSpMk id="3" creationId="{D1C04D27-9A67-A63C-FBAA-890C56F63A71}"/>
          </ac:grpSpMkLst>
        </pc:grpChg>
        <pc:grpChg chg="del">
          <ac:chgData name="Romain Rachenne" userId="d05ffb5d262588ec" providerId="LiveId" clId="{CB809FB3-7EE2-43AF-8E9F-49338773182D}" dt="2024-01-31T17:42:11.933" v="61" actId="478"/>
          <ac:grpSpMkLst>
            <pc:docMk/>
            <pc:sldMk cId="1411656689" sldId="421"/>
            <ac:grpSpMk id="17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12.134" v="62"/>
          <ac:picMkLst>
            <pc:docMk/>
            <pc:sldMk cId="1411656689" sldId="421"/>
            <ac:picMk id="4" creationId="{DEECB775-E504-6B65-168D-A6A7B1A5B215}"/>
          </ac:picMkLst>
        </pc:picChg>
        <pc:picChg chg="mod">
          <ac:chgData name="Romain Rachenne" userId="d05ffb5d262588ec" providerId="LiveId" clId="{CB809FB3-7EE2-43AF-8E9F-49338773182D}" dt="2024-01-31T17:42:12.134" v="62"/>
          <ac:picMkLst>
            <pc:docMk/>
            <pc:sldMk cId="1411656689" sldId="421"/>
            <ac:picMk id="5" creationId="{513D4549-90CD-DAC5-A820-92F4CD07659F}"/>
          </ac:picMkLst>
        </pc:picChg>
        <pc:picChg chg="mod">
          <ac:chgData name="Romain Rachenne" userId="d05ffb5d262588ec" providerId="LiveId" clId="{CB809FB3-7EE2-43AF-8E9F-49338773182D}" dt="2024-01-31T17:42:12.134" v="62"/>
          <ac:picMkLst>
            <pc:docMk/>
            <pc:sldMk cId="1411656689" sldId="421"/>
            <ac:picMk id="6" creationId="{08A7EF99-E037-3B98-7066-5BB3D1C91AE9}"/>
          </ac:picMkLst>
        </pc:picChg>
      </pc:sldChg>
      <pc:sldChg chg="addSp delSp modSp">
        <pc:chgData name="Romain Rachenne" userId="d05ffb5d262588ec" providerId="LiveId" clId="{CB809FB3-7EE2-43AF-8E9F-49338773182D}" dt="2024-01-31T17:42:10.189" v="60"/>
        <pc:sldMkLst>
          <pc:docMk/>
          <pc:sldMk cId="2962108494" sldId="422"/>
        </pc:sldMkLst>
        <pc:grpChg chg="add mod">
          <ac:chgData name="Romain Rachenne" userId="d05ffb5d262588ec" providerId="LiveId" clId="{CB809FB3-7EE2-43AF-8E9F-49338773182D}" dt="2024-01-31T17:42:10.189" v="60"/>
          <ac:grpSpMkLst>
            <pc:docMk/>
            <pc:sldMk cId="2962108494" sldId="422"/>
            <ac:grpSpMk id="2" creationId="{74F987AD-C04C-C734-8B64-BB60F61AFB8E}"/>
          </ac:grpSpMkLst>
        </pc:grpChg>
        <pc:grpChg chg="mod">
          <ac:chgData name="Romain Rachenne" userId="d05ffb5d262588ec" providerId="LiveId" clId="{CB809FB3-7EE2-43AF-8E9F-49338773182D}" dt="2024-01-31T17:42:10.189" v="60"/>
          <ac:grpSpMkLst>
            <pc:docMk/>
            <pc:sldMk cId="2962108494" sldId="422"/>
            <ac:grpSpMk id="4" creationId="{7DB45901-A720-3DDE-92D2-371A689D661B}"/>
          </ac:grpSpMkLst>
        </pc:grpChg>
        <pc:grpChg chg="del">
          <ac:chgData name="Romain Rachenne" userId="d05ffb5d262588ec" providerId="LiveId" clId="{CB809FB3-7EE2-43AF-8E9F-49338773182D}" dt="2024-01-31T17:42:09.968" v="59" actId="478"/>
          <ac:grpSpMkLst>
            <pc:docMk/>
            <pc:sldMk cId="2962108494" sldId="422"/>
            <ac:grpSpMk id="18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2:10.189" v="60"/>
          <ac:picMkLst>
            <pc:docMk/>
            <pc:sldMk cId="2962108494" sldId="422"/>
            <ac:picMk id="5" creationId="{32EABBF7-1E3C-FB29-A814-D742AE1CA7A6}"/>
          </ac:picMkLst>
        </pc:picChg>
        <pc:picChg chg="mod">
          <ac:chgData name="Romain Rachenne" userId="d05ffb5d262588ec" providerId="LiveId" clId="{CB809FB3-7EE2-43AF-8E9F-49338773182D}" dt="2024-01-31T17:42:10.189" v="60"/>
          <ac:picMkLst>
            <pc:docMk/>
            <pc:sldMk cId="2962108494" sldId="422"/>
            <ac:picMk id="6" creationId="{8D92A963-2AB4-5D09-9E8A-7709D113D5C5}"/>
          </ac:picMkLst>
        </pc:picChg>
        <pc:picChg chg="mod">
          <ac:chgData name="Romain Rachenne" userId="d05ffb5d262588ec" providerId="LiveId" clId="{CB809FB3-7EE2-43AF-8E9F-49338773182D}" dt="2024-01-31T17:42:10.189" v="60"/>
          <ac:picMkLst>
            <pc:docMk/>
            <pc:sldMk cId="2962108494" sldId="422"/>
            <ac:picMk id="7" creationId="{59011500-0B50-799B-14E9-81689C28EB61}"/>
          </ac:picMkLst>
        </pc:picChg>
      </pc:sldChg>
      <pc:sldChg chg="addSp delSp modSp">
        <pc:chgData name="Romain Rachenne" userId="d05ffb5d262588ec" providerId="LiveId" clId="{CB809FB3-7EE2-43AF-8E9F-49338773182D}" dt="2024-01-31T17:41:54.813" v="58"/>
        <pc:sldMkLst>
          <pc:docMk/>
          <pc:sldMk cId="1332942516" sldId="423"/>
        </pc:sldMkLst>
        <pc:grpChg chg="add mod">
          <ac:chgData name="Romain Rachenne" userId="d05ffb5d262588ec" providerId="LiveId" clId="{CB809FB3-7EE2-43AF-8E9F-49338773182D}" dt="2024-01-31T17:41:54.813" v="58"/>
          <ac:grpSpMkLst>
            <pc:docMk/>
            <pc:sldMk cId="1332942516" sldId="423"/>
            <ac:grpSpMk id="6" creationId="{1DE4DAA4-D5A6-9920-E725-31829F45CDCA}"/>
          </ac:grpSpMkLst>
        </pc:grpChg>
        <pc:grpChg chg="mod">
          <ac:chgData name="Romain Rachenne" userId="d05ffb5d262588ec" providerId="LiveId" clId="{CB809FB3-7EE2-43AF-8E9F-49338773182D}" dt="2024-01-31T17:41:54.813" v="58"/>
          <ac:grpSpMkLst>
            <pc:docMk/>
            <pc:sldMk cId="1332942516" sldId="423"/>
            <ac:grpSpMk id="7" creationId="{1D48AA96-5F53-6589-AA51-2729A0662B0D}"/>
          </ac:grpSpMkLst>
        </pc:grpChg>
        <pc:grpChg chg="del">
          <ac:chgData name="Romain Rachenne" userId="d05ffb5d262588ec" providerId="LiveId" clId="{CB809FB3-7EE2-43AF-8E9F-49338773182D}" dt="2024-01-31T17:41:54.608" v="57" actId="478"/>
          <ac:grpSpMkLst>
            <pc:docMk/>
            <pc:sldMk cId="1332942516" sldId="423"/>
            <ac:grpSpMk id="11" creationId="{00000000-0000-0000-0000-000000000000}"/>
          </ac:grpSpMkLst>
        </pc:grpChg>
        <pc:picChg chg="mod">
          <ac:chgData name="Romain Rachenne" userId="d05ffb5d262588ec" providerId="LiveId" clId="{CB809FB3-7EE2-43AF-8E9F-49338773182D}" dt="2024-01-31T17:41:54.813" v="58"/>
          <ac:picMkLst>
            <pc:docMk/>
            <pc:sldMk cId="1332942516" sldId="423"/>
            <ac:picMk id="8" creationId="{99EA2371-45C7-3FE7-7197-6FD3904A636A}"/>
          </ac:picMkLst>
        </pc:picChg>
        <pc:picChg chg="mod">
          <ac:chgData name="Romain Rachenne" userId="d05ffb5d262588ec" providerId="LiveId" clId="{CB809FB3-7EE2-43AF-8E9F-49338773182D}" dt="2024-01-31T17:41:54.813" v="58"/>
          <ac:picMkLst>
            <pc:docMk/>
            <pc:sldMk cId="1332942516" sldId="423"/>
            <ac:picMk id="9" creationId="{F71DBD8D-445A-0810-D4A5-FACC04052E0C}"/>
          </ac:picMkLst>
        </pc:picChg>
        <pc:picChg chg="mod">
          <ac:chgData name="Romain Rachenne" userId="d05ffb5d262588ec" providerId="LiveId" clId="{CB809FB3-7EE2-43AF-8E9F-49338773182D}" dt="2024-01-31T17:41:54.813" v="58"/>
          <ac:picMkLst>
            <pc:docMk/>
            <pc:sldMk cId="1332942516" sldId="423"/>
            <ac:picMk id="10" creationId="{805B994F-D663-53C0-52B7-15A6BD20D44C}"/>
          </ac:picMkLst>
        </pc:picChg>
      </pc:sldChg>
    </pc:docChg>
  </pc:docChgLst>
  <pc:docChgLst>
    <pc:chgData name="Romain Rachenne" userId="d05ffb5d262588ec" providerId="LiveId" clId="{E3807FEB-92A2-45B9-8B5D-9C9F9C2445ED}"/>
    <pc:docChg chg="undo custSel mod addSld delSld modSld sldOrd">
      <pc:chgData name="Romain Rachenne" userId="d05ffb5d262588ec" providerId="LiveId" clId="{E3807FEB-92A2-45B9-8B5D-9C9F9C2445ED}" dt="2020-12-09T14:31:27.935" v="3253" actId="20577"/>
      <pc:docMkLst>
        <pc:docMk/>
      </pc:docMkLst>
      <pc:sldChg chg="addSp modSp mod">
        <pc:chgData name="Romain Rachenne" userId="d05ffb5d262588ec" providerId="LiveId" clId="{E3807FEB-92A2-45B9-8B5D-9C9F9C2445ED}" dt="2020-12-09T14:05:30.415" v="3031" actId="1076"/>
        <pc:sldMkLst>
          <pc:docMk/>
          <pc:sldMk cId="1990881570" sldId="257"/>
        </pc:sldMkLst>
        <pc:spChg chg="mod">
          <ac:chgData name="Romain Rachenne" userId="d05ffb5d262588ec" providerId="LiveId" clId="{E3807FEB-92A2-45B9-8B5D-9C9F9C2445ED}" dt="2020-12-06T22:59:39.518" v="732" actId="20577"/>
          <ac:spMkLst>
            <pc:docMk/>
            <pc:sldMk cId="1990881570" sldId="257"/>
            <ac:spMk id="2" creationId="{00000000-0000-0000-0000-000000000000}"/>
          </ac:spMkLst>
        </pc:spChg>
        <pc:spChg chg="mod">
          <ac:chgData name="Romain Rachenne" userId="d05ffb5d262588ec" providerId="LiveId" clId="{E3807FEB-92A2-45B9-8B5D-9C9F9C2445ED}" dt="2020-12-06T22:40:19.803" v="35" actId="20577"/>
          <ac:spMkLst>
            <pc:docMk/>
            <pc:sldMk cId="1990881570" sldId="257"/>
            <ac:spMk id="3" creationId="{00000000-0000-0000-0000-000000000000}"/>
          </ac:spMkLst>
        </pc:spChg>
        <pc:picChg chg="add mod">
          <ac:chgData name="Romain Rachenne" userId="d05ffb5d262588ec" providerId="LiveId" clId="{E3807FEB-92A2-45B9-8B5D-9C9F9C2445ED}" dt="2020-12-09T14:05:30.415" v="3031" actId="1076"/>
          <ac:picMkLst>
            <pc:docMk/>
            <pc:sldMk cId="1990881570" sldId="257"/>
            <ac:picMk id="10" creationId="{12396202-C6D0-424D-A49A-CFD03F13D508}"/>
          </ac:picMkLst>
        </pc:picChg>
      </pc:sldChg>
      <pc:sldChg chg="addSp modSp mod">
        <pc:chgData name="Romain Rachenne" userId="d05ffb5d262588ec" providerId="LiveId" clId="{E3807FEB-92A2-45B9-8B5D-9C9F9C2445ED}" dt="2020-12-09T14:19:06.800" v="3143" actId="1076"/>
        <pc:sldMkLst>
          <pc:docMk/>
          <pc:sldMk cId="782006460" sldId="292"/>
        </pc:sldMkLst>
        <pc:spChg chg="mod">
          <ac:chgData name="Romain Rachenne" userId="d05ffb5d262588ec" providerId="LiveId" clId="{E3807FEB-92A2-45B9-8B5D-9C9F9C2445ED}" dt="2020-12-07T15:27:17.972" v="2761" actId="1076"/>
          <ac:spMkLst>
            <pc:docMk/>
            <pc:sldMk cId="782006460" sldId="292"/>
            <ac:spMk id="5" creationId="{CA24649E-C454-4F33-B392-0356E6DC227A}"/>
          </ac:spMkLst>
        </pc:spChg>
        <pc:picChg chg="mod">
          <ac:chgData name="Romain Rachenne" userId="d05ffb5d262588ec" providerId="LiveId" clId="{E3807FEB-92A2-45B9-8B5D-9C9F9C2445ED}" dt="2020-12-09T14:19:06.800" v="3143" actId="1076"/>
          <ac:picMkLst>
            <pc:docMk/>
            <pc:sldMk cId="782006460" sldId="292"/>
            <ac:picMk id="2" creationId="{B8CFAE8E-2FFE-418D-8081-CD4958430758}"/>
          </ac:picMkLst>
        </pc:picChg>
        <pc:picChg chg="add mod">
          <ac:chgData name="Romain Rachenne" userId="d05ffb5d262588ec" providerId="LiveId" clId="{E3807FEB-92A2-45B9-8B5D-9C9F9C2445ED}" dt="2020-12-09T14:05:03.409" v="3029" actId="1076"/>
          <ac:picMkLst>
            <pc:docMk/>
            <pc:sldMk cId="782006460" sldId="292"/>
            <ac:picMk id="1026" creationId="{956188A3-9A7A-4699-AD49-2EBBAC98FA46}"/>
          </ac:picMkLst>
        </pc:picChg>
      </pc:sldChg>
      <pc:sldChg chg="addSp modSp mod">
        <pc:chgData name="Romain Rachenne" userId="d05ffb5d262588ec" providerId="LiveId" clId="{E3807FEB-92A2-45B9-8B5D-9C9F9C2445ED}" dt="2020-12-09T14:13:42.546" v="3141" actId="27636"/>
        <pc:sldMkLst>
          <pc:docMk/>
          <pc:sldMk cId="209503933" sldId="293"/>
        </pc:sldMkLst>
        <pc:spChg chg="mod">
          <ac:chgData name="Romain Rachenne" userId="d05ffb5d262588ec" providerId="LiveId" clId="{E3807FEB-92A2-45B9-8B5D-9C9F9C2445ED}" dt="2020-12-09T14:13:42.546" v="3141" actId="27636"/>
          <ac:spMkLst>
            <pc:docMk/>
            <pc:sldMk cId="209503933" sldId="293"/>
            <ac:spMk id="2" creationId="{E539DC57-7F8A-40FE-AD3A-94C25287C775}"/>
          </ac:spMkLst>
        </pc:spChg>
        <pc:spChg chg="mod">
          <ac:chgData name="Romain Rachenne" userId="d05ffb5d262588ec" providerId="LiveId" clId="{E3807FEB-92A2-45B9-8B5D-9C9F9C2445ED}" dt="2020-12-06T23:07:06.786" v="930" actId="20577"/>
          <ac:spMkLst>
            <pc:docMk/>
            <pc:sldMk cId="209503933" sldId="293"/>
            <ac:spMk id="3" creationId="{9FE57C0E-CD38-4E23-A4D2-8FFD61996D1E}"/>
          </ac:spMkLst>
        </pc:spChg>
        <pc:picChg chg="add mod">
          <ac:chgData name="Romain Rachenne" userId="d05ffb5d262588ec" providerId="LiveId" clId="{E3807FEB-92A2-45B9-8B5D-9C9F9C2445ED}" dt="2020-12-09T14:05:34.520" v="3032"/>
          <ac:picMkLst>
            <pc:docMk/>
            <pc:sldMk cId="209503933" sldId="293"/>
            <ac:picMk id="6" creationId="{3DD358B1-036C-4E95-ADDB-A09E2CEECF12}"/>
          </ac:picMkLst>
        </pc:picChg>
      </pc:sldChg>
      <pc:sldChg chg="del">
        <pc:chgData name="Romain Rachenne" userId="d05ffb5d262588ec" providerId="LiveId" clId="{E3807FEB-92A2-45B9-8B5D-9C9F9C2445ED}" dt="2020-12-06T22:40:49.637" v="60" actId="47"/>
        <pc:sldMkLst>
          <pc:docMk/>
          <pc:sldMk cId="929417147" sldId="296"/>
        </pc:sldMkLst>
      </pc:sldChg>
      <pc:sldChg chg="del">
        <pc:chgData name="Romain Rachenne" userId="d05ffb5d262588ec" providerId="LiveId" clId="{E3807FEB-92A2-45B9-8B5D-9C9F9C2445ED}" dt="2020-12-06T22:40:54.113" v="61" actId="47"/>
        <pc:sldMkLst>
          <pc:docMk/>
          <pc:sldMk cId="1908614898" sldId="297"/>
        </pc:sldMkLst>
      </pc:sldChg>
      <pc:sldChg chg="addSp modSp">
        <pc:chgData name="Romain Rachenne" userId="d05ffb5d262588ec" providerId="LiveId" clId="{E3807FEB-92A2-45B9-8B5D-9C9F9C2445ED}" dt="2020-12-09T14:05:41.840" v="3034"/>
        <pc:sldMkLst>
          <pc:docMk/>
          <pc:sldMk cId="611248365" sldId="299"/>
        </pc:sldMkLst>
        <pc:picChg chg="add mod">
          <ac:chgData name="Romain Rachenne" userId="d05ffb5d262588ec" providerId="LiveId" clId="{E3807FEB-92A2-45B9-8B5D-9C9F9C2445ED}" dt="2020-12-09T14:05:41.840" v="3034"/>
          <ac:picMkLst>
            <pc:docMk/>
            <pc:sldMk cId="611248365" sldId="299"/>
            <ac:picMk id="14" creationId="{8DD6D8FF-5DD1-419A-8991-65D9AB38E7F0}"/>
          </ac:picMkLst>
        </pc:picChg>
      </pc:sldChg>
      <pc:sldChg chg="addSp modSp">
        <pc:chgData name="Romain Rachenne" userId="d05ffb5d262588ec" providerId="LiveId" clId="{E3807FEB-92A2-45B9-8B5D-9C9F9C2445ED}" dt="2020-12-09T14:05:44.264" v="3035"/>
        <pc:sldMkLst>
          <pc:docMk/>
          <pc:sldMk cId="1889928538" sldId="300"/>
        </pc:sldMkLst>
        <pc:picChg chg="add mod">
          <ac:chgData name="Romain Rachenne" userId="d05ffb5d262588ec" providerId="LiveId" clId="{E3807FEB-92A2-45B9-8B5D-9C9F9C2445ED}" dt="2020-12-09T14:05:44.264" v="3035"/>
          <ac:picMkLst>
            <pc:docMk/>
            <pc:sldMk cId="1889928538" sldId="300"/>
            <ac:picMk id="13" creationId="{0797788D-DE9D-4A81-854A-D6DED0E17FF1}"/>
          </ac:picMkLst>
        </pc:picChg>
      </pc:sldChg>
      <pc:sldChg chg="addSp modSp">
        <pc:chgData name="Romain Rachenne" userId="d05ffb5d262588ec" providerId="LiveId" clId="{E3807FEB-92A2-45B9-8B5D-9C9F9C2445ED}" dt="2020-12-09T14:06:20.870" v="3038"/>
        <pc:sldMkLst>
          <pc:docMk/>
          <pc:sldMk cId="736833271" sldId="301"/>
        </pc:sldMkLst>
        <pc:picChg chg="add mod">
          <ac:chgData name="Romain Rachenne" userId="d05ffb5d262588ec" providerId="LiveId" clId="{E3807FEB-92A2-45B9-8B5D-9C9F9C2445ED}" dt="2020-12-09T14:06:20.870" v="3038"/>
          <ac:picMkLst>
            <pc:docMk/>
            <pc:sldMk cId="736833271" sldId="301"/>
            <ac:picMk id="13" creationId="{19B4B2CC-5919-4997-81CB-6DB36723421D}"/>
          </ac:picMkLst>
        </pc:picChg>
      </pc:sldChg>
      <pc:sldChg chg="addSp modSp">
        <pc:chgData name="Romain Rachenne" userId="d05ffb5d262588ec" providerId="LiveId" clId="{E3807FEB-92A2-45B9-8B5D-9C9F9C2445ED}" dt="2020-12-09T14:06:39.588" v="3039"/>
        <pc:sldMkLst>
          <pc:docMk/>
          <pc:sldMk cId="1557803393" sldId="302"/>
        </pc:sldMkLst>
        <pc:picChg chg="add mod">
          <ac:chgData name="Romain Rachenne" userId="d05ffb5d262588ec" providerId="LiveId" clId="{E3807FEB-92A2-45B9-8B5D-9C9F9C2445ED}" dt="2020-12-09T14:06:39.588" v="3039"/>
          <ac:picMkLst>
            <pc:docMk/>
            <pc:sldMk cId="1557803393" sldId="302"/>
            <ac:picMk id="13" creationId="{B640DFB1-8638-460C-AFE9-820FA07D17BB}"/>
          </ac:picMkLst>
        </pc:picChg>
      </pc:sldChg>
      <pc:sldChg chg="addSp modSp">
        <pc:chgData name="Romain Rachenne" userId="d05ffb5d262588ec" providerId="LiveId" clId="{E3807FEB-92A2-45B9-8B5D-9C9F9C2445ED}" dt="2020-12-09T14:06:42.168" v="3040"/>
        <pc:sldMkLst>
          <pc:docMk/>
          <pc:sldMk cId="3279052357" sldId="303"/>
        </pc:sldMkLst>
        <pc:picChg chg="add mod">
          <ac:chgData name="Romain Rachenne" userId="d05ffb5d262588ec" providerId="LiveId" clId="{E3807FEB-92A2-45B9-8B5D-9C9F9C2445ED}" dt="2020-12-09T14:06:42.168" v="3040"/>
          <ac:picMkLst>
            <pc:docMk/>
            <pc:sldMk cId="3279052357" sldId="303"/>
            <ac:picMk id="13" creationId="{9AB31DF6-6651-42A5-8080-8A505E8EFDE6}"/>
          </ac:picMkLst>
        </pc:picChg>
      </pc:sldChg>
      <pc:sldChg chg="addSp modSp mod">
        <pc:chgData name="Romain Rachenne" userId="d05ffb5d262588ec" providerId="LiveId" clId="{E3807FEB-92A2-45B9-8B5D-9C9F9C2445ED}" dt="2020-12-09T14:06:45.324" v="3041"/>
        <pc:sldMkLst>
          <pc:docMk/>
          <pc:sldMk cId="2561025989" sldId="304"/>
        </pc:sldMkLst>
        <pc:spChg chg="mod">
          <ac:chgData name="Romain Rachenne" userId="d05ffb5d262588ec" providerId="LiveId" clId="{E3807FEB-92A2-45B9-8B5D-9C9F9C2445ED}" dt="2020-12-06T22:41:26.299" v="71" actId="20577"/>
          <ac:spMkLst>
            <pc:docMk/>
            <pc:sldMk cId="2561025989" sldId="304"/>
            <ac:spMk id="2" creationId="{B2573A26-394D-440A-AF90-FD17475BD578}"/>
          </ac:spMkLst>
        </pc:spChg>
        <pc:picChg chg="add mod">
          <ac:chgData name="Romain Rachenne" userId="d05ffb5d262588ec" providerId="LiveId" clId="{E3807FEB-92A2-45B9-8B5D-9C9F9C2445ED}" dt="2020-12-09T14:06:45.324" v="3041"/>
          <ac:picMkLst>
            <pc:docMk/>
            <pc:sldMk cId="2561025989" sldId="304"/>
            <ac:picMk id="11" creationId="{8CB59D50-DD2D-4D94-8190-C232ADC98203}"/>
          </ac:picMkLst>
        </pc:picChg>
      </pc:sldChg>
      <pc:sldChg chg="addSp modSp">
        <pc:chgData name="Romain Rachenne" userId="d05ffb5d262588ec" providerId="LiveId" clId="{E3807FEB-92A2-45B9-8B5D-9C9F9C2445ED}" dt="2020-12-09T14:06:48.428" v="3042"/>
        <pc:sldMkLst>
          <pc:docMk/>
          <pc:sldMk cId="2444492771" sldId="305"/>
        </pc:sldMkLst>
        <pc:picChg chg="add mod">
          <ac:chgData name="Romain Rachenne" userId="d05ffb5d262588ec" providerId="LiveId" clId="{E3807FEB-92A2-45B9-8B5D-9C9F9C2445ED}" dt="2020-12-09T14:06:48.428" v="3042"/>
          <ac:picMkLst>
            <pc:docMk/>
            <pc:sldMk cId="2444492771" sldId="305"/>
            <ac:picMk id="13" creationId="{299F3DC9-9DF1-4231-942F-853BBE41D19B}"/>
          </ac:picMkLst>
        </pc:picChg>
      </pc:sldChg>
      <pc:sldChg chg="addSp modSp">
        <pc:chgData name="Romain Rachenne" userId="d05ffb5d262588ec" providerId="LiveId" clId="{E3807FEB-92A2-45B9-8B5D-9C9F9C2445ED}" dt="2020-12-09T14:06:54.734" v="3044"/>
        <pc:sldMkLst>
          <pc:docMk/>
          <pc:sldMk cId="1578935267" sldId="306"/>
        </pc:sldMkLst>
        <pc:picChg chg="add mod">
          <ac:chgData name="Romain Rachenne" userId="d05ffb5d262588ec" providerId="LiveId" clId="{E3807FEB-92A2-45B9-8B5D-9C9F9C2445ED}" dt="2020-12-09T14:06:54.734" v="3044"/>
          <ac:picMkLst>
            <pc:docMk/>
            <pc:sldMk cId="1578935267" sldId="306"/>
            <ac:picMk id="16" creationId="{802D9F1B-50BC-41C2-9A30-BC041A31D5BA}"/>
          </ac:picMkLst>
        </pc:picChg>
      </pc:sldChg>
      <pc:sldChg chg="addSp modSp">
        <pc:chgData name="Romain Rachenne" userId="d05ffb5d262588ec" providerId="LiveId" clId="{E3807FEB-92A2-45B9-8B5D-9C9F9C2445ED}" dt="2020-12-09T14:06:50.532" v="3043"/>
        <pc:sldMkLst>
          <pc:docMk/>
          <pc:sldMk cId="914353542" sldId="307"/>
        </pc:sldMkLst>
        <pc:picChg chg="add mod">
          <ac:chgData name="Romain Rachenne" userId="d05ffb5d262588ec" providerId="LiveId" clId="{E3807FEB-92A2-45B9-8B5D-9C9F9C2445ED}" dt="2020-12-09T14:06:50.532" v="3043"/>
          <ac:picMkLst>
            <pc:docMk/>
            <pc:sldMk cId="914353542" sldId="307"/>
            <ac:picMk id="13" creationId="{84440A18-52BA-4E88-8551-3CDA82A30A61}"/>
          </ac:picMkLst>
        </pc:picChg>
      </pc:sldChg>
      <pc:sldChg chg="addSp modSp mod ord">
        <pc:chgData name="Romain Rachenne" userId="d05ffb5d262588ec" providerId="LiveId" clId="{E3807FEB-92A2-45B9-8B5D-9C9F9C2445ED}" dt="2020-12-09T14:06:17.553" v="3037" actId="14100"/>
        <pc:sldMkLst>
          <pc:docMk/>
          <pc:sldMk cId="2804954091" sldId="308"/>
        </pc:sldMkLst>
        <pc:spChg chg="mod">
          <ac:chgData name="Romain Rachenne" userId="d05ffb5d262588ec" providerId="LiveId" clId="{E3807FEB-92A2-45B9-8B5D-9C9F9C2445ED}" dt="2020-12-06T22:42:55.518" v="103" actId="20577"/>
          <ac:spMkLst>
            <pc:docMk/>
            <pc:sldMk cId="2804954091" sldId="308"/>
            <ac:spMk id="2" creationId="{14D26D25-252F-4F1D-8982-3A5D04480D5D}"/>
          </ac:spMkLst>
        </pc:spChg>
        <pc:picChg chg="mod">
          <ac:chgData name="Romain Rachenne" userId="d05ffb5d262588ec" providerId="LiveId" clId="{E3807FEB-92A2-45B9-8B5D-9C9F9C2445ED}" dt="2020-12-09T14:06:17.553" v="3037" actId="14100"/>
          <ac:picMkLst>
            <pc:docMk/>
            <pc:sldMk cId="2804954091" sldId="308"/>
            <ac:picMk id="4" creationId="{D7982D1A-CB2C-4CF4-B521-73DE56E7E857}"/>
          </ac:picMkLst>
        </pc:picChg>
        <pc:picChg chg="add mod">
          <ac:chgData name="Romain Rachenne" userId="d05ffb5d262588ec" providerId="LiveId" clId="{E3807FEB-92A2-45B9-8B5D-9C9F9C2445ED}" dt="2020-12-09T14:05:46.577" v="3036"/>
          <ac:picMkLst>
            <pc:docMk/>
            <pc:sldMk cId="2804954091" sldId="308"/>
            <ac:picMk id="13" creationId="{DBEA09BF-F18F-48A8-A82A-DFE4EE40EA67}"/>
          </ac:picMkLst>
        </pc:picChg>
      </pc:sldChg>
      <pc:sldChg chg="del">
        <pc:chgData name="Romain Rachenne" userId="d05ffb5d262588ec" providerId="LiveId" clId="{E3807FEB-92A2-45B9-8B5D-9C9F9C2445ED}" dt="2020-12-06T22:44:13.863" v="262" actId="47"/>
        <pc:sldMkLst>
          <pc:docMk/>
          <pc:sldMk cId="2737012127" sldId="309"/>
        </pc:sldMkLst>
      </pc:sldChg>
      <pc:sldChg chg="del">
        <pc:chgData name="Romain Rachenne" userId="d05ffb5d262588ec" providerId="LiveId" clId="{E3807FEB-92A2-45B9-8B5D-9C9F9C2445ED}" dt="2020-12-06T22:43:01.322" v="104" actId="47"/>
        <pc:sldMkLst>
          <pc:docMk/>
          <pc:sldMk cId="727029302" sldId="310"/>
        </pc:sldMkLst>
      </pc:sldChg>
      <pc:sldChg chg="del">
        <pc:chgData name="Romain Rachenne" userId="d05ffb5d262588ec" providerId="LiveId" clId="{E3807FEB-92A2-45B9-8B5D-9C9F9C2445ED}" dt="2020-12-06T22:44:11.155" v="261" actId="47"/>
        <pc:sldMkLst>
          <pc:docMk/>
          <pc:sldMk cId="596126318" sldId="311"/>
        </pc:sldMkLst>
      </pc:sldChg>
      <pc:sldChg chg="del">
        <pc:chgData name="Romain Rachenne" userId="d05ffb5d262588ec" providerId="LiveId" clId="{E3807FEB-92A2-45B9-8B5D-9C9F9C2445ED}" dt="2020-12-06T22:42:44.506" v="83" actId="47"/>
        <pc:sldMkLst>
          <pc:docMk/>
          <pc:sldMk cId="501262003" sldId="312"/>
        </pc:sldMkLst>
      </pc:sldChg>
      <pc:sldChg chg="del">
        <pc:chgData name="Romain Rachenne" userId="d05ffb5d262588ec" providerId="LiveId" clId="{E3807FEB-92A2-45B9-8B5D-9C9F9C2445ED}" dt="2020-12-06T22:43:02.011" v="105" actId="47"/>
        <pc:sldMkLst>
          <pc:docMk/>
          <pc:sldMk cId="3336453759" sldId="313"/>
        </pc:sldMkLst>
      </pc:sldChg>
      <pc:sldChg chg="add del">
        <pc:chgData name="Romain Rachenne" userId="d05ffb5d262588ec" providerId="LiveId" clId="{E3807FEB-92A2-45B9-8B5D-9C9F9C2445ED}" dt="2020-12-06T22:59:28.803" v="728" actId="47"/>
        <pc:sldMkLst>
          <pc:docMk/>
          <pc:sldMk cId="3759657653" sldId="314"/>
        </pc:sldMkLst>
      </pc:sldChg>
      <pc:sldChg chg="del">
        <pc:chgData name="Romain Rachenne" userId="d05ffb5d262588ec" providerId="LiveId" clId="{E3807FEB-92A2-45B9-8B5D-9C9F9C2445ED}" dt="2020-12-06T22:59:23.115" v="724" actId="47"/>
        <pc:sldMkLst>
          <pc:docMk/>
          <pc:sldMk cId="4176775444" sldId="315"/>
        </pc:sldMkLst>
      </pc:sldChg>
      <pc:sldChg chg="del">
        <pc:chgData name="Romain Rachenne" userId="d05ffb5d262588ec" providerId="LiveId" clId="{E3807FEB-92A2-45B9-8B5D-9C9F9C2445ED}" dt="2020-12-06T22:59:24.484" v="726" actId="47"/>
        <pc:sldMkLst>
          <pc:docMk/>
          <pc:sldMk cId="325053439" sldId="316"/>
        </pc:sldMkLst>
      </pc:sldChg>
      <pc:sldChg chg="del">
        <pc:chgData name="Romain Rachenne" userId="d05ffb5d262588ec" providerId="LiveId" clId="{E3807FEB-92A2-45B9-8B5D-9C9F9C2445ED}" dt="2020-12-06T22:59:24.918" v="727" actId="47"/>
        <pc:sldMkLst>
          <pc:docMk/>
          <pc:sldMk cId="3681781555" sldId="317"/>
        </pc:sldMkLst>
      </pc:sldChg>
      <pc:sldChg chg="add del">
        <pc:chgData name="Romain Rachenne" userId="d05ffb5d262588ec" providerId="LiveId" clId="{E3807FEB-92A2-45B9-8B5D-9C9F9C2445ED}" dt="2020-12-06T22:43:13.354" v="110" actId="47"/>
        <pc:sldMkLst>
          <pc:docMk/>
          <pc:sldMk cId="990746230" sldId="320"/>
        </pc:sldMkLst>
      </pc:sldChg>
      <pc:sldChg chg="del">
        <pc:chgData name="Romain Rachenne" userId="d05ffb5d262588ec" providerId="LiveId" clId="{E3807FEB-92A2-45B9-8B5D-9C9F9C2445ED}" dt="2020-12-06T22:59:23.929" v="725" actId="47"/>
        <pc:sldMkLst>
          <pc:docMk/>
          <pc:sldMk cId="1466029007" sldId="321"/>
        </pc:sldMkLst>
      </pc:sldChg>
      <pc:sldChg chg="addSp delSp modSp new mod modTransition setBg">
        <pc:chgData name="Romain Rachenne" userId="d05ffb5d262588ec" providerId="LiveId" clId="{E3807FEB-92A2-45B9-8B5D-9C9F9C2445ED}" dt="2020-12-09T14:13:35.365" v="3138" actId="1076"/>
        <pc:sldMkLst>
          <pc:docMk/>
          <pc:sldMk cId="1993337092" sldId="322"/>
        </pc:sldMkLst>
        <pc:spChg chg="mod ord">
          <ac:chgData name="Romain Rachenne" userId="d05ffb5d262588ec" providerId="LiveId" clId="{E3807FEB-92A2-45B9-8B5D-9C9F9C2445ED}" dt="2020-12-07T15:15:54.062" v="2584" actId="26606"/>
          <ac:spMkLst>
            <pc:docMk/>
            <pc:sldMk cId="1993337092" sldId="322"/>
            <ac:spMk id="2" creationId="{D4F7714B-B43D-4167-80F0-13CEDD5F4C13}"/>
          </ac:spMkLst>
        </pc:spChg>
        <pc:spChg chg="del">
          <ac:chgData name="Romain Rachenne" userId="d05ffb5d262588ec" providerId="LiveId" clId="{E3807FEB-92A2-45B9-8B5D-9C9F9C2445ED}" dt="2020-12-07T15:14:05.542" v="2571" actId="478"/>
          <ac:spMkLst>
            <pc:docMk/>
            <pc:sldMk cId="1993337092" sldId="322"/>
            <ac:spMk id="3" creationId="{27D46B74-E9A7-4BB8-A45F-42F995EB044B}"/>
          </ac:spMkLst>
        </pc:spChg>
        <pc:spChg chg="add del">
          <ac:chgData name="Romain Rachenne" userId="d05ffb5d262588ec" providerId="LiveId" clId="{E3807FEB-92A2-45B9-8B5D-9C9F9C2445ED}" dt="2020-12-07T15:15:41.737" v="2577" actId="26606"/>
          <ac:spMkLst>
            <pc:docMk/>
            <pc:sldMk cId="1993337092" sldId="322"/>
            <ac:spMk id="9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7T15:15:41.737" v="2577" actId="26606"/>
          <ac:spMkLst>
            <pc:docMk/>
            <pc:sldMk cId="1993337092" sldId="322"/>
            <ac:spMk id="11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7T15:15:41.737" v="2577" actId="26606"/>
          <ac:spMkLst>
            <pc:docMk/>
            <pc:sldMk cId="1993337092" sldId="322"/>
            <ac:spMk id="15" creationId="{FA4CD5CB-D209-4D70-8CA4-629731C59219}"/>
          </ac:spMkLst>
        </pc:spChg>
        <pc:spChg chg="add del">
          <ac:chgData name="Romain Rachenne" userId="d05ffb5d262588ec" providerId="LiveId" clId="{E3807FEB-92A2-45B9-8B5D-9C9F9C2445ED}" dt="2020-12-07T15:15:41.737" v="2577" actId="26606"/>
          <ac:spMkLst>
            <pc:docMk/>
            <pc:sldMk cId="1993337092" sldId="322"/>
            <ac:spMk id="19" creationId="{B4C27B90-DF2B-4D00-BA07-18ED774CD2F1}"/>
          </ac:spMkLst>
        </pc:spChg>
        <pc:spChg chg="add del">
          <ac:chgData name="Romain Rachenne" userId="d05ffb5d262588ec" providerId="LiveId" clId="{E3807FEB-92A2-45B9-8B5D-9C9F9C2445ED}" dt="2020-12-07T15:15:41.737" v="2577" actId="26606"/>
          <ac:spMkLst>
            <pc:docMk/>
            <pc:sldMk cId="1993337092" sldId="322"/>
            <ac:spMk id="21" creationId="{593ACC25-C262-417A-8AA9-0641C772BDB6}"/>
          </ac:spMkLst>
        </pc:spChg>
        <pc:spChg chg="add del">
          <ac:chgData name="Romain Rachenne" userId="d05ffb5d262588ec" providerId="LiveId" clId="{E3807FEB-92A2-45B9-8B5D-9C9F9C2445ED}" dt="2020-12-07T15:15:54.062" v="2584" actId="26606"/>
          <ac:spMkLst>
            <pc:docMk/>
            <pc:sldMk cId="1993337092" sldId="322"/>
            <ac:spMk id="26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7T15:15:54.062" v="2584" actId="26606"/>
          <ac:spMkLst>
            <pc:docMk/>
            <pc:sldMk cId="1993337092" sldId="322"/>
            <ac:spMk id="28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7T15:15:54.062" v="2584" actId="26606"/>
          <ac:spMkLst>
            <pc:docMk/>
            <pc:sldMk cId="1993337092" sldId="322"/>
            <ac:spMk id="32" creationId="{FA4CD5CB-D209-4D70-8CA4-629731C59219}"/>
          </ac:spMkLst>
        </pc:spChg>
        <pc:spChg chg="add del">
          <ac:chgData name="Romain Rachenne" userId="d05ffb5d262588ec" providerId="LiveId" clId="{E3807FEB-92A2-45B9-8B5D-9C9F9C2445ED}" dt="2020-12-07T15:15:54.062" v="2584" actId="26606"/>
          <ac:spMkLst>
            <pc:docMk/>
            <pc:sldMk cId="1993337092" sldId="322"/>
            <ac:spMk id="36" creationId="{B4C27B90-DF2B-4D00-BA07-18ED774CD2F1}"/>
          </ac:spMkLst>
        </pc:spChg>
        <pc:spChg chg="add del">
          <ac:chgData name="Romain Rachenne" userId="d05ffb5d262588ec" providerId="LiveId" clId="{E3807FEB-92A2-45B9-8B5D-9C9F9C2445ED}" dt="2020-12-07T15:15:54.062" v="2584" actId="26606"/>
          <ac:spMkLst>
            <pc:docMk/>
            <pc:sldMk cId="1993337092" sldId="322"/>
            <ac:spMk id="38" creationId="{593ACC25-C262-417A-8AA9-0641C772BDB6}"/>
          </ac:spMkLst>
        </pc:spChg>
        <pc:spChg chg="add del">
          <ac:chgData name="Romain Rachenne" userId="d05ffb5d262588ec" providerId="LiveId" clId="{E3807FEB-92A2-45B9-8B5D-9C9F9C2445ED}" dt="2020-12-07T15:15:50.693" v="2579" actId="26606"/>
          <ac:spMkLst>
            <pc:docMk/>
            <pc:sldMk cId="1993337092" sldId="322"/>
            <ac:spMk id="43" creationId="{25C8D2C1-DA83-420D-9635-D52CE066B5DA}"/>
          </ac:spMkLst>
        </pc:spChg>
        <pc:spChg chg="add del">
          <ac:chgData name="Romain Rachenne" userId="d05ffb5d262588ec" providerId="LiveId" clId="{E3807FEB-92A2-45B9-8B5D-9C9F9C2445ED}" dt="2020-12-07T15:15:50.693" v="2579" actId="26606"/>
          <ac:spMkLst>
            <pc:docMk/>
            <pc:sldMk cId="1993337092" sldId="322"/>
            <ac:spMk id="45" creationId="{434F74C9-6A0B-409E-AD1C-45B58BE91BB8}"/>
          </ac:spMkLst>
        </pc:spChg>
        <pc:spChg chg="add del">
          <ac:chgData name="Romain Rachenne" userId="d05ffb5d262588ec" providerId="LiveId" clId="{E3807FEB-92A2-45B9-8B5D-9C9F9C2445ED}" dt="2020-12-07T15:15:50.693" v="2579" actId="26606"/>
          <ac:spMkLst>
            <pc:docMk/>
            <pc:sldMk cId="1993337092" sldId="322"/>
            <ac:spMk id="49" creationId="{BE268116-E2A7-4F98-8812-192B4975E49B}"/>
          </ac:spMkLst>
        </pc:spChg>
        <pc:spChg chg="add del">
          <ac:chgData name="Romain Rachenne" userId="d05ffb5d262588ec" providerId="LiveId" clId="{E3807FEB-92A2-45B9-8B5D-9C9F9C2445ED}" dt="2020-12-07T15:15:50.693" v="2579" actId="26606"/>
          <ac:spMkLst>
            <pc:docMk/>
            <pc:sldMk cId="1993337092" sldId="322"/>
            <ac:spMk id="53" creationId="{FBEFFA83-BC6D-4CD2-A2BA-98AD67423BF2}"/>
          </ac:spMkLst>
        </pc:spChg>
        <pc:spChg chg="add del">
          <ac:chgData name="Romain Rachenne" userId="d05ffb5d262588ec" providerId="LiveId" clId="{E3807FEB-92A2-45B9-8B5D-9C9F9C2445ED}" dt="2020-12-07T15:15:50.693" v="2579" actId="26606"/>
          <ac:spMkLst>
            <pc:docMk/>
            <pc:sldMk cId="1993337092" sldId="322"/>
            <ac:spMk id="55" creationId="{AB5696BF-D495-4CAC-AA8A-4EBFF2C32A55}"/>
          </ac:spMkLst>
        </pc:spChg>
        <pc:spChg chg="add del">
          <ac:chgData name="Romain Rachenne" userId="d05ffb5d262588ec" providerId="LiveId" clId="{E3807FEB-92A2-45B9-8B5D-9C9F9C2445ED}" dt="2020-12-07T15:15:52.979" v="2581" actId="26606"/>
          <ac:spMkLst>
            <pc:docMk/>
            <pc:sldMk cId="1993337092" sldId="322"/>
            <ac:spMk id="57" creationId="{25C8D2C1-DA83-420D-9635-D52CE066B5DA}"/>
          </ac:spMkLst>
        </pc:spChg>
        <pc:spChg chg="add del">
          <ac:chgData name="Romain Rachenne" userId="d05ffb5d262588ec" providerId="LiveId" clId="{E3807FEB-92A2-45B9-8B5D-9C9F9C2445ED}" dt="2020-12-07T15:15:52.979" v="2581" actId="26606"/>
          <ac:spMkLst>
            <pc:docMk/>
            <pc:sldMk cId="1993337092" sldId="322"/>
            <ac:spMk id="58" creationId="{434F74C9-6A0B-409E-AD1C-45B58BE91BB8}"/>
          </ac:spMkLst>
        </pc:spChg>
        <pc:spChg chg="add del">
          <ac:chgData name="Romain Rachenne" userId="d05ffb5d262588ec" providerId="LiveId" clId="{E3807FEB-92A2-45B9-8B5D-9C9F9C2445ED}" dt="2020-12-07T15:15:52.979" v="2581" actId="26606"/>
          <ac:spMkLst>
            <pc:docMk/>
            <pc:sldMk cId="1993337092" sldId="322"/>
            <ac:spMk id="60" creationId="{B76D919A-FC3E-4B4E-BAF0-ED6CFB8DC4AE}"/>
          </ac:spMkLst>
        </pc:spChg>
        <pc:spChg chg="add del">
          <ac:chgData name="Romain Rachenne" userId="d05ffb5d262588ec" providerId="LiveId" clId="{E3807FEB-92A2-45B9-8B5D-9C9F9C2445ED}" dt="2020-12-07T15:15:52.979" v="2581" actId="26606"/>
          <ac:spMkLst>
            <pc:docMk/>
            <pc:sldMk cId="1993337092" sldId="322"/>
            <ac:spMk id="61" creationId="{8F66ACBD-1C82-4782-AA7C-05504DD7DE77}"/>
          </ac:spMkLst>
        </pc:spChg>
        <pc:spChg chg="add del">
          <ac:chgData name="Romain Rachenne" userId="d05ffb5d262588ec" providerId="LiveId" clId="{E3807FEB-92A2-45B9-8B5D-9C9F9C2445ED}" dt="2020-12-07T15:15:54.037" v="2583" actId="26606"/>
          <ac:spMkLst>
            <pc:docMk/>
            <pc:sldMk cId="1993337092" sldId="322"/>
            <ac:spMk id="63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7T15:15:54.037" v="2583" actId="26606"/>
          <ac:spMkLst>
            <pc:docMk/>
            <pc:sldMk cId="1993337092" sldId="322"/>
            <ac:spMk id="64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7T15:15:54.037" v="2583" actId="26606"/>
          <ac:spMkLst>
            <pc:docMk/>
            <pc:sldMk cId="1993337092" sldId="322"/>
            <ac:spMk id="66" creationId="{5A1B47C8-47A0-4A88-8830-6DEA3B5DE392}"/>
          </ac:spMkLst>
        </pc:spChg>
        <pc:spChg chg="add del">
          <ac:chgData name="Romain Rachenne" userId="d05ffb5d262588ec" providerId="LiveId" clId="{E3807FEB-92A2-45B9-8B5D-9C9F9C2445ED}" dt="2020-12-07T15:15:54.037" v="2583" actId="26606"/>
          <ac:spMkLst>
            <pc:docMk/>
            <pc:sldMk cId="1993337092" sldId="322"/>
            <ac:spMk id="67" creationId="{984BBFDD-E720-4805-A9C8-129FBBF6DD70}"/>
          </ac:spMkLst>
        </pc:spChg>
        <pc:spChg chg="add del">
          <ac:chgData name="Romain Rachenne" userId="d05ffb5d262588ec" providerId="LiveId" clId="{E3807FEB-92A2-45B9-8B5D-9C9F9C2445ED}" dt="2020-12-07T15:15:54.037" v="2583" actId="26606"/>
          <ac:spMkLst>
            <pc:docMk/>
            <pc:sldMk cId="1993337092" sldId="322"/>
            <ac:spMk id="68" creationId="{5AC4BE46-4A77-42FE-9D15-065CDB2F847C}"/>
          </ac:spMkLst>
        </pc:spChg>
        <pc:spChg chg="add">
          <ac:chgData name="Romain Rachenne" userId="d05ffb5d262588ec" providerId="LiveId" clId="{E3807FEB-92A2-45B9-8B5D-9C9F9C2445ED}" dt="2020-12-07T15:15:54.062" v="2584" actId="26606"/>
          <ac:spMkLst>
            <pc:docMk/>
            <pc:sldMk cId="1993337092" sldId="322"/>
            <ac:spMk id="70" creationId="{4E4490D0-3672-446A-AC12-B4830333BDDD}"/>
          </ac:spMkLst>
        </pc:spChg>
        <pc:spChg chg="add">
          <ac:chgData name="Romain Rachenne" userId="d05ffb5d262588ec" providerId="LiveId" clId="{E3807FEB-92A2-45B9-8B5D-9C9F9C2445ED}" dt="2020-12-07T15:15:54.062" v="2584" actId="26606"/>
          <ac:spMkLst>
            <pc:docMk/>
            <pc:sldMk cId="1993337092" sldId="322"/>
            <ac:spMk id="71" creationId="{39CB82C2-DF65-4EC1-8280-F201D50F570B}"/>
          </ac:spMkLst>
        </pc:spChg>
        <pc:spChg chg="add">
          <ac:chgData name="Romain Rachenne" userId="d05ffb5d262588ec" providerId="LiveId" clId="{E3807FEB-92A2-45B9-8B5D-9C9F9C2445ED}" dt="2020-12-07T15:15:54.062" v="2584" actId="26606"/>
          <ac:spMkLst>
            <pc:docMk/>
            <pc:sldMk cId="1993337092" sldId="322"/>
            <ac:spMk id="73" creationId="{5AE6C737-FF55-4064-94B7-0B21D2EB6045}"/>
          </ac:spMkLst>
        </pc:spChg>
        <pc:spChg chg="add">
          <ac:chgData name="Romain Rachenne" userId="d05ffb5d262588ec" providerId="LiveId" clId="{E3807FEB-92A2-45B9-8B5D-9C9F9C2445ED}" dt="2020-12-07T15:15:54.062" v="2584" actId="26606"/>
          <ac:spMkLst>
            <pc:docMk/>
            <pc:sldMk cId="1993337092" sldId="322"/>
            <ac:spMk id="75" creationId="{D8218D9F-38B6-4AE0-9051-5434D19A5277}"/>
          </ac:spMkLst>
        </pc:spChg>
        <pc:spChg chg="add">
          <ac:chgData name="Romain Rachenne" userId="d05ffb5d262588ec" providerId="LiveId" clId="{E3807FEB-92A2-45B9-8B5D-9C9F9C2445ED}" dt="2020-12-07T15:15:54.062" v="2584" actId="26606"/>
          <ac:spMkLst>
            <pc:docMk/>
            <pc:sldMk cId="1993337092" sldId="322"/>
            <ac:spMk id="76" creationId="{2D3DCA99-84AF-487A-BF72-91C5FA6B0B70}"/>
          </ac:spMkLst>
        </pc:spChg>
        <pc:picChg chg="add mod">
          <ac:chgData name="Romain Rachenne" userId="d05ffb5d262588ec" providerId="LiveId" clId="{E3807FEB-92A2-45B9-8B5D-9C9F9C2445ED}" dt="2020-12-07T15:15:54.062" v="2584" actId="26606"/>
          <ac:picMkLst>
            <pc:docMk/>
            <pc:sldMk cId="1993337092" sldId="322"/>
            <ac:picMk id="4" creationId="{289AB069-9BE0-4CFC-BFF9-3DCB19A20432}"/>
          </ac:picMkLst>
        </pc:picChg>
        <pc:picChg chg="add mod">
          <ac:chgData name="Romain Rachenne" userId="d05ffb5d262588ec" providerId="LiveId" clId="{E3807FEB-92A2-45B9-8B5D-9C9F9C2445ED}" dt="2020-12-09T14:05:38.457" v="3033"/>
          <ac:picMkLst>
            <pc:docMk/>
            <pc:sldMk cId="1993337092" sldId="322"/>
            <ac:picMk id="13" creationId="{E06E1C90-8E8B-425E-9CBB-1D9F6DB517BC}"/>
          </ac:picMkLst>
        </pc:picChg>
        <pc:picChg chg="add mod">
          <ac:chgData name="Romain Rachenne" userId="d05ffb5d262588ec" providerId="LiveId" clId="{E3807FEB-92A2-45B9-8B5D-9C9F9C2445ED}" dt="2020-12-07T15:16:03.448" v="2585"/>
          <ac:picMkLst>
            <pc:docMk/>
            <pc:sldMk cId="1993337092" sldId="322"/>
            <ac:picMk id="44" creationId="{FB379D8A-12CA-4AF8-AD0D-D605A3ECE19F}"/>
          </ac:picMkLst>
        </pc:picChg>
        <pc:picChg chg="add mod">
          <ac:chgData name="Romain Rachenne" userId="d05ffb5d262588ec" providerId="LiveId" clId="{E3807FEB-92A2-45B9-8B5D-9C9F9C2445ED}" dt="2020-12-09T14:13:35.365" v="3138" actId="1076"/>
          <ac:picMkLst>
            <pc:docMk/>
            <pc:sldMk cId="1993337092" sldId="322"/>
            <ac:picMk id="46" creationId="{5AE6BCF0-30CC-4A22-AF14-8EB30B1B08D0}"/>
          </ac:picMkLst>
        </pc:picChg>
        <pc:cxnChg chg="add del">
          <ac:chgData name="Romain Rachenne" userId="d05ffb5d262588ec" providerId="LiveId" clId="{E3807FEB-92A2-45B9-8B5D-9C9F9C2445ED}" dt="2020-12-07T15:15:41.737" v="2577" actId="26606"/>
          <ac:cxnSpMkLst>
            <pc:docMk/>
            <pc:sldMk cId="1993337092" sldId="322"/>
            <ac:cxnSpMk id="13" creationId="{7E1D4427-852B-4B37-8E76-0E9F1810BA2A}"/>
          </ac:cxnSpMkLst>
        </pc:cxnChg>
        <pc:cxnChg chg="add del">
          <ac:chgData name="Romain Rachenne" userId="d05ffb5d262588ec" providerId="LiveId" clId="{E3807FEB-92A2-45B9-8B5D-9C9F9C2445ED}" dt="2020-12-07T15:15:41.737" v="2577" actId="26606"/>
          <ac:cxnSpMkLst>
            <pc:docMk/>
            <pc:sldMk cId="1993337092" sldId="322"/>
            <ac:cxnSpMk id="17" creationId="{5C6A2BAE-B461-4B55-8E1F-0722ABDD1393}"/>
          </ac:cxnSpMkLst>
        </pc:cxnChg>
        <pc:cxnChg chg="add del">
          <ac:chgData name="Romain Rachenne" userId="d05ffb5d262588ec" providerId="LiveId" clId="{E3807FEB-92A2-45B9-8B5D-9C9F9C2445ED}" dt="2020-12-07T15:15:54.062" v="2584" actId="26606"/>
          <ac:cxnSpMkLst>
            <pc:docMk/>
            <pc:sldMk cId="1993337092" sldId="322"/>
            <ac:cxnSpMk id="30" creationId="{7E1D4427-852B-4B37-8E76-0E9F1810BA2A}"/>
          </ac:cxnSpMkLst>
        </pc:cxnChg>
        <pc:cxnChg chg="add del">
          <ac:chgData name="Romain Rachenne" userId="d05ffb5d262588ec" providerId="LiveId" clId="{E3807FEB-92A2-45B9-8B5D-9C9F9C2445ED}" dt="2020-12-07T15:15:54.062" v="2584" actId="26606"/>
          <ac:cxnSpMkLst>
            <pc:docMk/>
            <pc:sldMk cId="1993337092" sldId="322"/>
            <ac:cxnSpMk id="34" creationId="{5C6A2BAE-B461-4B55-8E1F-0722ABDD1393}"/>
          </ac:cxnSpMkLst>
        </pc:cxnChg>
        <pc:cxnChg chg="add del">
          <ac:chgData name="Romain Rachenne" userId="d05ffb5d262588ec" providerId="LiveId" clId="{E3807FEB-92A2-45B9-8B5D-9C9F9C2445ED}" dt="2020-12-07T15:15:50.693" v="2579" actId="26606"/>
          <ac:cxnSpMkLst>
            <pc:docMk/>
            <pc:sldMk cId="1993337092" sldId="322"/>
            <ac:cxnSpMk id="47" creationId="{F5486A9D-1265-4B57-91E6-68E666B978BC}"/>
          </ac:cxnSpMkLst>
        </pc:cxnChg>
        <pc:cxnChg chg="add del">
          <ac:chgData name="Romain Rachenne" userId="d05ffb5d262588ec" providerId="LiveId" clId="{E3807FEB-92A2-45B9-8B5D-9C9F9C2445ED}" dt="2020-12-07T15:15:50.693" v="2579" actId="26606"/>
          <ac:cxnSpMkLst>
            <pc:docMk/>
            <pc:sldMk cId="1993337092" sldId="322"/>
            <ac:cxnSpMk id="51" creationId="{73D8893D-DEBE-4F67-901F-166F75E9C6E7}"/>
          </ac:cxnSpMkLst>
        </pc:cxnChg>
        <pc:cxnChg chg="add del">
          <ac:chgData name="Romain Rachenne" userId="d05ffb5d262588ec" providerId="LiveId" clId="{E3807FEB-92A2-45B9-8B5D-9C9F9C2445ED}" dt="2020-12-07T15:15:52.979" v="2581" actId="26606"/>
          <ac:cxnSpMkLst>
            <pc:docMk/>
            <pc:sldMk cId="1993337092" sldId="322"/>
            <ac:cxnSpMk id="59" creationId="{F5486A9D-1265-4B57-91E6-68E666B978BC}"/>
          </ac:cxnSpMkLst>
        </pc:cxnChg>
        <pc:cxnChg chg="add del">
          <ac:chgData name="Romain Rachenne" userId="d05ffb5d262588ec" providerId="LiveId" clId="{E3807FEB-92A2-45B9-8B5D-9C9F9C2445ED}" dt="2020-12-07T15:15:54.037" v="2583" actId="26606"/>
          <ac:cxnSpMkLst>
            <pc:docMk/>
            <pc:sldMk cId="1993337092" sldId="322"/>
            <ac:cxnSpMk id="65" creationId="{7E1D4427-852B-4B37-8E76-0E9F1810BA2A}"/>
          </ac:cxnSpMkLst>
        </pc:cxnChg>
        <pc:cxnChg chg="add">
          <ac:chgData name="Romain Rachenne" userId="d05ffb5d262588ec" providerId="LiveId" clId="{E3807FEB-92A2-45B9-8B5D-9C9F9C2445ED}" dt="2020-12-07T15:15:54.062" v="2584" actId="26606"/>
          <ac:cxnSpMkLst>
            <pc:docMk/>
            <pc:sldMk cId="1993337092" sldId="322"/>
            <ac:cxnSpMk id="72" creationId="{7E1D4427-852B-4B37-8E76-0E9F1810BA2A}"/>
          </ac:cxnSpMkLst>
        </pc:cxnChg>
        <pc:cxnChg chg="add">
          <ac:chgData name="Romain Rachenne" userId="d05ffb5d262588ec" providerId="LiveId" clId="{E3807FEB-92A2-45B9-8B5D-9C9F9C2445ED}" dt="2020-12-07T15:15:54.062" v="2584" actId="26606"/>
          <ac:cxnSpMkLst>
            <pc:docMk/>
            <pc:sldMk cId="1993337092" sldId="322"/>
            <ac:cxnSpMk id="74" creationId="{6B5B1DD8-6224-4137-8621-32982B00F9FC}"/>
          </ac:cxnSpMkLst>
        </pc:cxnChg>
      </pc:sldChg>
      <pc:sldChg chg="addSp delSp modSp new mod modTransition setBg">
        <pc:chgData name="Romain Rachenne" userId="d05ffb5d262588ec" providerId="LiveId" clId="{E3807FEB-92A2-45B9-8B5D-9C9F9C2445ED}" dt="2020-12-09T14:06:57.434" v="3045"/>
        <pc:sldMkLst>
          <pc:docMk/>
          <pc:sldMk cId="3484099205" sldId="323"/>
        </pc:sldMkLst>
        <pc:spChg chg="mod">
          <ac:chgData name="Romain Rachenne" userId="d05ffb5d262588ec" providerId="LiveId" clId="{E3807FEB-92A2-45B9-8B5D-9C9F9C2445ED}" dt="2020-12-07T13:32:12.883" v="2130" actId="26606"/>
          <ac:spMkLst>
            <pc:docMk/>
            <pc:sldMk cId="3484099205" sldId="323"/>
            <ac:spMk id="2" creationId="{1FD163B8-A24B-404C-80E8-55934821F0FA}"/>
          </ac:spMkLst>
        </pc:spChg>
        <pc:spChg chg="del">
          <ac:chgData name="Romain Rachenne" userId="d05ffb5d262588ec" providerId="LiveId" clId="{E3807FEB-92A2-45B9-8B5D-9C9F9C2445ED}" dt="2020-12-07T13:31:59.652" v="2127"/>
          <ac:spMkLst>
            <pc:docMk/>
            <pc:sldMk cId="3484099205" sldId="323"/>
            <ac:spMk id="3" creationId="{D66507D2-96C6-4B3E-9650-352DD768F024}"/>
          </ac:spMkLst>
        </pc:spChg>
        <pc:spChg chg="add">
          <ac:chgData name="Romain Rachenne" userId="d05ffb5d262588ec" providerId="LiveId" clId="{E3807FEB-92A2-45B9-8B5D-9C9F9C2445ED}" dt="2020-12-07T13:32:12.883" v="2130" actId="26606"/>
          <ac:spMkLst>
            <pc:docMk/>
            <pc:sldMk cId="3484099205" sldId="323"/>
            <ac:spMk id="11" creationId="{4E4490D0-3672-446A-AC12-B4830333BDDD}"/>
          </ac:spMkLst>
        </pc:spChg>
        <pc:spChg chg="add">
          <ac:chgData name="Romain Rachenne" userId="d05ffb5d262588ec" providerId="LiveId" clId="{E3807FEB-92A2-45B9-8B5D-9C9F9C2445ED}" dt="2020-12-07T13:32:12.883" v="2130" actId="26606"/>
          <ac:spMkLst>
            <pc:docMk/>
            <pc:sldMk cId="3484099205" sldId="323"/>
            <ac:spMk id="13" creationId="{39CB82C2-DF65-4EC1-8280-F201D50F570B}"/>
          </ac:spMkLst>
        </pc:spChg>
        <pc:spChg chg="add">
          <ac:chgData name="Romain Rachenne" userId="d05ffb5d262588ec" providerId="LiveId" clId="{E3807FEB-92A2-45B9-8B5D-9C9F9C2445ED}" dt="2020-12-07T13:32:12.883" v="2130" actId="26606"/>
          <ac:spMkLst>
            <pc:docMk/>
            <pc:sldMk cId="3484099205" sldId="323"/>
            <ac:spMk id="17" creationId="{FA4CD5CB-D209-4D70-8CA4-629731C59219}"/>
          </ac:spMkLst>
        </pc:spChg>
        <pc:spChg chg="add">
          <ac:chgData name="Romain Rachenne" userId="d05ffb5d262588ec" providerId="LiveId" clId="{E3807FEB-92A2-45B9-8B5D-9C9F9C2445ED}" dt="2020-12-07T13:32:12.883" v="2130" actId="26606"/>
          <ac:spMkLst>
            <pc:docMk/>
            <pc:sldMk cId="3484099205" sldId="323"/>
            <ac:spMk id="21" creationId="{B4C27B90-DF2B-4D00-BA07-18ED774CD2F1}"/>
          </ac:spMkLst>
        </pc:spChg>
        <pc:spChg chg="add">
          <ac:chgData name="Romain Rachenne" userId="d05ffb5d262588ec" providerId="LiveId" clId="{E3807FEB-92A2-45B9-8B5D-9C9F9C2445ED}" dt="2020-12-07T13:32:12.883" v="2130" actId="26606"/>
          <ac:spMkLst>
            <pc:docMk/>
            <pc:sldMk cId="3484099205" sldId="323"/>
            <ac:spMk id="23" creationId="{593ACC25-C262-417A-8AA9-0641C772BDB6}"/>
          </ac:spMkLst>
        </pc:spChg>
        <pc:picChg chg="add del mod">
          <ac:chgData name="Romain Rachenne" userId="d05ffb5d262588ec" providerId="LiveId" clId="{E3807FEB-92A2-45B9-8B5D-9C9F9C2445ED}" dt="2020-12-07T13:32:09.404" v="2128" actId="478"/>
          <ac:picMkLst>
            <pc:docMk/>
            <pc:sldMk cId="3484099205" sldId="323"/>
            <ac:picMk id="4" creationId="{0C1C2CBE-DC00-432E-B3BC-4C37248AA48D}"/>
          </ac:picMkLst>
        </pc:picChg>
        <pc:picChg chg="add del mod">
          <ac:chgData name="Romain Rachenne" userId="d05ffb5d262588ec" providerId="LiveId" clId="{E3807FEB-92A2-45B9-8B5D-9C9F9C2445ED}" dt="2020-12-07T13:32:10.586" v="2129" actId="478"/>
          <ac:picMkLst>
            <pc:docMk/>
            <pc:sldMk cId="3484099205" sldId="323"/>
            <ac:picMk id="5" creationId="{63852A32-40D5-4AA9-8A81-AF563C62D12D}"/>
          </ac:picMkLst>
        </pc:picChg>
        <pc:picChg chg="add mod">
          <ac:chgData name="Romain Rachenne" userId="d05ffb5d262588ec" providerId="LiveId" clId="{E3807FEB-92A2-45B9-8B5D-9C9F9C2445ED}" dt="2020-12-07T13:32:12.883" v="2130" actId="26606"/>
          <ac:picMkLst>
            <pc:docMk/>
            <pc:sldMk cId="3484099205" sldId="323"/>
            <ac:picMk id="6" creationId="{F3BA9CF5-E530-4646-8BC1-ECBEEBFF26CF}"/>
          </ac:picMkLst>
        </pc:picChg>
        <pc:picChg chg="add mod">
          <ac:chgData name="Romain Rachenne" userId="d05ffb5d262588ec" providerId="LiveId" clId="{E3807FEB-92A2-45B9-8B5D-9C9F9C2445ED}" dt="2020-12-07T15:16:11.276" v="2588" actId="1036"/>
          <ac:picMkLst>
            <pc:docMk/>
            <pc:sldMk cId="3484099205" sldId="323"/>
            <ac:picMk id="14" creationId="{7517EC85-F4D9-49A7-8445-412E0E0DAA8B}"/>
          </ac:picMkLst>
        </pc:picChg>
        <pc:picChg chg="add mod">
          <ac:chgData name="Romain Rachenne" userId="d05ffb5d262588ec" providerId="LiveId" clId="{E3807FEB-92A2-45B9-8B5D-9C9F9C2445ED}" dt="2020-12-07T15:17:59.025" v="2626"/>
          <ac:picMkLst>
            <pc:docMk/>
            <pc:sldMk cId="3484099205" sldId="323"/>
            <ac:picMk id="16" creationId="{91BC759D-8FDE-496C-8D80-A94F3D684C42}"/>
          </ac:picMkLst>
        </pc:picChg>
        <pc:picChg chg="add mod">
          <ac:chgData name="Romain Rachenne" userId="d05ffb5d262588ec" providerId="LiveId" clId="{E3807FEB-92A2-45B9-8B5D-9C9F9C2445ED}" dt="2020-12-09T14:06:57.434" v="3045"/>
          <ac:picMkLst>
            <pc:docMk/>
            <pc:sldMk cId="3484099205" sldId="323"/>
            <ac:picMk id="18" creationId="{9BA494E2-50F1-42CA-B121-B494A83AC6F6}"/>
          </ac:picMkLst>
        </pc:picChg>
        <pc:cxnChg chg="add">
          <ac:chgData name="Romain Rachenne" userId="d05ffb5d262588ec" providerId="LiveId" clId="{E3807FEB-92A2-45B9-8B5D-9C9F9C2445ED}" dt="2020-12-07T13:32:12.883" v="2130" actId="26606"/>
          <ac:cxnSpMkLst>
            <pc:docMk/>
            <pc:sldMk cId="3484099205" sldId="323"/>
            <ac:cxnSpMk id="15" creationId="{7E1D4427-852B-4B37-8E76-0E9F1810BA2A}"/>
          </ac:cxnSpMkLst>
        </pc:cxnChg>
        <pc:cxnChg chg="add">
          <ac:chgData name="Romain Rachenne" userId="d05ffb5d262588ec" providerId="LiveId" clId="{E3807FEB-92A2-45B9-8B5D-9C9F9C2445ED}" dt="2020-12-07T13:32:12.883" v="2130" actId="26606"/>
          <ac:cxnSpMkLst>
            <pc:docMk/>
            <pc:sldMk cId="3484099205" sldId="323"/>
            <ac:cxnSpMk id="19" creationId="{5C6A2BAE-B461-4B55-8E1F-0722ABDD1393}"/>
          </ac:cxnSpMkLst>
        </pc:cxnChg>
      </pc:sldChg>
      <pc:sldChg chg="addSp delSp modSp new mod ord modTransition setBg">
        <pc:chgData name="Romain Rachenne" userId="d05ffb5d262588ec" providerId="LiveId" clId="{E3807FEB-92A2-45B9-8B5D-9C9F9C2445ED}" dt="2020-12-09T14:29:01.039" v="3145" actId="20577"/>
        <pc:sldMkLst>
          <pc:docMk/>
          <pc:sldMk cId="2146091089" sldId="324"/>
        </pc:sldMkLst>
        <pc:spChg chg="mod">
          <ac:chgData name="Romain Rachenne" userId="d05ffb5d262588ec" providerId="LiveId" clId="{E3807FEB-92A2-45B9-8B5D-9C9F9C2445ED}" dt="2020-12-07T15:20:14.593" v="2653" actId="26606"/>
          <ac:spMkLst>
            <pc:docMk/>
            <pc:sldMk cId="2146091089" sldId="324"/>
            <ac:spMk id="2" creationId="{D11FAE35-D882-4808-BC79-41E636B7A22D}"/>
          </ac:spMkLst>
        </pc:spChg>
        <pc:spChg chg="del mod">
          <ac:chgData name="Romain Rachenne" userId="d05ffb5d262588ec" providerId="LiveId" clId="{E3807FEB-92A2-45B9-8B5D-9C9F9C2445ED}" dt="2020-12-06T23:22:47.798" v="1668" actId="26606"/>
          <ac:spMkLst>
            <pc:docMk/>
            <pc:sldMk cId="2146091089" sldId="324"/>
            <ac:spMk id="3" creationId="{DFD8851E-4531-47C6-BA50-1A14699E2FBC}"/>
          </ac:spMkLst>
        </pc:spChg>
        <pc:spChg chg="add del">
          <ac:chgData name="Romain Rachenne" userId="d05ffb5d262588ec" providerId="LiveId" clId="{E3807FEB-92A2-45B9-8B5D-9C9F9C2445ED}" dt="2020-12-07T15:20:14.593" v="2653" actId="26606"/>
          <ac:spMkLst>
            <pc:docMk/>
            <pc:sldMk cId="2146091089" sldId="324"/>
            <ac:spMk id="9" creationId="{FB5993E2-C02B-4335-ABA5-D8EC465551E3}"/>
          </ac:spMkLst>
        </pc:spChg>
        <pc:spChg chg="add del">
          <ac:chgData name="Romain Rachenne" userId="d05ffb5d262588ec" providerId="LiveId" clId="{E3807FEB-92A2-45B9-8B5D-9C9F9C2445ED}" dt="2020-12-07T15:20:14.593" v="2653" actId="26606"/>
          <ac:spMkLst>
            <pc:docMk/>
            <pc:sldMk cId="2146091089" sldId="324"/>
            <ac:spMk id="11" creationId="{C0B801A2-5622-4BE8-9AD2-C337A2CD0022}"/>
          </ac:spMkLst>
        </pc:spChg>
        <pc:spChg chg="add del">
          <ac:chgData name="Romain Rachenne" userId="d05ffb5d262588ec" providerId="LiveId" clId="{E3807FEB-92A2-45B9-8B5D-9C9F9C2445ED}" dt="2020-12-07T15:20:14.593" v="2653" actId="26606"/>
          <ac:spMkLst>
            <pc:docMk/>
            <pc:sldMk cId="2146091089" sldId="324"/>
            <ac:spMk id="13" creationId="{B7AF614F-5BC3-4086-99F5-B87C5847A071}"/>
          </ac:spMkLst>
        </pc:spChg>
        <pc:graphicFrameChg chg="add mod ord modGraphic">
          <ac:chgData name="Romain Rachenne" userId="d05ffb5d262588ec" providerId="LiveId" clId="{E3807FEB-92A2-45B9-8B5D-9C9F9C2445ED}" dt="2020-12-09T14:29:01.039" v="3145" actId="20577"/>
          <ac:graphicFrameMkLst>
            <pc:docMk/>
            <pc:sldMk cId="2146091089" sldId="324"/>
            <ac:graphicFrameMk id="5" creationId="{FB5EA03B-4A14-4367-8014-8E835B6E3848}"/>
          </ac:graphicFrameMkLst>
        </pc:graphicFrameChg>
        <pc:picChg chg="add mod ord">
          <ac:chgData name="Romain Rachenne" userId="d05ffb5d262588ec" providerId="LiveId" clId="{E3807FEB-92A2-45B9-8B5D-9C9F9C2445ED}" dt="2020-12-07T15:20:14.593" v="2653" actId="26606"/>
          <ac:picMkLst>
            <pc:docMk/>
            <pc:sldMk cId="2146091089" sldId="324"/>
            <ac:picMk id="7" creationId="{4CA2FCE9-FE1D-468A-8803-E06C191D7016}"/>
          </ac:picMkLst>
        </pc:picChg>
        <pc:picChg chg="add mod">
          <ac:chgData name="Romain Rachenne" userId="d05ffb5d262588ec" providerId="LiveId" clId="{E3807FEB-92A2-45B9-8B5D-9C9F9C2445ED}" dt="2020-12-07T15:20:14.593" v="2653" actId="26606"/>
          <ac:picMkLst>
            <pc:docMk/>
            <pc:sldMk cId="2146091089" sldId="324"/>
            <ac:picMk id="8" creationId="{0F1090E9-E53B-47B7-A097-9E493B518423}"/>
          </ac:picMkLst>
        </pc:picChg>
        <pc:picChg chg="add mod">
          <ac:chgData name="Romain Rachenne" userId="d05ffb5d262588ec" providerId="LiveId" clId="{E3807FEB-92A2-45B9-8B5D-9C9F9C2445ED}" dt="2020-12-09T14:07:46.332" v="3055"/>
          <ac:picMkLst>
            <pc:docMk/>
            <pc:sldMk cId="2146091089" sldId="324"/>
            <ac:picMk id="9" creationId="{96E47F7F-B6B7-484F-A1D1-6F1043EA339E}"/>
          </ac:picMkLst>
        </pc:picChg>
        <pc:picChg chg="add mod">
          <ac:chgData name="Romain Rachenne" userId="d05ffb5d262588ec" providerId="LiveId" clId="{E3807FEB-92A2-45B9-8B5D-9C9F9C2445ED}" dt="2020-12-07T15:21:21.239" v="2662"/>
          <ac:picMkLst>
            <pc:docMk/>
            <pc:sldMk cId="2146091089" sldId="324"/>
            <ac:picMk id="10" creationId="{53A02A1E-FD16-4646-9690-F699FD39A32D}"/>
          </ac:picMkLst>
        </pc:picChg>
      </pc:sldChg>
      <pc:sldChg chg="modSp new del mod ord">
        <pc:chgData name="Romain Rachenne" userId="d05ffb5d262588ec" providerId="LiveId" clId="{E3807FEB-92A2-45B9-8B5D-9C9F9C2445ED}" dt="2020-12-06T22:55:12.782" v="395" actId="47"/>
        <pc:sldMkLst>
          <pc:docMk/>
          <pc:sldMk cId="1890038083" sldId="325"/>
        </pc:sldMkLst>
        <pc:spChg chg="mod">
          <ac:chgData name="Romain Rachenne" userId="d05ffb5d262588ec" providerId="LiveId" clId="{E3807FEB-92A2-45B9-8B5D-9C9F9C2445ED}" dt="2020-12-06T22:43:42.772" v="168" actId="20577"/>
          <ac:spMkLst>
            <pc:docMk/>
            <pc:sldMk cId="1890038083" sldId="325"/>
            <ac:spMk id="3" creationId="{CBA6F84F-9DF1-43BC-9183-BDAED2370CC4}"/>
          </ac:spMkLst>
        </pc:spChg>
      </pc:sldChg>
      <pc:sldChg chg="addSp delSp modSp new mod modTransition setBg">
        <pc:chgData name="Romain Rachenne" userId="d05ffb5d262588ec" providerId="LiveId" clId="{E3807FEB-92A2-45B9-8B5D-9C9F9C2445ED}" dt="2020-12-09T14:07:02.015" v="3047"/>
        <pc:sldMkLst>
          <pc:docMk/>
          <pc:sldMk cId="4216515687" sldId="326"/>
        </pc:sldMkLst>
        <pc:spChg chg="mod">
          <ac:chgData name="Romain Rachenne" userId="d05ffb5d262588ec" providerId="LiveId" clId="{E3807FEB-92A2-45B9-8B5D-9C9F9C2445ED}" dt="2020-12-07T15:17:02.062" v="2606" actId="26606"/>
          <ac:spMkLst>
            <pc:docMk/>
            <pc:sldMk cId="4216515687" sldId="326"/>
            <ac:spMk id="2" creationId="{46AF1247-B4C0-4993-A016-FF6DF7D9A8D1}"/>
          </ac:spMkLst>
        </pc:spChg>
        <pc:spChg chg="del mod">
          <ac:chgData name="Romain Rachenne" userId="d05ffb5d262588ec" providerId="LiveId" clId="{E3807FEB-92A2-45B9-8B5D-9C9F9C2445ED}" dt="2020-12-06T23:05:00.890" v="876" actId="26606"/>
          <ac:spMkLst>
            <pc:docMk/>
            <pc:sldMk cId="4216515687" sldId="326"/>
            <ac:spMk id="3" creationId="{EB686F66-36AD-4C38-A50C-12F2AF3EFFA3}"/>
          </ac:spMkLst>
        </pc:spChg>
        <pc:spChg chg="add del">
          <ac:chgData name="Romain Rachenne" userId="d05ffb5d262588ec" providerId="LiveId" clId="{E3807FEB-92A2-45B9-8B5D-9C9F9C2445ED}" dt="2020-12-06T23:05:31.338" v="884" actId="26606"/>
          <ac:spMkLst>
            <pc:docMk/>
            <pc:sldMk cId="4216515687" sldId="326"/>
            <ac:spMk id="10" creationId="{A6B16355-27FB-445B-B646-02AB73637459}"/>
          </ac:spMkLst>
        </pc:spChg>
        <pc:spChg chg="add del">
          <ac:chgData name="Romain Rachenne" userId="d05ffb5d262588ec" providerId="LiveId" clId="{E3807FEB-92A2-45B9-8B5D-9C9F9C2445ED}" dt="2020-12-06T23:05:31.338" v="884" actId="26606"/>
          <ac:spMkLst>
            <pc:docMk/>
            <pc:sldMk cId="4216515687" sldId="326"/>
            <ac:spMk id="14" creationId="{6B3BF2E5-C3AB-441F-A430-491119C56D26}"/>
          </ac:spMkLst>
        </pc:spChg>
        <pc:spChg chg="add del">
          <ac:chgData name="Romain Rachenne" userId="d05ffb5d262588ec" providerId="LiveId" clId="{E3807FEB-92A2-45B9-8B5D-9C9F9C2445ED}" dt="2020-12-06T23:05:31.338" v="884" actId="26606"/>
          <ac:spMkLst>
            <pc:docMk/>
            <pc:sldMk cId="4216515687" sldId="326"/>
            <ac:spMk id="16" creationId="{DD07C90B-B81A-473B-8919-CA924E61FFCF}"/>
          </ac:spMkLst>
        </pc:spChg>
        <pc:spChg chg="add del">
          <ac:chgData name="Romain Rachenne" userId="d05ffb5d262588ec" providerId="LiveId" clId="{E3807FEB-92A2-45B9-8B5D-9C9F9C2445ED}" dt="2020-12-06T23:05:36.626" v="886" actId="26606"/>
          <ac:spMkLst>
            <pc:docMk/>
            <pc:sldMk cId="4216515687" sldId="326"/>
            <ac:spMk id="18" creationId="{FB5993E2-C02B-4335-ABA5-D8EC465551E3}"/>
          </ac:spMkLst>
        </pc:spChg>
        <pc:spChg chg="add del">
          <ac:chgData name="Romain Rachenne" userId="d05ffb5d262588ec" providerId="LiveId" clId="{E3807FEB-92A2-45B9-8B5D-9C9F9C2445ED}" dt="2020-12-06T23:05:36.626" v="886" actId="26606"/>
          <ac:spMkLst>
            <pc:docMk/>
            <pc:sldMk cId="4216515687" sldId="326"/>
            <ac:spMk id="19" creationId="{C0B801A2-5622-4BE8-9AD2-C337A2CD0022}"/>
          </ac:spMkLst>
        </pc:spChg>
        <pc:spChg chg="add del">
          <ac:chgData name="Romain Rachenne" userId="d05ffb5d262588ec" providerId="LiveId" clId="{E3807FEB-92A2-45B9-8B5D-9C9F9C2445ED}" dt="2020-12-06T23:05:36.626" v="886" actId="26606"/>
          <ac:spMkLst>
            <pc:docMk/>
            <pc:sldMk cId="4216515687" sldId="326"/>
            <ac:spMk id="20" creationId="{B7AF614F-5BC3-4086-99F5-B87C5847A071}"/>
          </ac:spMkLst>
        </pc:spChg>
        <pc:spChg chg="add del">
          <ac:chgData name="Romain Rachenne" userId="d05ffb5d262588ec" providerId="LiveId" clId="{E3807FEB-92A2-45B9-8B5D-9C9F9C2445ED}" dt="2020-12-06T23:05:38.459" v="888" actId="26606"/>
          <ac:spMkLst>
            <pc:docMk/>
            <pc:sldMk cId="4216515687" sldId="326"/>
            <ac:spMk id="22" creationId="{F9E80720-23E6-4B89-B77E-04A7689F1BA8}"/>
          </ac:spMkLst>
        </pc:spChg>
        <pc:spChg chg="add del">
          <ac:chgData name="Romain Rachenne" userId="d05ffb5d262588ec" providerId="LiveId" clId="{E3807FEB-92A2-45B9-8B5D-9C9F9C2445ED}" dt="2020-12-06T23:05:38.459" v="888" actId="26606"/>
          <ac:spMkLst>
            <pc:docMk/>
            <pc:sldMk cId="4216515687" sldId="326"/>
            <ac:spMk id="23" creationId="{CD1D3CA1-3EB6-41F3-A419-8424B56BE63A}"/>
          </ac:spMkLst>
        </pc:spChg>
        <pc:spChg chg="add del">
          <ac:chgData name="Romain Rachenne" userId="d05ffb5d262588ec" providerId="LiveId" clId="{E3807FEB-92A2-45B9-8B5D-9C9F9C2445ED}" dt="2020-12-06T23:05:38.459" v="888" actId="26606"/>
          <ac:spMkLst>
            <pc:docMk/>
            <pc:sldMk cId="4216515687" sldId="326"/>
            <ac:spMk id="24" creationId="{4D87F7B2-AA36-4B58-BC2C-1BBA135E8B6B}"/>
          </ac:spMkLst>
        </pc:spChg>
        <pc:spChg chg="add del">
          <ac:chgData name="Romain Rachenne" userId="d05ffb5d262588ec" providerId="LiveId" clId="{E3807FEB-92A2-45B9-8B5D-9C9F9C2445ED}" dt="2020-12-07T15:16:34.725" v="2596" actId="26606"/>
          <ac:spMkLst>
            <pc:docMk/>
            <pc:sldMk cId="4216515687" sldId="326"/>
            <ac:spMk id="26" creationId="{FB5993E2-C02B-4335-ABA5-D8EC465551E3}"/>
          </ac:spMkLst>
        </pc:spChg>
        <pc:spChg chg="add del">
          <ac:chgData name="Romain Rachenne" userId="d05ffb5d262588ec" providerId="LiveId" clId="{E3807FEB-92A2-45B9-8B5D-9C9F9C2445ED}" dt="2020-12-07T15:16:34.725" v="2596" actId="26606"/>
          <ac:spMkLst>
            <pc:docMk/>
            <pc:sldMk cId="4216515687" sldId="326"/>
            <ac:spMk id="27" creationId="{C0B801A2-5622-4BE8-9AD2-C337A2CD0022}"/>
          </ac:spMkLst>
        </pc:spChg>
        <pc:spChg chg="add del">
          <ac:chgData name="Romain Rachenne" userId="d05ffb5d262588ec" providerId="LiveId" clId="{E3807FEB-92A2-45B9-8B5D-9C9F9C2445ED}" dt="2020-12-07T15:16:34.725" v="2596" actId="26606"/>
          <ac:spMkLst>
            <pc:docMk/>
            <pc:sldMk cId="4216515687" sldId="326"/>
            <ac:spMk id="28" creationId="{B7AF614F-5BC3-4086-99F5-B87C5847A071}"/>
          </ac:spMkLst>
        </pc:spChg>
        <pc:spChg chg="add del">
          <ac:chgData name="Romain Rachenne" userId="d05ffb5d262588ec" providerId="LiveId" clId="{E3807FEB-92A2-45B9-8B5D-9C9F9C2445ED}" dt="2020-12-07T15:16:48.121" v="2601" actId="26606"/>
          <ac:spMkLst>
            <pc:docMk/>
            <pc:sldMk cId="4216515687" sldId="326"/>
            <ac:spMk id="33" creationId="{A6B16355-27FB-445B-B646-02AB73637459}"/>
          </ac:spMkLst>
        </pc:spChg>
        <pc:spChg chg="add del">
          <ac:chgData name="Romain Rachenne" userId="d05ffb5d262588ec" providerId="LiveId" clId="{E3807FEB-92A2-45B9-8B5D-9C9F9C2445ED}" dt="2020-12-07T15:16:48.121" v="2601" actId="26606"/>
          <ac:spMkLst>
            <pc:docMk/>
            <pc:sldMk cId="4216515687" sldId="326"/>
            <ac:spMk id="37" creationId="{6B3BF2E5-C3AB-441F-A430-491119C56D26}"/>
          </ac:spMkLst>
        </pc:spChg>
        <pc:spChg chg="add del">
          <ac:chgData name="Romain Rachenne" userId="d05ffb5d262588ec" providerId="LiveId" clId="{E3807FEB-92A2-45B9-8B5D-9C9F9C2445ED}" dt="2020-12-07T15:16:48.121" v="2601" actId="26606"/>
          <ac:spMkLst>
            <pc:docMk/>
            <pc:sldMk cId="4216515687" sldId="326"/>
            <ac:spMk id="39" creationId="{DD07C90B-B81A-473B-8919-CA924E61FFCF}"/>
          </ac:spMkLst>
        </pc:spChg>
        <pc:spChg chg="add del">
          <ac:chgData name="Romain Rachenne" userId="d05ffb5d262588ec" providerId="LiveId" clId="{E3807FEB-92A2-45B9-8B5D-9C9F9C2445ED}" dt="2020-12-07T15:16:48.084" v="2600" actId="26606"/>
          <ac:spMkLst>
            <pc:docMk/>
            <pc:sldMk cId="4216515687" sldId="326"/>
            <ac:spMk id="44" creationId="{F9E80720-23E6-4B89-B77E-04A7689F1BA8}"/>
          </ac:spMkLst>
        </pc:spChg>
        <pc:spChg chg="add del">
          <ac:chgData name="Romain Rachenne" userId="d05ffb5d262588ec" providerId="LiveId" clId="{E3807FEB-92A2-45B9-8B5D-9C9F9C2445ED}" dt="2020-12-07T15:16:48.084" v="2600" actId="26606"/>
          <ac:spMkLst>
            <pc:docMk/>
            <pc:sldMk cId="4216515687" sldId="326"/>
            <ac:spMk id="46" creationId="{CD1D3CA1-3EB6-41F3-A419-8424B56BE63A}"/>
          </ac:spMkLst>
        </pc:spChg>
        <pc:spChg chg="add del">
          <ac:chgData name="Romain Rachenne" userId="d05ffb5d262588ec" providerId="LiveId" clId="{E3807FEB-92A2-45B9-8B5D-9C9F9C2445ED}" dt="2020-12-07T15:16:48.084" v="2600" actId="26606"/>
          <ac:spMkLst>
            <pc:docMk/>
            <pc:sldMk cId="4216515687" sldId="326"/>
            <ac:spMk id="48" creationId="{4D87F7B2-AA36-4B58-BC2C-1BBA135E8B6B}"/>
          </ac:spMkLst>
        </pc:spChg>
        <pc:spChg chg="add del">
          <ac:chgData name="Romain Rachenne" userId="d05ffb5d262588ec" providerId="LiveId" clId="{E3807FEB-92A2-45B9-8B5D-9C9F9C2445ED}" dt="2020-12-07T15:17:02.062" v="2606" actId="26606"/>
          <ac:spMkLst>
            <pc:docMk/>
            <pc:sldMk cId="4216515687" sldId="326"/>
            <ac:spMk id="50" creationId="{63E00694-E403-4987-8634-15F6D8E4C38C}"/>
          </ac:spMkLst>
        </pc:spChg>
        <pc:graphicFrameChg chg="add mod ord modGraphic">
          <ac:chgData name="Romain Rachenne" userId="d05ffb5d262588ec" providerId="LiveId" clId="{E3807FEB-92A2-45B9-8B5D-9C9F9C2445ED}" dt="2020-12-07T15:17:02.062" v="2606" actId="26606"/>
          <ac:graphicFrameMkLst>
            <pc:docMk/>
            <pc:sldMk cId="4216515687" sldId="326"/>
            <ac:graphicFrameMk id="5" creationId="{80FCEE63-5BEC-4D47-82C5-FBDE9F3FF032}"/>
          </ac:graphicFrameMkLst>
        </pc:graphicFrameChg>
        <pc:picChg chg="add mod">
          <ac:chgData name="Romain Rachenne" userId="d05ffb5d262588ec" providerId="LiveId" clId="{E3807FEB-92A2-45B9-8B5D-9C9F9C2445ED}" dt="2020-12-09T14:07:02.015" v="3047"/>
          <ac:picMkLst>
            <pc:docMk/>
            <pc:sldMk cId="4216515687" sldId="326"/>
            <ac:picMk id="6" creationId="{66DBFC6B-5734-43B5-83C1-14582FFA7B46}"/>
          </ac:picMkLst>
        </pc:picChg>
        <pc:picChg chg="add mod">
          <ac:chgData name="Romain Rachenne" userId="d05ffb5d262588ec" providerId="LiveId" clId="{E3807FEB-92A2-45B9-8B5D-9C9F9C2445ED}" dt="2020-12-07T15:16:13.943" v="2590"/>
          <ac:picMkLst>
            <pc:docMk/>
            <pc:sldMk cId="4216515687" sldId="326"/>
            <ac:picMk id="7" creationId="{9AC1B0EF-BCE5-438B-BA73-7C1721107EBD}"/>
          </ac:picMkLst>
        </pc:picChg>
        <pc:picChg chg="add mod">
          <ac:chgData name="Romain Rachenne" userId="d05ffb5d262588ec" providerId="LiveId" clId="{E3807FEB-92A2-45B9-8B5D-9C9F9C2445ED}" dt="2020-12-07T15:18:01.567" v="2628"/>
          <ac:picMkLst>
            <pc:docMk/>
            <pc:sldMk cId="4216515687" sldId="326"/>
            <ac:picMk id="16" creationId="{BC2B23B3-C4F6-4BAB-B417-068D1F0C55AD}"/>
          </ac:picMkLst>
        </pc:picChg>
        <pc:cxnChg chg="add del">
          <ac:chgData name="Romain Rachenne" userId="d05ffb5d262588ec" providerId="LiveId" clId="{E3807FEB-92A2-45B9-8B5D-9C9F9C2445ED}" dt="2020-12-06T23:05:31.338" v="884" actId="26606"/>
          <ac:cxnSpMkLst>
            <pc:docMk/>
            <pc:sldMk cId="4216515687" sldId="326"/>
            <ac:cxnSpMk id="12" creationId="{06DA680F-F6AC-453E-A8BF-C5BDED2851DE}"/>
          </ac:cxnSpMkLst>
        </pc:cxnChg>
        <pc:cxnChg chg="add del">
          <ac:chgData name="Romain Rachenne" userId="d05ffb5d262588ec" providerId="LiveId" clId="{E3807FEB-92A2-45B9-8B5D-9C9F9C2445ED}" dt="2020-12-07T15:16:48.121" v="2601" actId="26606"/>
          <ac:cxnSpMkLst>
            <pc:docMk/>
            <pc:sldMk cId="4216515687" sldId="326"/>
            <ac:cxnSpMk id="35" creationId="{06DA680F-F6AC-453E-A8BF-C5BDED2851DE}"/>
          </ac:cxnSpMkLst>
        </pc:cxnChg>
      </pc:sldChg>
      <pc:sldChg chg="addSp delSp modSp new mod ord modTransition setBg">
        <pc:chgData name="Romain Rachenne" userId="d05ffb5d262588ec" providerId="LiveId" clId="{E3807FEB-92A2-45B9-8B5D-9C9F9C2445ED}" dt="2020-12-09T14:07:42.876" v="3053"/>
        <pc:sldMkLst>
          <pc:docMk/>
          <pc:sldMk cId="3547788640" sldId="327"/>
        </pc:sldMkLst>
        <pc:spChg chg="mod ord">
          <ac:chgData name="Romain Rachenne" userId="d05ffb5d262588ec" providerId="LiveId" clId="{E3807FEB-92A2-45B9-8B5D-9C9F9C2445ED}" dt="2020-12-07T15:18:42.320" v="2640" actId="26606"/>
          <ac:spMkLst>
            <pc:docMk/>
            <pc:sldMk cId="3547788640" sldId="327"/>
            <ac:spMk id="2" creationId="{8F552E0A-D2E0-4415-A747-48569702A124}"/>
          </ac:spMkLst>
        </pc:spChg>
        <pc:spChg chg="del">
          <ac:chgData name="Romain Rachenne" userId="d05ffb5d262588ec" providerId="LiveId" clId="{E3807FEB-92A2-45B9-8B5D-9C9F9C2445ED}" dt="2020-12-06T23:18:21.932" v="1317" actId="478"/>
          <ac:spMkLst>
            <pc:docMk/>
            <pc:sldMk cId="3547788640" sldId="327"/>
            <ac:spMk id="3" creationId="{C71DCF54-DBA5-4F6A-B91E-EEE8C1F2E501}"/>
          </ac:spMkLst>
        </pc:spChg>
        <pc:spChg chg="add del">
          <ac:chgData name="Romain Rachenne" userId="d05ffb5d262588ec" providerId="LiveId" clId="{E3807FEB-92A2-45B9-8B5D-9C9F9C2445ED}" dt="2020-12-06T23:19:13.812" v="1330" actId="26606"/>
          <ac:spMkLst>
            <pc:docMk/>
            <pc:sldMk cId="3547788640" sldId="327"/>
            <ac:spMk id="9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6T23:19:13.812" v="1330" actId="26606"/>
          <ac:spMkLst>
            <pc:docMk/>
            <pc:sldMk cId="3547788640" sldId="327"/>
            <ac:spMk id="11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6T23:19:13.812" v="1330" actId="26606"/>
          <ac:spMkLst>
            <pc:docMk/>
            <pc:sldMk cId="3547788640" sldId="327"/>
            <ac:spMk id="15" creationId="{FA4CD5CB-D209-4D70-8CA4-629731C59219}"/>
          </ac:spMkLst>
        </pc:spChg>
        <pc:spChg chg="add del">
          <ac:chgData name="Romain Rachenne" userId="d05ffb5d262588ec" providerId="LiveId" clId="{E3807FEB-92A2-45B9-8B5D-9C9F9C2445ED}" dt="2020-12-06T23:19:13.812" v="1330" actId="26606"/>
          <ac:spMkLst>
            <pc:docMk/>
            <pc:sldMk cId="3547788640" sldId="327"/>
            <ac:spMk id="19" creationId="{B4C27B90-DF2B-4D00-BA07-18ED774CD2F1}"/>
          </ac:spMkLst>
        </pc:spChg>
        <pc:spChg chg="add del">
          <ac:chgData name="Romain Rachenne" userId="d05ffb5d262588ec" providerId="LiveId" clId="{E3807FEB-92A2-45B9-8B5D-9C9F9C2445ED}" dt="2020-12-06T23:19:13.812" v="1330" actId="26606"/>
          <ac:spMkLst>
            <pc:docMk/>
            <pc:sldMk cId="3547788640" sldId="327"/>
            <ac:spMk id="21" creationId="{593ACC25-C262-417A-8AA9-0641C772BDB6}"/>
          </ac:spMkLst>
        </pc:spChg>
        <pc:spChg chg="add del">
          <ac:chgData name="Romain Rachenne" userId="d05ffb5d262588ec" providerId="LiveId" clId="{E3807FEB-92A2-45B9-8B5D-9C9F9C2445ED}" dt="2020-12-07T13:37:51.239" v="2193" actId="26606"/>
          <ac:spMkLst>
            <pc:docMk/>
            <pc:sldMk cId="3547788640" sldId="327"/>
            <ac:spMk id="23" creationId="{25C8D2C1-DA83-420D-9635-D52CE066B5DA}"/>
          </ac:spMkLst>
        </pc:spChg>
        <pc:spChg chg="add del">
          <ac:chgData name="Romain Rachenne" userId="d05ffb5d262588ec" providerId="LiveId" clId="{E3807FEB-92A2-45B9-8B5D-9C9F9C2445ED}" dt="2020-12-07T13:37:51.239" v="2193" actId="26606"/>
          <ac:spMkLst>
            <pc:docMk/>
            <pc:sldMk cId="3547788640" sldId="327"/>
            <ac:spMk id="24" creationId="{434F74C9-6A0B-409E-AD1C-45B58BE91BB8}"/>
          </ac:spMkLst>
        </pc:spChg>
        <pc:spChg chg="add del">
          <ac:chgData name="Romain Rachenne" userId="d05ffb5d262588ec" providerId="LiveId" clId="{E3807FEB-92A2-45B9-8B5D-9C9F9C2445ED}" dt="2020-12-07T13:37:51.239" v="2193" actId="26606"/>
          <ac:spMkLst>
            <pc:docMk/>
            <pc:sldMk cId="3547788640" sldId="327"/>
            <ac:spMk id="26" creationId="{F452A527-3631-41ED-858D-3777A7D1496A}"/>
          </ac:spMkLst>
        </pc:spChg>
        <pc:spChg chg="add del">
          <ac:chgData name="Romain Rachenne" userId="d05ffb5d262588ec" providerId="LiveId" clId="{E3807FEB-92A2-45B9-8B5D-9C9F9C2445ED}" dt="2020-12-07T13:37:51.239" v="2193" actId="26606"/>
          <ac:spMkLst>
            <pc:docMk/>
            <pc:sldMk cId="3547788640" sldId="327"/>
            <ac:spMk id="28" creationId="{F85B92BC-678C-4E14-97E6-3227DEF86371}"/>
          </ac:spMkLst>
        </pc:spChg>
        <pc:spChg chg="add del">
          <ac:chgData name="Romain Rachenne" userId="d05ffb5d262588ec" providerId="LiveId" clId="{E3807FEB-92A2-45B9-8B5D-9C9F9C2445ED}" dt="2020-12-07T13:37:51.239" v="2193" actId="26606"/>
          <ac:spMkLst>
            <pc:docMk/>
            <pc:sldMk cId="3547788640" sldId="327"/>
            <ac:spMk id="29" creationId="{D2644120-A6B9-4D5C-8A60-E2F4CC220E77}"/>
          </ac:spMkLst>
        </pc:spChg>
        <pc:spChg chg="add del">
          <ac:chgData name="Romain Rachenne" userId="d05ffb5d262588ec" providerId="LiveId" clId="{E3807FEB-92A2-45B9-8B5D-9C9F9C2445ED}" dt="2020-12-07T15:04:48.955" v="2527" actId="26606"/>
          <ac:spMkLst>
            <pc:docMk/>
            <pc:sldMk cId="3547788640" sldId="327"/>
            <ac:spMk id="34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7T15:04:48.955" v="2527" actId="26606"/>
          <ac:spMkLst>
            <pc:docMk/>
            <pc:sldMk cId="3547788640" sldId="327"/>
            <ac:spMk id="36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7T15:04:48.955" v="2527" actId="26606"/>
          <ac:spMkLst>
            <pc:docMk/>
            <pc:sldMk cId="3547788640" sldId="327"/>
            <ac:spMk id="40" creationId="{5AE6C737-FF55-4064-94B7-0B21D2EB6045}"/>
          </ac:spMkLst>
        </pc:spChg>
        <pc:spChg chg="add del">
          <ac:chgData name="Romain Rachenne" userId="d05ffb5d262588ec" providerId="LiveId" clId="{E3807FEB-92A2-45B9-8B5D-9C9F9C2445ED}" dt="2020-12-07T15:04:48.955" v="2527" actId="26606"/>
          <ac:spMkLst>
            <pc:docMk/>
            <pc:sldMk cId="3547788640" sldId="327"/>
            <ac:spMk id="44" creationId="{D8218D9F-38B6-4AE0-9051-5434D19A5277}"/>
          </ac:spMkLst>
        </pc:spChg>
        <pc:spChg chg="add del">
          <ac:chgData name="Romain Rachenne" userId="d05ffb5d262588ec" providerId="LiveId" clId="{E3807FEB-92A2-45B9-8B5D-9C9F9C2445ED}" dt="2020-12-07T15:04:48.955" v="2527" actId="26606"/>
          <ac:spMkLst>
            <pc:docMk/>
            <pc:sldMk cId="3547788640" sldId="327"/>
            <ac:spMk id="46" creationId="{2D3DCA99-84AF-487A-BF72-91C5FA6B0B70}"/>
          </ac:spMkLst>
        </pc:spChg>
        <pc:spChg chg="add del">
          <ac:chgData name="Romain Rachenne" userId="d05ffb5d262588ec" providerId="LiveId" clId="{E3807FEB-92A2-45B9-8B5D-9C9F9C2445ED}" dt="2020-12-07T15:18:42.320" v="2640" actId="26606"/>
          <ac:spMkLst>
            <pc:docMk/>
            <pc:sldMk cId="3547788640" sldId="327"/>
            <ac:spMk id="51" creationId="{25C8D2C1-DA83-420D-9635-D52CE066B5DA}"/>
          </ac:spMkLst>
        </pc:spChg>
        <pc:spChg chg="add del">
          <ac:chgData name="Romain Rachenne" userId="d05ffb5d262588ec" providerId="LiveId" clId="{E3807FEB-92A2-45B9-8B5D-9C9F9C2445ED}" dt="2020-12-07T15:18:42.320" v="2640" actId="26606"/>
          <ac:spMkLst>
            <pc:docMk/>
            <pc:sldMk cId="3547788640" sldId="327"/>
            <ac:spMk id="53" creationId="{434F74C9-6A0B-409E-AD1C-45B58BE91BB8}"/>
          </ac:spMkLst>
        </pc:spChg>
        <pc:spChg chg="add del">
          <ac:chgData name="Romain Rachenne" userId="d05ffb5d262588ec" providerId="LiveId" clId="{E3807FEB-92A2-45B9-8B5D-9C9F9C2445ED}" dt="2020-12-07T15:18:42.320" v="2640" actId="26606"/>
          <ac:spMkLst>
            <pc:docMk/>
            <pc:sldMk cId="3547788640" sldId="327"/>
            <ac:spMk id="57" creationId="{9549EB89-5BFB-4E1E-AEEA-87C343D80563}"/>
          </ac:spMkLst>
        </pc:spChg>
        <pc:spChg chg="add del">
          <ac:chgData name="Romain Rachenne" userId="d05ffb5d262588ec" providerId="LiveId" clId="{E3807FEB-92A2-45B9-8B5D-9C9F9C2445ED}" dt="2020-12-07T15:18:42.320" v="2640" actId="26606"/>
          <ac:spMkLst>
            <pc:docMk/>
            <pc:sldMk cId="3547788640" sldId="327"/>
            <ac:spMk id="59" creationId="{3D1FA295-BDF6-44B9-90C5-FE3E2CE352AE}"/>
          </ac:spMkLst>
        </pc:spChg>
        <pc:spChg chg="add del">
          <ac:chgData name="Romain Rachenne" userId="d05ffb5d262588ec" providerId="LiveId" clId="{E3807FEB-92A2-45B9-8B5D-9C9F9C2445ED}" dt="2020-12-07T15:18:42.320" v="2640" actId="26606"/>
          <ac:spMkLst>
            <pc:docMk/>
            <pc:sldMk cId="3547788640" sldId="327"/>
            <ac:spMk id="61" creationId="{81A36F1F-EEAE-48D1-A1FB-BD6FC8506B4E}"/>
          </ac:spMkLst>
        </pc:spChg>
        <pc:spChg chg="add">
          <ac:chgData name="Romain Rachenne" userId="d05ffb5d262588ec" providerId="LiveId" clId="{E3807FEB-92A2-45B9-8B5D-9C9F9C2445ED}" dt="2020-12-07T15:18:42.320" v="2640" actId="26606"/>
          <ac:spMkLst>
            <pc:docMk/>
            <pc:sldMk cId="3547788640" sldId="327"/>
            <ac:spMk id="66" creationId="{4E4490D0-3672-446A-AC12-B4830333BDDD}"/>
          </ac:spMkLst>
        </pc:spChg>
        <pc:spChg chg="add">
          <ac:chgData name="Romain Rachenne" userId="d05ffb5d262588ec" providerId="LiveId" clId="{E3807FEB-92A2-45B9-8B5D-9C9F9C2445ED}" dt="2020-12-07T15:18:42.320" v="2640" actId="26606"/>
          <ac:spMkLst>
            <pc:docMk/>
            <pc:sldMk cId="3547788640" sldId="327"/>
            <ac:spMk id="68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6T23:18:26.808" v="1320" actId="26606"/>
          <ac:spMkLst>
            <pc:docMk/>
            <pc:sldMk cId="3547788640" sldId="327"/>
            <ac:spMk id="71" creationId="{4E4490D0-3672-446A-AC12-B4830333BDDD}"/>
          </ac:spMkLst>
        </pc:spChg>
        <pc:spChg chg="add">
          <ac:chgData name="Romain Rachenne" userId="d05ffb5d262588ec" providerId="LiveId" clId="{E3807FEB-92A2-45B9-8B5D-9C9F9C2445ED}" dt="2020-12-07T15:18:42.320" v="2640" actId="26606"/>
          <ac:spMkLst>
            <pc:docMk/>
            <pc:sldMk cId="3547788640" sldId="327"/>
            <ac:spMk id="72" creationId="{5AE6C737-FF55-4064-94B7-0B21D2EB6045}"/>
          </ac:spMkLst>
        </pc:spChg>
        <pc:spChg chg="add del">
          <ac:chgData name="Romain Rachenne" userId="d05ffb5d262588ec" providerId="LiveId" clId="{E3807FEB-92A2-45B9-8B5D-9C9F9C2445ED}" dt="2020-12-06T23:18:26.808" v="1320" actId="26606"/>
          <ac:spMkLst>
            <pc:docMk/>
            <pc:sldMk cId="3547788640" sldId="327"/>
            <ac:spMk id="73" creationId="{39CB82C2-DF65-4EC1-8280-F201D50F570B}"/>
          </ac:spMkLst>
        </pc:spChg>
        <pc:spChg chg="add">
          <ac:chgData name="Romain Rachenne" userId="d05ffb5d262588ec" providerId="LiveId" clId="{E3807FEB-92A2-45B9-8B5D-9C9F9C2445ED}" dt="2020-12-07T15:18:42.320" v="2640" actId="26606"/>
          <ac:spMkLst>
            <pc:docMk/>
            <pc:sldMk cId="3547788640" sldId="327"/>
            <ac:spMk id="76" creationId="{D8218D9F-38B6-4AE0-9051-5434D19A5277}"/>
          </ac:spMkLst>
        </pc:spChg>
        <pc:spChg chg="add del">
          <ac:chgData name="Romain Rachenne" userId="d05ffb5d262588ec" providerId="LiveId" clId="{E3807FEB-92A2-45B9-8B5D-9C9F9C2445ED}" dt="2020-12-06T23:18:26.808" v="1320" actId="26606"/>
          <ac:spMkLst>
            <pc:docMk/>
            <pc:sldMk cId="3547788640" sldId="327"/>
            <ac:spMk id="77" creationId="{FA4CD5CB-D209-4D70-8CA4-629731C59219}"/>
          </ac:spMkLst>
        </pc:spChg>
        <pc:spChg chg="add">
          <ac:chgData name="Romain Rachenne" userId="d05ffb5d262588ec" providerId="LiveId" clId="{E3807FEB-92A2-45B9-8B5D-9C9F9C2445ED}" dt="2020-12-07T15:18:42.320" v="2640" actId="26606"/>
          <ac:spMkLst>
            <pc:docMk/>
            <pc:sldMk cId="3547788640" sldId="327"/>
            <ac:spMk id="78" creationId="{2D3DCA99-84AF-487A-BF72-91C5FA6B0B70}"/>
          </ac:spMkLst>
        </pc:spChg>
        <pc:spChg chg="add del">
          <ac:chgData name="Romain Rachenne" userId="d05ffb5d262588ec" providerId="LiveId" clId="{E3807FEB-92A2-45B9-8B5D-9C9F9C2445ED}" dt="2020-12-06T23:18:26.808" v="1320" actId="26606"/>
          <ac:spMkLst>
            <pc:docMk/>
            <pc:sldMk cId="3547788640" sldId="327"/>
            <ac:spMk id="81" creationId="{B4C27B90-DF2B-4D00-BA07-18ED774CD2F1}"/>
          </ac:spMkLst>
        </pc:spChg>
        <pc:spChg chg="add del">
          <ac:chgData name="Romain Rachenne" userId="d05ffb5d262588ec" providerId="LiveId" clId="{E3807FEB-92A2-45B9-8B5D-9C9F9C2445ED}" dt="2020-12-06T23:18:26.808" v="1320" actId="26606"/>
          <ac:spMkLst>
            <pc:docMk/>
            <pc:sldMk cId="3547788640" sldId="327"/>
            <ac:spMk id="83" creationId="{593ACC25-C262-417A-8AA9-0641C772BDB6}"/>
          </ac:spMkLst>
        </pc:spChg>
        <pc:spChg chg="add del">
          <ac:chgData name="Romain Rachenne" userId="d05ffb5d262588ec" providerId="LiveId" clId="{E3807FEB-92A2-45B9-8B5D-9C9F9C2445ED}" dt="2020-12-06T23:18:28.335" v="1322" actId="26606"/>
          <ac:spMkLst>
            <pc:docMk/>
            <pc:sldMk cId="3547788640" sldId="327"/>
            <ac:spMk id="2052" creationId="{25C8D2C1-DA83-420D-9635-D52CE066B5DA}"/>
          </ac:spMkLst>
        </pc:spChg>
        <pc:spChg chg="add del">
          <ac:chgData name="Romain Rachenne" userId="d05ffb5d262588ec" providerId="LiveId" clId="{E3807FEB-92A2-45B9-8B5D-9C9F9C2445ED}" dt="2020-12-06T23:18:28.335" v="1322" actId="26606"/>
          <ac:spMkLst>
            <pc:docMk/>
            <pc:sldMk cId="3547788640" sldId="327"/>
            <ac:spMk id="2053" creationId="{434F74C9-6A0B-409E-AD1C-45B58BE91BB8}"/>
          </ac:spMkLst>
        </pc:spChg>
        <pc:spChg chg="add del">
          <ac:chgData name="Romain Rachenne" userId="d05ffb5d262588ec" providerId="LiveId" clId="{E3807FEB-92A2-45B9-8B5D-9C9F9C2445ED}" dt="2020-12-06T23:18:28.335" v="1322" actId="26606"/>
          <ac:spMkLst>
            <pc:docMk/>
            <pc:sldMk cId="3547788640" sldId="327"/>
            <ac:spMk id="2055" creationId="{F452A527-3631-41ED-858D-3777A7D1496A}"/>
          </ac:spMkLst>
        </pc:spChg>
        <pc:spChg chg="add del">
          <ac:chgData name="Romain Rachenne" userId="d05ffb5d262588ec" providerId="LiveId" clId="{E3807FEB-92A2-45B9-8B5D-9C9F9C2445ED}" dt="2020-12-06T23:18:28.335" v="1322" actId="26606"/>
          <ac:spMkLst>
            <pc:docMk/>
            <pc:sldMk cId="3547788640" sldId="327"/>
            <ac:spMk id="2057" creationId="{F85B92BC-678C-4E14-97E6-3227DEF86371}"/>
          </ac:spMkLst>
        </pc:spChg>
        <pc:spChg chg="add del">
          <ac:chgData name="Romain Rachenne" userId="d05ffb5d262588ec" providerId="LiveId" clId="{E3807FEB-92A2-45B9-8B5D-9C9F9C2445ED}" dt="2020-12-06T23:18:28.335" v="1322" actId="26606"/>
          <ac:spMkLst>
            <pc:docMk/>
            <pc:sldMk cId="3547788640" sldId="327"/>
            <ac:spMk id="2058" creationId="{D2644120-A6B9-4D5C-8A60-E2F4CC220E77}"/>
          </ac:spMkLst>
        </pc:spChg>
        <pc:spChg chg="add del">
          <ac:chgData name="Romain Rachenne" userId="d05ffb5d262588ec" providerId="LiveId" clId="{E3807FEB-92A2-45B9-8B5D-9C9F9C2445ED}" dt="2020-12-06T23:18:31.188" v="1324" actId="26606"/>
          <ac:spMkLst>
            <pc:docMk/>
            <pc:sldMk cId="3547788640" sldId="327"/>
            <ac:spMk id="2060" creationId="{25C8D2C1-DA83-420D-9635-D52CE066B5DA}"/>
          </ac:spMkLst>
        </pc:spChg>
        <pc:spChg chg="add del">
          <ac:chgData name="Romain Rachenne" userId="d05ffb5d262588ec" providerId="LiveId" clId="{E3807FEB-92A2-45B9-8B5D-9C9F9C2445ED}" dt="2020-12-06T23:18:31.188" v="1324" actId="26606"/>
          <ac:spMkLst>
            <pc:docMk/>
            <pc:sldMk cId="3547788640" sldId="327"/>
            <ac:spMk id="2061" creationId="{434F74C9-6A0B-409E-AD1C-45B58BE91BB8}"/>
          </ac:spMkLst>
        </pc:spChg>
        <pc:spChg chg="add del">
          <ac:chgData name="Romain Rachenne" userId="d05ffb5d262588ec" providerId="LiveId" clId="{E3807FEB-92A2-45B9-8B5D-9C9F9C2445ED}" dt="2020-12-06T23:18:31.188" v="1324" actId="26606"/>
          <ac:spMkLst>
            <pc:docMk/>
            <pc:sldMk cId="3547788640" sldId="327"/>
            <ac:spMk id="2063" creationId="{9549EB89-5BFB-4E1E-AEEA-87C343D80563}"/>
          </ac:spMkLst>
        </pc:spChg>
        <pc:spChg chg="add del">
          <ac:chgData name="Romain Rachenne" userId="d05ffb5d262588ec" providerId="LiveId" clId="{E3807FEB-92A2-45B9-8B5D-9C9F9C2445ED}" dt="2020-12-06T23:18:31.188" v="1324" actId="26606"/>
          <ac:spMkLst>
            <pc:docMk/>
            <pc:sldMk cId="3547788640" sldId="327"/>
            <ac:spMk id="2064" creationId="{3D1FA295-BDF6-44B9-90C5-FE3E2CE352AE}"/>
          </ac:spMkLst>
        </pc:spChg>
        <pc:spChg chg="add del">
          <ac:chgData name="Romain Rachenne" userId="d05ffb5d262588ec" providerId="LiveId" clId="{E3807FEB-92A2-45B9-8B5D-9C9F9C2445ED}" dt="2020-12-06T23:18:31.188" v="1324" actId="26606"/>
          <ac:spMkLst>
            <pc:docMk/>
            <pc:sldMk cId="3547788640" sldId="327"/>
            <ac:spMk id="2065" creationId="{81A36F1F-EEAE-48D1-A1FB-BD6FC8506B4E}"/>
          </ac:spMkLst>
        </pc:spChg>
        <pc:spChg chg="add del">
          <ac:chgData name="Romain Rachenne" userId="d05ffb5d262588ec" providerId="LiveId" clId="{E3807FEB-92A2-45B9-8B5D-9C9F9C2445ED}" dt="2020-12-06T23:18:32.525" v="1326" actId="26606"/>
          <ac:spMkLst>
            <pc:docMk/>
            <pc:sldMk cId="3547788640" sldId="327"/>
            <ac:spMk id="2067" creationId="{25C8D2C1-DA83-420D-9635-D52CE066B5DA}"/>
          </ac:spMkLst>
        </pc:spChg>
        <pc:spChg chg="add del">
          <ac:chgData name="Romain Rachenne" userId="d05ffb5d262588ec" providerId="LiveId" clId="{E3807FEB-92A2-45B9-8B5D-9C9F9C2445ED}" dt="2020-12-06T23:18:32.525" v="1326" actId="26606"/>
          <ac:spMkLst>
            <pc:docMk/>
            <pc:sldMk cId="3547788640" sldId="327"/>
            <ac:spMk id="2068" creationId="{434F74C9-6A0B-409E-AD1C-45B58BE91BB8}"/>
          </ac:spMkLst>
        </pc:spChg>
        <pc:spChg chg="add del">
          <ac:chgData name="Romain Rachenne" userId="d05ffb5d262588ec" providerId="LiveId" clId="{E3807FEB-92A2-45B9-8B5D-9C9F9C2445ED}" dt="2020-12-06T23:18:32.525" v="1326" actId="26606"/>
          <ac:spMkLst>
            <pc:docMk/>
            <pc:sldMk cId="3547788640" sldId="327"/>
            <ac:spMk id="2070" creationId="{A9286AD2-18A9-4868-A4E3-7A2097A20810}"/>
          </ac:spMkLst>
        </pc:spChg>
        <pc:spChg chg="add del">
          <ac:chgData name="Romain Rachenne" userId="d05ffb5d262588ec" providerId="LiveId" clId="{E3807FEB-92A2-45B9-8B5D-9C9F9C2445ED}" dt="2020-12-06T23:18:32.525" v="1326" actId="26606"/>
          <ac:spMkLst>
            <pc:docMk/>
            <pc:sldMk cId="3547788640" sldId="327"/>
            <ac:spMk id="2072" creationId="{1AB8ECB2-FB64-476F-A62F-36D68C8C7C60}"/>
          </ac:spMkLst>
        </pc:spChg>
        <pc:spChg chg="add del">
          <ac:chgData name="Romain Rachenne" userId="d05ffb5d262588ec" providerId="LiveId" clId="{E3807FEB-92A2-45B9-8B5D-9C9F9C2445ED}" dt="2020-12-06T23:18:32.525" v="1326" actId="26606"/>
          <ac:spMkLst>
            <pc:docMk/>
            <pc:sldMk cId="3547788640" sldId="327"/>
            <ac:spMk id="2073" creationId="{289CEAD5-ED2F-4675-9E4C-80B8A0E8A0A1}"/>
          </ac:spMkLst>
        </pc:spChg>
        <pc:picChg chg="add mod ord">
          <ac:chgData name="Romain Rachenne" userId="d05ffb5d262588ec" providerId="LiveId" clId="{E3807FEB-92A2-45B9-8B5D-9C9F9C2445ED}" dt="2020-12-07T15:18:42.320" v="2640" actId="26606"/>
          <ac:picMkLst>
            <pc:docMk/>
            <pc:sldMk cId="3547788640" sldId="327"/>
            <ac:picMk id="4" creationId="{F6E076CD-4288-4750-B4DE-046ABEBE8605}"/>
          </ac:picMkLst>
        </pc:picChg>
        <pc:picChg chg="add mod">
          <ac:chgData name="Romain Rachenne" userId="d05ffb5d262588ec" providerId="LiveId" clId="{E3807FEB-92A2-45B9-8B5D-9C9F9C2445ED}" dt="2020-12-09T14:07:42.876" v="3053"/>
          <ac:picMkLst>
            <pc:docMk/>
            <pc:sldMk cId="3547788640" sldId="327"/>
            <ac:picMk id="13" creationId="{B7FA7FC9-4A39-4E42-A3E7-984B17221629}"/>
          </ac:picMkLst>
        </pc:picChg>
        <pc:picChg chg="add mod">
          <ac:chgData name="Romain Rachenne" userId="d05ffb5d262588ec" providerId="LiveId" clId="{E3807FEB-92A2-45B9-8B5D-9C9F9C2445ED}" dt="2020-12-07T15:17:20.681" v="2611"/>
          <ac:picMkLst>
            <pc:docMk/>
            <pc:sldMk cId="3547788640" sldId="327"/>
            <ac:picMk id="30" creationId="{7AD1589B-7682-4242-AB57-2A75A509212B}"/>
          </ac:picMkLst>
        </pc:picChg>
        <pc:picChg chg="add mod">
          <ac:chgData name="Romain Rachenne" userId="d05ffb5d262588ec" providerId="LiveId" clId="{E3807FEB-92A2-45B9-8B5D-9C9F9C2445ED}" dt="2020-12-07T15:18:46.040" v="2641"/>
          <ac:picMkLst>
            <pc:docMk/>
            <pc:sldMk cId="3547788640" sldId="327"/>
            <ac:picMk id="32" creationId="{025D31EF-0089-406E-A6FA-2BEC06ADACCF}"/>
          </ac:picMkLst>
        </pc:picChg>
        <pc:picChg chg="add del mod">
          <ac:chgData name="Romain Rachenne" userId="d05ffb5d262588ec" providerId="LiveId" clId="{E3807FEB-92A2-45B9-8B5D-9C9F9C2445ED}" dt="2020-12-06T23:19:11.109" v="1327" actId="478"/>
          <ac:picMkLst>
            <pc:docMk/>
            <pc:sldMk cId="3547788640" sldId="327"/>
            <ac:picMk id="2050" creationId="{236AA07E-AD18-4A8F-926A-61ADA718CFF2}"/>
          </ac:picMkLst>
        </pc:picChg>
        <pc:cxnChg chg="add del">
          <ac:chgData name="Romain Rachenne" userId="d05ffb5d262588ec" providerId="LiveId" clId="{E3807FEB-92A2-45B9-8B5D-9C9F9C2445ED}" dt="2020-12-06T23:19:13.812" v="1330" actId="26606"/>
          <ac:cxnSpMkLst>
            <pc:docMk/>
            <pc:sldMk cId="3547788640" sldId="327"/>
            <ac:cxnSpMk id="13" creationId="{7E1D4427-852B-4B37-8E76-0E9F1810BA2A}"/>
          </ac:cxnSpMkLst>
        </pc:cxnChg>
        <pc:cxnChg chg="add del">
          <ac:chgData name="Romain Rachenne" userId="d05ffb5d262588ec" providerId="LiveId" clId="{E3807FEB-92A2-45B9-8B5D-9C9F9C2445ED}" dt="2020-12-06T23:19:13.812" v="1330" actId="26606"/>
          <ac:cxnSpMkLst>
            <pc:docMk/>
            <pc:sldMk cId="3547788640" sldId="327"/>
            <ac:cxnSpMk id="17" creationId="{5C6A2BAE-B461-4B55-8E1F-0722ABDD1393}"/>
          </ac:cxnSpMkLst>
        </pc:cxnChg>
        <pc:cxnChg chg="add del">
          <ac:chgData name="Romain Rachenne" userId="d05ffb5d262588ec" providerId="LiveId" clId="{E3807FEB-92A2-45B9-8B5D-9C9F9C2445ED}" dt="2020-12-07T13:37:51.239" v="2193" actId="26606"/>
          <ac:cxnSpMkLst>
            <pc:docMk/>
            <pc:sldMk cId="3547788640" sldId="327"/>
            <ac:cxnSpMk id="25" creationId="{F5486A9D-1265-4B57-91E6-68E666B978BC}"/>
          </ac:cxnSpMkLst>
        </pc:cxnChg>
        <pc:cxnChg chg="add del">
          <ac:chgData name="Romain Rachenne" userId="d05ffb5d262588ec" providerId="LiveId" clId="{E3807FEB-92A2-45B9-8B5D-9C9F9C2445ED}" dt="2020-12-07T13:37:51.239" v="2193" actId="26606"/>
          <ac:cxnSpMkLst>
            <pc:docMk/>
            <pc:sldMk cId="3547788640" sldId="327"/>
            <ac:cxnSpMk id="27" creationId="{D28A9C89-B313-458F-9C85-515930A51A93}"/>
          </ac:cxnSpMkLst>
        </pc:cxnChg>
        <pc:cxnChg chg="add del">
          <ac:chgData name="Romain Rachenne" userId="d05ffb5d262588ec" providerId="LiveId" clId="{E3807FEB-92A2-45B9-8B5D-9C9F9C2445ED}" dt="2020-12-07T15:04:48.955" v="2527" actId="26606"/>
          <ac:cxnSpMkLst>
            <pc:docMk/>
            <pc:sldMk cId="3547788640" sldId="327"/>
            <ac:cxnSpMk id="38" creationId="{7E1D4427-852B-4B37-8E76-0E9F1810BA2A}"/>
          </ac:cxnSpMkLst>
        </pc:cxnChg>
        <pc:cxnChg chg="add del">
          <ac:chgData name="Romain Rachenne" userId="d05ffb5d262588ec" providerId="LiveId" clId="{E3807FEB-92A2-45B9-8B5D-9C9F9C2445ED}" dt="2020-12-07T15:04:48.955" v="2527" actId="26606"/>
          <ac:cxnSpMkLst>
            <pc:docMk/>
            <pc:sldMk cId="3547788640" sldId="327"/>
            <ac:cxnSpMk id="42" creationId="{6B5B1DD8-6224-4137-8621-32982B00F9FC}"/>
          </ac:cxnSpMkLst>
        </pc:cxnChg>
        <pc:cxnChg chg="add del">
          <ac:chgData name="Romain Rachenne" userId="d05ffb5d262588ec" providerId="LiveId" clId="{E3807FEB-92A2-45B9-8B5D-9C9F9C2445ED}" dt="2020-12-07T15:18:42.320" v="2640" actId="26606"/>
          <ac:cxnSpMkLst>
            <pc:docMk/>
            <pc:sldMk cId="3547788640" sldId="327"/>
            <ac:cxnSpMk id="55" creationId="{F5486A9D-1265-4B57-91E6-68E666B978BC}"/>
          </ac:cxnSpMkLst>
        </pc:cxnChg>
        <pc:cxnChg chg="add">
          <ac:chgData name="Romain Rachenne" userId="d05ffb5d262588ec" providerId="LiveId" clId="{E3807FEB-92A2-45B9-8B5D-9C9F9C2445ED}" dt="2020-12-07T15:18:42.320" v="2640" actId="26606"/>
          <ac:cxnSpMkLst>
            <pc:docMk/>
            <pc:sldMk cId="3547788640" sldId="327"/>
            <ac:cxnSpMk id="70" creationId="{7E1D4427-852B-4B37-8E76-0E9F1810BA2A}"/>
          </ac:cxnSpMkLst>
        </pc:cxnChg>
        <pc:cxnChg chg="add">
          <ac:chgData name="Romain Rachenne" userId="d05ffb5d262588ec" providerId="LiveId" clId="{E3807FEB-92A2-45B9-8B5D-9C9F9C2445ED}" dt="2020-12-07T15:18:42.320" v="2640" actId="26606"/>
          <ac:cxnSpMkLst>
            <pc:docMk/>
            <pc:sldMk cId="3547788640" sldId="327"/>
            <ac:cxnSpMk id="74" creationId="{6B5B1DD8-6224-4137-8621-32982B00F9FC}"/>
          </ac:cxnSpMkLst>
        </pc:cxnChg>
        <pc:cxnChg chg="add del">
          <ac:chgData name="Romain Rachenne" userId="d05ffb5d262588ec" providerId="LiveId" clId="{E3807FEB-92A2-45B9-8B5D-9C9F9C2445ED}" dt="2020-12-06T23:18:26.808" v="1320" actId="26606"/>
          <ac:cxnSpMkLst>
            <pc:docMk/>
            <pc:sldMk cId="3547788640" sldId="327"/>
            <ac:cxnSpMk id="75" creationId="{7E1D4427-852B-4B37-8E76-0E9F1810BA2A}"/>
          </ac:cxnSpMkLst>
        </pc:cxnChg>
        <pc:cxnChg chg="add del">
          <ac:chgData name="Romain Rachenne" userId="d05ffb5d262588ec" providerId="LiveId" clId="{E3807FEB-92A2-45B9-8B5D-9C9F9C2445ED}" dt="2020-12-06T23:18:26.808" v="1320" actId="26606"/>
          <ac:cxnSpMkLst>
            <pc:docMk/>
            <pc:sldMk cId="3547788640" sldId="327"/>
            <ac:cxnSpMk id="79" creationId="{5C6A2BAE-B461-4B55-8E1F-0722ABDD1393}"/>
          </ac:cxnSpMkLst>
        </pc:cxnChg>
        <pc:cxnChg chg="add del">
          <ac:chgData name="Romain Rachenne" userId="d05ffb5d262588ec" providerId="LiveId" clId="{E3807FEB-92A2-45B9-8B5D-9C9F9C2445ED}" dt="2020-12-06T23:18:28.335" v="1322" actId="26606"/>
          <ac:cxnSpMkLst>
            <pc:docMk/>
            <pc:sldMk cId="3547788640" sldId="327"/>
            <ac:cxnSpMk id="2054" creationId="{F5486A9D-1265-4B57-91E6-68E666B978BC}"/>
          </ac:cxnSpMkLst>
        </pc:cxnChg>
        <pc:cxnChg chg="add del">
          <ac:chgData name="Romain Rachenne" userId="d05ffb5d262588ec" providerId="LiveId" clId="{E3807FEB-92A2-45B9-8B5D-9C9F9C2445ED}" dt="2020-12-06T23:18:28.335" v="1322" actId="26606"/>
          <ac:cxnSpMkLst>
            <pc:docMk/>
            <pc:sldMk cId="3547788640" sldId="327"/>
            <ac:cxnSpMk id="2056" creationId="{D28A9C89-B313-458F-9C85-515930A51A93}"/>
          </ac:cxnSpMkLst>
        </pc:cxnChg>
        <pc:cxnChg chg="add del">
          <ac:chgData name="Romain Rachenne" userId="d05ffb5d262588ec" providerId="LiveId" clId="{E3807FEB-92A2-45B9-8B5D-9C9F9C2445ED}" dt="2020-12-06T23:18:31.188" v="1324" actId="26606"/>
          <ac:cxnSpMkLst>
            <pc:docMk/>
            <pc:sldMk cId="3547788640" sldId="327"/>
            <ac:cxnSpMk id="2062" creationId="{F5486A9D-1265-4B57-91E6-68E666B978BC}"/>
          </ac:cxnSpMkLst>
        </pc:cxnChg>
        <pc:cxnChg chg="add del">
          <ac:chgData name="Romain Rachenne" userId="d05ffb5d262588ec" providerId="LiveId" clId="{E3807FEB-92A2-45B9-8B5D-9C9F9C2445ED}" dt="2020-12-06T23:18:32.525" v="1326" actId="26606"/>
          <ac:cxnSpMkLst>
            <pc:docMk/>
            <pc:sldMk cId="3547788640" sldId="327"/>
            <ac:cxnSpMk id="2069" creationId="{F5486A9D-1265-4B57-91E6-68E666B978BC}"/>
          </ac:cxnSpMkLst>
        </pc:cxnChg>
        <pc:cxnChg chg="add del">
          <ac:chgData name="Romain Rachenne" userId="d05ffb5d262588ec" providerId="LiveId" clId="{E3807FEB-92A2-45B9-8B5D-9C9F9C2445ED}" dt="2020-12-06T23:18:32.525" v="1326" actId="26606"/>
          <ac:cxnSpMkLst>
            <pc:docMk/>
            <pc:sldMk cId="3547788640" sldId="327"/>
            <ac:cxnSpMk id="2071" creationId="{E7A7CD63-7EC3-44F3-95D0-595C4019FF24}"/>
          </ac:cxnSpMkLst>
        </pc:cxnChg>
      </pc:sldChg>
      <pc:sldChg chg="addSp delSp modSp new mod ord modTransition setBg">
        <pc:chgData name="Romain Rachenne" userId="d05ffb5d262588ec" providerId="LiveId" clId="{E3807FEB-92A2-45B9-8B5D-9C9F9C2445ED}" dt="2020-12-09T14:07:05.474" v="3048"/>
        <pc:sldMkLst>
          <pc:docMk/>
          <pc:sldMk cId="3415019206" sldId="328"/>
        </pc:sldMkLst>
        <pc:spChg chg="mod ord">
          <ac:chgData name="Romain Rachenne" userId="d05ffb5d262588ec" providerId="LiveId" clId="{E3807FEB-92A2-45B9-8B5D-9C9F9C2445ED}" dt="2020-12-07T15:19:05.155" v="2646" actId="26606"/>
          <ac:spMkLst>
            <pc:docMk/>
            <pc:sldMk cId="3415019206" sldId="328"/>
            <ac:spMk id="2" creationId="{AB3130B8-E896-4D98-90EE-14249DAADCEB}"/>
          </ac:spMkLst>
        </pc:spChg>
        <pc:spChg chg="del">
          <ac:chgData name="Romain Rachenne" userId="d05ffb5d262588ec" providerId="LiveId" clId="{E3807FEB-92A2-45B9-8B5D-9C9F9C2445ED}" dt="2020-12-06T23:06:41.410" v="912" actId="26606"/>
          <ac:spMkLst>
            <pc:docMk/>
            <pc:sldMk cId="3415019206" sldId="328"/>
            <ac:spMk id="3" creationId="{09BC0152-87D9-44BC-8491-E3003C31C9D9}"/>
          </ac:spMkLst>
        </pc:spChg>
        <pc:spChg chg="add del">
          <ac:chgData name="Romain Rachenne" userId="d05ffb5d262588ec" providerId="LiveId" clId="{E3807FEB-92A2-45B9-8B5D-9C9F9C2445ED}" dt="2020-12-06T23:14:04.036" v="1019" actId="26606"/>
          <ac:spMkLst>
            <pc:docMk/>
            <pc:sldMk cId="3415019206" sldId="328"/>
            <ac:spMk id="71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6T23:14:04.036" v="1019" actId="26606"/>
          <ac:spMkLst>
            <pc:docMk/>
            <pc:sldMk cId="3415019206" sldId="328"/>
            <ac:spMk id="73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6T23:14:04.036" v="1019" actId="26606"/>
          <ac:spMkLst>
            <pc:docMk/>
            <pc:sldMk cId="3415019206" sldId="328"/>
            <ac:spMk id="77" creationId="{FA4CD5CB-D209-4D70-8CA4-629731C59219}"/>
          </ac:spMkLst>
        </pc:spChg>
        <pc:spChg chg="add del">
          <ac:chgData name="Romain Rachenne" userId="d05ffb5d262588ec" providerId="LiveId" clId="{E3807FEB-92A2-45B9-8B5D-9C9F9C2445ED}" dt="2020-12-06T23:14:04.036" v="1019" actId="26606"/>
          <ac:spMkLst>
            <pc:docMk/>
            <pc:sldMk cId="3415019206" sldId="328"/>
            <ac:spMk id="81" creationId="{B4C27B90-DF2B-4D00-BA07-18ED774CD2F1}"/>
          </ac:spMkLst>
        </pc:spChg>
        <pc:spChg chg="add del">
          <ac:chgData name="Romain Rachenne" userId="d05ffb5d262588ec" providerId="LiveId" clId="{E3807FEB-92A2-45B9-8B5D-9C9F9C2445ED}" dt="2020-12-06T23:14:04.036" v="1019" actId="26606"/>
          <ac:spMkLst>
            <pc:docMk/>
            <pc:sldMk cId="3415019206" sldId="328"/>
            <ac:spMk id="83" creationId="{593ACC25-C262-417A-8AA9-0641C772BDB6}"/>
          </ac:spMkLst>
        </pc:spChg>
        <pc:spChg chg="add">
          <ac:chgData name="Romain Rachenne" userId="d05ffb5d262588ec" providerId="LiveId" clId="{E3807FEB-92A2-45B9-8B5D-9C9F9C2445ED}" dt="2020-12-07T15:19:05.155" v="2646" actId="26606"/>
          <ac:spMkLst>
            <pc:docMk/>
            <pc:sldMk cId="3415019206" sldId="328"/>
            <ac:spMk id="85" creationId="{25C8D2C1-DA83-420D-9635-D52CE066B5DA}"/>
          </ac:spMkLst>
        </pc:spChg>
        <pc:spChg chg="add">
          <ac:chgData name="Romain Rachenne" userId="d05ffb5d262588ec" providerId="LiveId" clId="{E3807FEB-92A2-45B9-8B5D-9C9F9C2445ED}" dt="2020-12-07T15:19:05.155" v="2646" actId="26606"/>
          <ac:spMkLst>
            <pc:docMk/>
            <pc:sldMk cId="3415019206" sldId="328"/>
            <ac:spMk id="87" creationId="{434F74C9-6A0B-409E-AD1C-45B58BE91BB8}"/>
          </ac:spMkLst>
        </pc:spChg>
        <pc:spChg chg="add">
          <ac:chgData name="Romain Rachenne" userId="d05ffb5d262588ec" providerId="LiveId" clId="{E3807FEB-92A2-45B9-8B5D-9C9F9C2445ED}" dt="2020-12-07T15:19:05.155" v="2646" actId="26606"/>
          <ac:spMkLst>
            <pc:docMk/>
            <pc:sldMk cId="3415019206" sldId="328"/>
            <ac:spMk id="91" creationId="{F452A527-3631-41ED-858D-3777A7D1496A}"/>
          </ac:spMkLst>
        </pc:spChg>
        <pc:spChg chg="add">
          <ac:chgData name="Romain Rachenne" userId="d05ffb5d262588ec" providerId="LiveId" clId="{E3807FEB-92A2-45B9-8B5D-9C9F9C2445ED}" dt="2020-12-07T15:19:05.155" v="2646" actId="26606"/>
          <ac:spMkLst>
            <pc:docMk/>
            <pc:sldMk cId="3415019206" sldId="328"/>
            <ac:spMk id="95" creationId="{F85B92BC-678C-4E14-97E6-3227DEF86371}"/>
          </ac:spMkLst>
        </pc:spChg>
        <pc:spChg chg="add">
          <ac:chgData name="Romain Rachenne" userId="d05ffb5d262588ec" providerId="LiveId" clId="{E3807FEB-92A2-45B9-8B5D-9C9F9C2445ED}" dt="2020-12-07T15:19:05.155" v="2646" actId="26606"/>
          <ac:spMkLst>
            <pc:docMk/>
            <pc:sldMk cId="3415019206" sldId="328"/>
            <ac:spMk id="97" creationId="{D2644120-A6B9-4D5C-8A60-E2F4CC220E77}"/>
          </ac:spMkLst>
        </pc:spChg>
        <pc:spChg chg="add del">
          <ac:chgData name="Romain Rachenne" userId="d05ffb5d262588ec" providerId="LiveId" clId="{E3807FEB-92A2-45B9-8B5D-9C9F9C2445ED}" dt="2020-12-06T23:33:34.552" v="2015" actId="26606"/>
          <ac:spMkLst>
            <pc:docMk/>
            <pc:sldMk cId="3415019206" sldId="328"/>
            <ac:spMk id="135" creationId="{25C8D2C1-DA83-420D-9635-D52CE066B5DA}"/>
          </ac:spMkLst>
        </pc:spChg>
        <pc:spChg chg="add del">
          <ac:chgData name="Romain Rachenne" userId="d05ffb5d262588ec" providerId="LiveId" clId="{E3807FEB-92A2-45B9-8B5D-9C9F9C2445ED}" dt="2020-12-06T23:33:34.552" v="2015" actId="26606"/>
          <ac:spMkLst>
            <pc:docMk/>
            <pc:sldMk cId="3415019206" sldId="328"/>
            <ac:spMk id="137" creationId="{434F74C9-6A0B-409E-AD1C-45B58BE91BB8}"/>
          </ac:spMkLst>
        </pc:spChg>
        <pc:spChg chg="add del">
          <ac:chgData name="Romain Rachenne" userId="d05ffb5d262588ec" providerId="LiveId" clId="{E3807FEB-92A2-45B9-8B5D-9C9F9C2445ED}" dt="2020-12-06T23:33:34.552" v="2015" actId="26606"/>
          <ac:spMkLst>
            <pc:docMk/>
            <pc:sldMk cId="3415019206" sldId="328"/>
            <ac:spMk id="141" creationId="{A9286AD2-18A9-4868-A4E3-7A2097A20810}"/>
          </ac:spMkLst>
        </pc:spChg>
        <pc:spChg chg="add del">
          <ac:chgData name="Romain Rachenne" userId="d05ffb5d262588ec" providerId="LiveId" clId="{E3807FEB-92A2-45B9-8B5D-9C9F9C2445ED}" dt="2020-12-06T23:33:34.552" v="2015" actId="26606"/>
          <ac:spMkLst>
            <pc:docMk/>
            <pc:sldMk cId="3415019206" sldId="328"/>
            <ac:spMk id="145" creationId="{1AB8ECB2-FB64-476F-A62F-36D68C8C7C60}"/>
          </ac:spMkLst>
        </pc:spChg>
        <pc:spChg chg="add del">
          <ac:chgData name="Romain Rachenne" userId="d05ffb5d262588ec" providerId="LiveId" clId="{E3807FEB-92A2-45B9-8B5D-9C9F9C2445ED}" dt="2020-12-06T23:33:34.552" v="2015" actId="26606"/>
          <ac:spMkLst>
            <pc:docMk/>
            <pc:sldMk cId="3415019206" sldId="328"/>
            <ac:spMk id="147" creationId="{289CEAD5-ED2F-4675-9E4C-80B8A0E8A0A1}"/>
          </ac:spMkLst>
        </pc:spChg>
        <pc:spChg chg="add del">
          <ac:chgData name="Romain Rachenne" userId="d05ffb5d262588ec" providerId="LiveId" clId="{E3807FEB-92A2-45B9-8B5D-9C9F9C2445ED}" dt="2020-12-06T23:33:33.603" v="2012" actId="26606"/>
          <ac:spMkLst>
            <pc:docMk/>
            <pc:sldMk cId="3415019206" sldId="328"/>
            <ac:spMk id="192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6T23:33:33.603" v="2012" actId="26606"/>
          <ac:spMkLst>
            <pc:docMk/>
            <pc:sldMk cId="3415019206" sldId="328"/>
            <ac:spMk id="193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6T23:33:33.603" v="2012" actId="26606"/>
          <ac:spMkLst>
            <pc:docMk/>
            <pc:sldMk cId="3415019206" sldId="328"/>
            <ac:spMk id="195" creationId="{5A1B47C8-47A0-4A88-8830-6DEA3B5DE392}"/>
          </ac:spMkLst>
        </pc:spChg>
        <pc:spChg chg="add del">
          <ac:chgData name="Romain Rachenne" userId="d05ffb5d262588ec" providerId="LiveId" clId="{E3807FEB-92A2-45B9-8B5D-9C9F9C2445ED}" dt="2020-12-06T23:33:33.603" v="2012" actId="26606"/>
          <ac:spMkLst>
            <pc:docMk/>
            <pc:sldMk cId="3415019206" sldId="328"/>
            <ac:spMk id="196" creationId="{984BBFDD-E720-4805-A9C8-129FBBF6DD70}"/>
          </ac:spMkLst>
        </pc:spChg>
        <pc:spChg chg="add del">
          <ac:chgData name="Romain Rachenne" userId="d05ffb5d262588ec" providerId="LiveId" clId="{E3807FEB-92A2-45B9-8B5D-9C9F9C2445ED}" dt="2020-12-06T23:33:33.603" v="2012" actId="26606"/>
          <ac:spMkLst>
            <pc:docMk/>
            <pc:sldMk cId="3415019206" sldId="328"/>
            <ac:spMk id="197" creationId="{5AC4BE46-4A77-42FE-9D15-065CDB2F847C}"/>
          </ac:spMkLst>
        </pc:spChg>
        <pc:spChg chg="add del">
          <ac:chgData name="Romain Rachenne" userId="d05ffb5d262588ec" providerId="LiveId" clId="{E3807FEB-92A2-45B9-8B5D-9C9F9C2445ED}" dt="2020-12-06T23:33:34.522" v="2014" actId="26606"/>
          <ac:spMkLst>
            <pc:docMk/>
            <pc:sldMk cId="3415019206" sldId="328"/>
            <ac:spMk id="1028" creationId="{25C8D2C1-DA83-420D-9635-D52CE066B5DA}"/>
          </ac:spMkLst>
        </pc:spChg>
        <pc:spChg chg="add del">
          <ac:chgData name="Romain Rachenne" userId="d05ffb5d262588ec" providerId="LiveId" clId="{E3807FEB-92A2-45B9-8B5D-9C9F9C2445ED}" dt="2020-12-06T23:33:34.522" v="2014" actId="26606"/>
          <ac:spMkLst>
            <pc:docMk/>
            <pc:sldMk cId="3415019206" sldId="328"/>
            <ac:spMk id="1029" creationId="{434F74C9-6A0B-409E-AD1C-45B58BE91BB8}"/>
          </ac:spMkLst>
        </pc:spChg>
        <pc:spChg chg="add del">
          <ac:chgData name="Romain Rachenne" userId="d05ffb5d262588ec" providerId="LiveId" clId="{E3807FEB-92A2-45B9-8B5D-9C9F9C2445ED}" dt="2020-12-06T23:33:34.522" v="2014" actId="26606"/>
          <ac:spMkLst>
            <pc:docMk/>
            <pc:sldMk cId="3415019206" sldId="328"/>
            <ac:spMk id="1031" creationId="{9549EB89-5BFB-4E1E-AEEA-87C343D80563}"/>
          </ac:spMkLst>
        </pc:spChg>
        <pc:spChg chg="add del">
          <ac:chgData name="Romain Rachenne" userId="d05ffb5d262588ec" providerId="LiveId" clId="{E3807FEB-92A2-45B9-8B5D-9C9F9C2445ED}" dt="2020-12-06T23:33:34.522" v="2014" actId="26606"/>
          <ac:spMkLst>
            <pc:docMk/>
            <pc:sldMk cId="3415019206" sldId="328"/>
            <ac:spMk id="1032" creationId="{3D1FA295-BDF6-44B9-90C5-FE3E2CE352AE}"/>
          </ac:spMkLst>
        </pc:spChg>
        <pc:spChg chg="add del">
          <ac:chgData name="Romain Rachenne" userId="d05ffb5d262588ec" providerId="LiveId" clId="{E3807FEB-92A2-45B9-8B5D-9C9F9C2445ED}" dt="2020-12-06T23:33:34.522" v="2014" actId="26606"/>
          <ac:spMkLst>
            <pc:docMk/>
            <pc:sldMk cId="3415019206" sldId="328"/>
            <ac:spMk id="1033" creationId="{81A36F1F-EEAE-48D1-A1FB-BD6FC8506B4E}"/>
          </ac:spMkLst>
        </pc:spChg>
        <pc:spChg chg="add del">
          <ac:chgData name="Romain Rachenne" userId="d05ffb5d262588ec" providerId="LiveId" clId="{E3807FEB-92A2-45B9-8B5D-9C9F9C2445ED}" dt="2020-12-07T15:19:05.155" v="2646" actId="26606"/>
          <ac:spMkLst>
            <pc:docMk/>
            <pc:sldMk cId="3415019206" sldId="328"/>
            <ac:spMk id="1035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7T15:19:05.155" v="2646" actId="26606"/>
          <ac:spMkLst>
            <pc:docMk/>
            <pc:sldMk cId="3415019206" sldId="328"/>
            <ac:spMk id="1036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7T15:19:05.155" v="2646" actId="26606"/>
          <ac:spMkLst>
            <pc:docMk/>
            <pc:sldMk cId="3415019206" sldId="328"/>
            <ac:spMk id="1038" creationId="{5A1B47C8-47A0-4A88-8830-6DEA3B5DE392}"/>
          </ac:spMkLst>
        </pc:spChg>
        <pc:spChg chg="add del">
          <ac:chgData name="Romain Rachenne" userId="d05ffb5d262588ec" providerId="LiveId" clId="{E3807FEB-92A2-45B9-8B5D-9C9F9C2445ED}" dt="2020-12-07T15:19:05.155" v="2646" actId="26606"/>
          <ac:spMkLst>
            <pc:docMk/>
            <pc:sldMk cId="3415019206" sldId="328"/>
            <ac:spMk id="1039" creationId="{984BBFDD-E720-4805-A9C8-129FBBF6DD70}"/>
          </ac:spMkLst>
        </pc:spChg>
        <pc:spChg chg="add del">
          <ac:chgData name="Romain Rachenne" userId="d05ffb5d262588ec" providerId="LiveId" clId="{E3807FEB-92A2-45B9-8B5D-9C9F9C2445ED}" dt="2020-12-07T15:19:05.155" v="2646" actId="26606"/>
          <ac:spMkLst>
            <pc:docMk/>
            <pc:sldMk cId="3415019206" sldId="328"/>
            <ac:spMk id="1040" creationId="{5AC4BE46-4A77-42FE-9D15-065CDB2F847C}"/>
          </ac:spMkLst>
        </pc:spChg>
        <pc:picChg chg="add mod">
          <ac:chgData name="Romain Rachenne" userId="d05ffb5d262588ec" providerId="LiveId" clId="{E3807FEB-92A2-45B9-8B5D-9C9F9C2445ED}" dt="2020-12-07T15:16:15.481" v="2591"/>
          <ac:picMkLst>
            <pc:docMk/>
            <pc:sldMk cId="3415019206" sldId="328"/>
            <ac:picMk id="10" creationId="{227AEB82-A5ED-4431-B875-97695B2842BF}"/>
          </ac:picMkLst>
        </pc:picChg>
        <pc:picChg chg="add del mod">
          <ac:chgData name="Romain Rachenne" userId="d05ffb5d262588ec" providerId="LiveId" clId="{E3807FEB-92A2-45B9-8B5D-9C9F9C2445ED}" dt="2020-12-07T15:19:03.183" v="2645" actId="478"/>
          <ac:picMkLst>
            <pc:docMk/>
            <pc:sldMk cId="3415019206" sldId="328"/>
            <ac:picMk id="11" creationId="{DFF77AED-D32B-47C3-A4EF-F534BED4D382}"/>
          </ac:picMkLst>
        </pc:picChg>
        <pc:picChg chg="add mod">
          <ac:chgData name="Romain Rachenne" userId="d05ffb5d262588ec" providerId="LiveId" clId="{E3807FEB-92A2-45B9-8B5D-9C9F9C2445ED}" dt="2020-12-09T14:07:05.474" v="3048"/>
          <ac:picMkLst>
            <pc:docMk/>
            <pc:sldMk cId="3415019206" sldId="328"/>
            <ac:picMk id="13" creationId="{38C97797-DDAD-4FCE-8B0F-83F38DE28A80}"/>
          </ac:picMkLst>
        </pc:picChg>
        <pc:picChg chg="add mod">
          <ac:chgData name="Romain Rachenne" userId="d05ffb5d262588ec" providerId="LiveId" clId="{E3807FEB-92A2-45B9-8B5D-9C9F9C2445ED}" dt="2020-12-07T15:19:06.958" v="2647"/>
          <ac:picMkLst>
            <pc:docMk/>
            <pc:sldMk cId="3415019206" sldId="328"/>
            <ac:picMk id="19" creationId="{B56D25A0-E81D-4E5F-AC88-A18A75B02903}"/>
          </ac:picMkLst>
        </pc:picChg>
        <pc:picChg chg="add mod ord">
          <ac:chgData name="Romain Rachenne" userId="d05ffb5d262588ec" providerId="LiveId" clId="{E3807FEB-92A2-45B9-8B5D-9C9F9C2445ED}" dt="2020-12-07T15:19:05.155" v="2646" actId="26606"/>
          <ac:picMkLst>
            <pc:docMk/>
            <pc:sldMk cId="3415019206" sldId="328"/>
            <ac:picMk id="1026" creationId="{5F3FB31E-5724-4A3F-8B4C-85F6E016F4B7}"/>
          </ac:picMkLst>
        </pc:picChg>
        <pc:cxnChg chg="add del">
          <ac:chgData name="Romain Rachenne" userId="d05ffb5d262588ec" providerId="LiveId" clId="{E3807FEB-92A2-45B9-8B5D-9C9F9C2445ED}" dt="2020-12-06T23:14:04.036" v="1019" actId="26606"/>
          <ac:cxnSpMkLst>
            <pc:docMk/>
            <pc:sldMk cId="3415019206" sldId="328"/>
            <ac:cxnSpMk id="75" creationId="{7E1D4427-852B-4B37-8E76-0E9F1810BA2A}"/>
          </ac:cxnSpMkLst>
        </pc:cxnChg>
        <pc:cxnChg chg="add del">
          <ac:chgData name="Romain Rachenne" userId="d05ffb5d262588ec" providerId="LiveId" clId="{E3807FEB-92A2-45B9-8B5D-9C9F9C2445ED}" dt="2020-12-06T23:14:04.036" v="1019" actId="26606"/>
          <ac:cxnSpMkLst>
            <pc:docMk/>
            <pc:sldMk cId="3415019206" sldId="328"/>
            <ac:cxnSpMk id="79" creationId="{5C6A2BAE-B461-4B55-8E1F-0722ABDD1393}"/>
          </ac:cxnSpMkLst>
        </pc:cxnChg>
        <pc:cxnChg chg="add">
          <ac:chgData name="Romain Rachenne" userId="d05ffb5d262588ec" providerId="LiveId" clId="{E3807FEB-92A2-45B9-8B5D-9C9F9C2445ED}" dt="2020-12-07T15:19:05.155" v="2646" actId="26606"/>
          <ac:cxnSpMkLst>
            <pc:docMk/>
            <pc:sldMk cId="3415019206" sldId="328"/>
            <ac:cxnSpMk id="89" creationId="{F5486A9D-1265-4B57-91E6-68E666B978BC}"/>
          </ac:cxnSpMkLst>
        </pc:cxnChg>
        <pc:cxnChg chg="add">
          <ac:chgData name="Romain Rachenne" userId="d05ffb5d262588ec" providerId="LiveId" clId="{E3807FEB-92A2-45B9-8B5D-9C9F9C2445ED}" dt="2020-12-07T15:19:05.155" v="2646" actId="26606"/>
          <ac:cxnSpMkLst>
            <pc:docMk/>
            <pc:sldMk cId="3415019206" sldId="328"/>
            <ac:cxnSpMk id="93" creationId="{D28A9C89-B313-458F-9C85-515930A51A93}"/>
          </ac:cxnSpMkLst>
        </pc:cxnChg>
        <pc:cxnChg chg="add del">
          <ac:chgData name="Romain Rachenne" userId="d05ffb5d262588ec" providerId="LiveId" clId="{E3807FEB-92A2-45B9-8B5D-9C9F9C2445ED}" dt="2020-12-06T23:33:34.552" v="2015" actId="26606"/>
          <ac:cxnSpMkLst>
            <pc:docMk/>
            <pc:sldMk cId="3415019206" sldId="328"/>
            <ac:cxnSpMk id="139" creationId="{F5486A9D-1265-4B57-91E6-68E666B978BC}"/>
          </ac:cxnSpMkLst>
        </pc:cxnChg>
        <pc:cxnChg chg="add del">
          <ac:chgData name="Romain Rachenne" userId="d05ffb5d262588ec" providerId="LiveId" clId="{E3807FEB-92A2-45B9-8B5D-9C9F9C2445ED}" dt="2020-12-06T23:33:34.552" v="2015" actId="26606"/>
          <ac:cxnSpMkLst>
            <pc:docMk/>
            <pc:sldMk cId="3415019206" sldId="328"/>
            <ac:cxnSpMk id="143" creationId="{E7A7CD63-7EC3-44F3-95D0-595C4019FF24}"/>
          </ac:cxnSpMkLst>
        </pc:cxnChg>
        <pc:cxnChg chg="add del">
          <ac:chgData name="Romain Rachenne" userId="d05ffb5d262588ec" providerId="LiveId" clId="{E3807FEB-92A2-45B9-8B5D-9C9F9C2445ED}" dt="2020-12-06T23:33:33.603" v="2012" actId="26606"/>
          <ac:cxnSpMkLst>
            <pc:docMk/>
            <pc:sldMk cId="3415019206" sldId="328"/>
            <ac:cxnSpMk id="194" creationId="{7E1D4427-852B-4B37-8E76-0E9F1810BA2A}"/>
          </ac:cxnSpMkLst>
        </pc:cxnChg>
        <pc:cxnChg chg="add del">
          <ac:chgData name="Romain Rachenne" userId="d05ffb5d262588ec" providerId="LiveId" clId="{E3807FEB-92A2-45B9-8B5D-9C9F9C2445ED}" dt="2020-12-06T23:33:34.522" v="2014" actId="26606"/>
          <ac:cxnSpMkLst>
            <pc:docMk/>
            <pc:sldMk cId="3415019206" sldId="328"/>
            <ac:cxnSpMk id="1030" creationId="{F5486A9D-1265-4B57-91E6-68E666B978BC}"/>
          </ac:cxnSpMkLst>
        </pc:cxnChg>
        <pc:cxnChg chg="add del">
          <ac:chgData name="Romain Rachenne" userId="d05ffb5d262588ec" providerId="LiveId" clId="{E3807FEB-92A2-45B9-8B5D-9C9F9C2445ED}" dt="2020-12-07T15:19:05.155" v="2646" actId="26606"/>
          <ac:cxnSpMkLst>
            <pc:docMk/>
            <pc:sldMk cId="3415019206" sldId="328"/>
            <ac:cxnSpMk id="1037" creationId="{7E1D4427-852B-4B37-8E76-0E9F1810BA2A}"/>
          </ac:cxnSpMkLst>
        </pc:cxnChg>
      </pc:sldChg>
      <pc:sldChg chg="addSp delSp modSp new mod ord modTransition setBg">
        <pc:chgData name="Romain Rachenne" userId="d05ffb5d262588ec" providerId="LiveId" clId="{E3807FEB-92A2-45B9-8B5D-9C9F9C2445ED}" dt="2020-12-09T14:07:48.087" v="3056"/>
        <pc:sldMkLst>
          <pc:docMk/>
          <pc:sldMk cId="2576980164" sldId="329"/>
        </pc:sldMkLst>
        <pc:spChg chg="mod ord">
          <ac:chgData name="Romain Rachenne" userId="d05ffb5d262588ec" providerId="LiveId" clId="{E3807FEB-92A2-45B9-8B5D-9C9F9C2445ED}" dt="2020-12-07T15:21:33.852" v="2665" actId="26606"/>
          <ac:spMkLst>
            <pc:docMk/>
            <pc:sldMk cId="2576980164" sldId="329"/>
            <ac:spMk id="2" creationId="{2787197C-D96C-4991-BB48-A90B69FB2603}"/>
          </ac:spMkLst>
        </pc:spChg>
        <pc:spChg chg="del mod">
          <ac:chgData name="Romain Rachenne" userId="d05ffb5d262588ec" providerId="LiveId" clId="{E3807FEB-92A2-45B9-8B5D-9C9F9C2445ED}" dt="2020-12-06T23:21:37.871" v="1623" actId="478"/>
          <ac:spMkLst>
            <pc:docMk/>
            <pc:sldMk cId="2576980164" sldId="329"/>
            <ac:spMk id="3" creationId="{8D9A9A8E-EDDC-4639-9A74-6C034281EB9D}"/>
          </ac:spMkLst>
        </pc:spChg>
        <pc:spChg chg="add del mod">
          <ac:chgData name="Romain Rachenne" userId="d05ffb5d262588ec" providerId="LiveId" clId="{E3807FEB-92A2-45B9-8B5D-9C9F9C2445ED}" dt="2020-12-06T23:21:43.002" v="1625" actId="26606"/>
          <ac:spMkLst>
            <pc:docMk/>
            <pc:sldMk cId="2576980164" sldId="329"/>
            <ac:spMk id="5" creationId="{4D19CB9D-E260-41FF-9227-775D9F1C4783}"/>
          </ac:spMkLst>
        </pc:spChg>
        <pc:spChg chg="add del">
          <ac:chgData name="Romain Rachenne" userId="d05ffb5d262588ec" providerId="LiveId" clId="{E3807FEB-92A2-45B9-8B5D-9C9F9C2445ED}" dt="2020-12-07T15:21:33.852" v="2665" actId="26606"/>
          <ac:spMkLst>
            <pc:docMk/>
            <pc:sldMk cId="2576980164" sldId="329"/>
            <ac:spMk id="71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7T15:21:33.852" v="2665" actId="26606"/>
          <ac:spMkLst>
            <pc:docMk/>
            <pc:sldMk cId="2576980164" sldId="329"/>
            <ac:spMk id="73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7T15:21:33.852" v="2665" actId="26606"/>
          <ac:spMkLst>
            <pc:docMk/>
            <pc:sldMk cId="2576980164" sldId="329"/>
            <ac:spMk id="77" creationId="{5A1B47C8-47A0-4A88-8830-6DEA3B5DE392}"/>
          </ac:spMkLst>
        </pc:spChg>
        <pc:spChg chg="add del">
          <ac:chgData name="Romain Rachenne" userId="d05ffb5d262588ec" providerId="LiveId" clId="{E3807FEB-92A2-45B9-8B5D-9C9F9C2445ED}" dt="2020-12-07T15:21:33.852" v="2665" actId="26606"/>
          <ac:spMkLst>
            <pc:docMk/>
            <pc:sldMk cId="2576980164" sldId="329"/>
            <ac:spMk id="79" creationId="{984BBFDD-E720-4805-A9C8-129FBBF6DD70}"/>
          </ac:spMkLst>
        </pc:spChg>
        <pc:spChg chg="add del">
          <ac:chgData name="Romain Rachenne" userId="d05ffb5d262588ec" providerId="LiveId" clId="{E3807FEB-92A2-45B9-8B5D-9C9F9C2445ED}" dt="2020-12-07T15:21:33.852" v="2665" actId="26606"/>
          <ac:spMkLst>
            <pc:docMk/>
            <pc:sldMk cId="2576980164" sldId="329"/>
            <ac:spMk id="81" creationId="{5AC4BE46-4A77-42FE-9D15-065CDB2F847C}"/>
          </ac:spMkLst>
        </pc:spChg>
        <pc:spChg chg="add">
          <ac:chgData name="Romain Rachenne" userId="d05ffb5d262588ec" providerId="LiveId" clId="{E3807FEB-92A2-45B9-8B5D-9C9F9C2445ED}" dt="2020-12-07T15:21:33.852" v="2665" actId="26606"/>
          <ac:spMkLst>
            <pc:docMk/>
            <pc:sldMk cId="2576980164" sldId="329"/>
            <ac:spMk id="135" creationId="{4E4490D0-3672-446A-AC12-B4830333BDDD}"/>
          </ac:spMkLst>
        </pc:spChg>
        <pc:spChg chg="add">
          <ac:chgData name="Romain Rachenne" userId="d05ffb5d262588ec" providerId="LiveId" clId="{E3807FEB-92A2-45B9-8B5D-9C9F9C2445ED}" dt="2020-12-07T15:21:33.852" v="2665" actId="26606"/>
          <ac:spMkLst>
            <pc:docMk/>
            <pc:sldMk cId="2576980164" sldId="329"/>
            <ac:spMk id="137" creationId="{39CB82C2-DF65-4EC1-8280-F201D50F570B}"/>
          </ac:spMkLst>
        </pc:spChg>
        <pc:spChg chg="add">
          <ac:chgData name="Romain Rachenne" userId="d05ffb5d262588ec" providerId="LiveId" clId="{E3807FEB-92A2-45B9-8B5D-9C9F9C2445ED}" dt="2020-12-07T15:21:33.852" v="2665" actId="26606"/>
          <ac:spMkLst>
            <pc:docMk/>
            <pc:sldMk cId="2576980164" sldId="329"/>
            <ac:spMk id="141" creationId="{FA4CD5CB-D209-4D70-8CA4-629731C59219}"/>
          </ac:spMkLst>
        </pc:spChg>
        <pc:spChg chg="add">
          <ac:chgData name="Romain Rachenne" userId="d05ffb5d262588ec" providerId="LiveId" clId="{E3807FEB-92A2-45B9-8B5D-9C9F9C2445ED}" dt="2020-12-07T15:21:33.852" v="2665" actId="26606"/>
          <ac:spMkLst>
            <pc:docMk/>
            <pc:sldMk cId="2576980164" sldId="329"/>
            <ac:spMk id="145" creationId="{B4C27B90-DF2B-4D00-BA07-18ED774CD2F1}"/>
          </ac:spMkLst>
        </pc:spChg>
        <pc:spChg chg="add">
          <ac:chgData name="Romain Rachenne" userId="d05ffb5d262588ec" providerId="LiveId" clId="{E3807FEB-92A2-45B9-8B5D-9C9F9C2445ED}" dt="2020-12-07T15:21:33.852" v="2665" actId="26606"/>
          <ac:spMkLst>
            <pc:docMk/>
            <pc:sldMk cId="2576980164" sldId="329"/>
            <ac:spMk id="147" creationId="{593ACC25-C262-417A-8AA9-0641C772BDB6}"/>
          </ac:spMkLst>
        </pc:spChg>
        <pc:picChg chg="add mod">
          <ac:chgData name="Romain Rachenne" userId="d05ffb5d262588ec" providerId="LiveId" clId="{E3807FEB-92A2-45B9-8B5D-9C9F9C2445ED}" dt="2020-12-07T15:17:26.666" v="2614"/>
          <ac:picMkLst>
            <pc:docMk/>
            <pc:sldMk cId="2576980164" sldId="329"/>
            <ac:picMk id="10" creationId="{8CB8EF0D-15A2-4EB7-A57E-6584A7704474}"/>
          </ac:picMkLst>
        </pc:picChg>
        <pc:picChg chg="add del mod">
          <ac:chgData name="Romain Rachenne" userId="d05ffb5d262588ec" providerId="LiveId" clId="{E3807FEB-92A2-45B9-8B5D-9C9F9C2445ED}" dt="2020-12-07T15:21:31.226" v="2664" actId="478"/>
          <ac:picMkLst>
            <pc:docMk/>
            <pc:sldMk cId="2576980164" sldId="329"/>
            <ac:picMk id="11" creationId="{650C8833-8861-4C9E-B6D3-7C578B7CD05B}"/>
          </ac:picMkLst>
        </pc:picChg>
        <pc:picChg chg="add mod">
          <ac:chgData name="Romain Rachenne" userId="d05ffb5d262588ec" providerId="LiveId" clId="{E3807FEB-92A2-45B9-8B5D-9C9F9C2445ED}" dt="2020-12-09T14:07:48.087" v="3056"/>
          <ac:picMkLst>
            <pc:docMk/>
            <pc:sldMk cId="2576980164" sldId="329"/>
            <ac:picMk id="13" creationId="{88722104-AB2A-4773-A4B3-9E479C65C972}"/>
          </ac:picMkLst>
        </pc:picChg>
        <pc:picChg chg="add mod">
          <ac:chgData name="Romain Rachenne" userId="d05ffb5d262588ec" providerId="LiveId" clId="{E3807FEB-92A2-45B9-8B5D-9C9F9C2445ED}" dt="2020-12-07T15:21:36.667" v="2666"/>
          <ac:picMkLst>
            <pc:docMk/>
            <pc:sldMk cId="2576980164" sldId="329"/>
            <ac:picMk id="19" creationId="{3320A0B7-5AEB-4192-A42D-458DD208D459}"/>
          </ac:picMkLst>
        </pc:picChg>
        <pc:picChg chg="add mod ord">
          <ac:chgData name="Romain Rachenne" userId="d05ffb5d262588ec" providerId="LiveId" clId="{E3807FEB-92A2-45B9-8B5D-9C9F9C2445ED}" dt="2020-12-07T15:21:33.852" v="2665" actId="26606"/>
          <ac:picMkLst>
            <pc:docMk/>
            <pc:sldMk cId="2576980164" sldId="329"/>
            <ac:picMk id="3074" creationId="{0856E6F6-2414-4CD0-BBFD-344A997C3680}"/>
          </ac:picMkLst>
        </pc:picChg>
        <pc:cxnChg chg="add del">
          <ac:chgData name="Romain Rachenne" userId="d05ffb5d262588ec" providerId="LiveId" clId="{E3807FEB-92A2-45B9-8B5D-9C9F9C2445ED}" dt="2020-12-07T15:21:33.852" v="2665" actId="26606"/>
          <ac:cxnSpMkLst>
            <pc:docMk/>
            <pc:sldMk cId="2576980164" sldId="329"/>
            <ac:cxnSpMk id="75" creationId="{7E1D4427-852B-4B37-8E76-0E9F1810BA2A}"/>
          </ac:cxnSpMkLst>
        </pc:cxnChg>
        <pc:cxnChg chg="add">
          <ac:chgData name="Romain Rachenne" userId="d05ffb5d262588ec" providerId="LiveId" clId="{E3807FEB-92A2-45B9-8B5D-9C9F9C2445ED}" dt="2020-12-07T15:21:33.852" v="2665" actId="26606"/>
          <ac:cxnSpMkLst>
            <pc:docMk/>
            <pc:sldMk cId="2576980164" sldId="329"/>
            <ac:cxnSpMk id="139" creationId="{7E1D4427-852B-4B37-8E76-0E9F1810BA2A}"/>
          </ac:cxnSpMkLst>
        </pc:cxnChg>
        <pc:cxnChg chg="add">
          <ac:chgData name="Romain Rachenne" userId="d05ffb5d262588ec" providerId="LiveId" clId="{E3807FEB-92A2-45B9-8B5D-9C9F9C2445ED}" dt="2020-12-07T15:21:33.852" v="2665" actId="26606"/>
          <ac:cxnSpMkLst>
            <pc:docMk/>
            <pc:sldMk cId="2576980164" sldId="329"/>
            <ac:cxnSpMk id="143" creationId="{5C6A2BAE-B461-4B55-8E1F-0722ABDD1393}"/>
          </ac:cxnSpMkLst>
        </pc:cxnChg>
      </pc:sldChg>
      <pc:sldChg chg="new del">
        <pc:chgData name="Romain Rachenne" userId="d05ffb5d262588ec" providerId="LiveId" clId="{E3807FEB-92A2-45B9-8B5D-9C9F9C2445ED}" dt="2020-12-06T23:03:33.374" v="785" actId="47"/>
        <pc:sldMkLst>
          <pc:docMk/>
          <pc:sldMk cId="90053145" sldId="330"/>
        </pc:sldMkLst>
      </pc:sldChg>
      <pc:sldChg chg="addSp delSp modSp new mod ord modTransition setBg">
        <pc:chgData name="Romain Rachenne" userId="d05ffb5d262588ec" providerId="LiveId" clId="{E3807FEB-92A2-45B9-8B5D-9C9F9C2445ED}" dt="2020-12-09T14:07:35.470" v="3050"/>
        <pc:sldMkLst>
          <pc:docMk/>
          <pc:sldMk cId="845234078" sldId="331"/>
        </pc:sldMkLst>
        <pc:spChg chg="mod ord">
          <ac:chgData name="Romain Rachenne" userId="d05ffb5d262588ec" providerId="LiveId" clId="{E3807FEB-92A2-45B9-8B5D-9C9F9C2445ED}" dt="2020-12-07T15:18:53.654" v="2643" actId="26606"/>
          <ac:spMkLst>
            <pc:docMk/>
            <pc:sldMk cId="845234078" sldId="331"/>
            <ac:spMk id="2" creationId="{52E7652C-AF54-4A5C-8C42-94B95AA0EE42}"/>
          </ac:spMkLst>
        </pc:spChg>
        <pc:spChg chg="del">
          <ac:chgData name="Romain Rachenne" userId="d05ffb5d262588ec" providerId="LiveId" clId="{E3807FEB-92A2-45B9-8B5D-9C9F9C2445ED}" dt="2020-12-06T23:13:29.824" v="996" actId="478"/>
          <ac:spMkLst>
            <pc:docMk/>
            <pc:sldMk cId="845234078" sldId="331"/>
            <ac:spMk id="3" creationId="{190610C5-3E11-4483-A943-18CD2B25E335}"/>
          </ac:spMkLst>
        </pc:spChg>
        <pc:spChg chg="add del">
          <ac:chgData name="Romain Rachenne" userId="d05ffb5d262588ec" providerId="LiveId" clId="{E3807FEB-92A2-45B9-8B5D-9C9F9C2445ED}" dt="2020-12-06T23:13:56" v="1018" actId="26606"/>
          <ac:spMkLst>
            <pc:docMk/>
            <pc:sldMk cId="845234078" sldId="331"/>
            <ac:spMk id="9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6T23:13:56" v="1018" actId="26606"/>
          <ac:spMkLst>
            <pc:docMk/>
            <pc:sldMk cId="845234078" sldId="331"/>
            <ac:spMk id="11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6T23:13:56" v="1018" actId="26606"/>
          <ac:spMkLst>
            <pc:docMk/>
            <pc:sldMk cId="845234078" sldId="331"/>
            <ac:spMk id="15" creationId="{FA4CD5CB-D209-4D70-8CA4-629731C59219}"/>
          </ac:spMkLst>
        </pc:spChg>
        <pc:spChg chg="add del">
          <ac:chgData name="Romain Rachenne" userId="d05ffb5d262588ec" providerId="LiveId" clId="{E3807FEB-92A2-45B9-8B5D-9C9F9C2445ED}" dt="2020-12-06T23:13:56" v="1018" actId="26606"/>
          <ac:spMkLst>
            <pc:docMk/>
            <pc:sldMk cId="845234078" sldId="331"/>
            <ac:spMk id="19" creationId="{B4C27B90-DF2B-4D00-BA07-18ED774CD2F1}"/>
          </ac:spMkLst>
        </pc:spChg>
        <pc:spChg chg="add del">
          <ac:chgData name="Romain Rachenne" userId="d05ffb5d262588ec" providerId="LiveId" clId="{E3807FEB-92A2-45B9-8B5D-9C9F9C2445ED}" dt="2020-12-06T23:13:56" v="1018" actId="26606"/>
          <ac:spMkLst>
            <pc:docMk/>
            <pc:sldMk cId="845234078" sldId="331"/>
            <ac:spMk id="21" creationId="{593ACC25-C262-417A-8AA9-0641C772BDB6}"/>
          </ac:spMkLst>
        </pc:spChg>
        <pc:spChg chg="add del">
          <ac:chgData name="Romain Rachenne" userId="d05ffb5d262588ec" providerId="LiveId" clId="{E3807FEB-92A2-45B9-8B5D-9C9F9C2445ED}" dt="2020-12-06T23:13:55.973" v="1017" actId="26606"/>
          <ac:spMkLst>
            <pc:docMk/>
            <pc:sldMk cId="845234078" sldId="331"/>
            <ac:spMk id="26" creationId="{25C8D2C1-DA83-420D-9635-D52CE066B5DA}"/>
          </ac:spMkLst>
        </pc:spChg>
        <pc:spChg chg="add del">
          <ac:chgData name="Romain Rachenne" userId="d05ffb5d262588ec" providerId="LiveId" clId="{E3807FEB-92A2-45B9-8B5D-9C9F9C2445ED}" dt="2020-12-06T23:13:55.973" v="1017" actId="26606"/>
          <ac:spMkLst>
            <pc:docMk/>
            <pc:sldMk cId="845234078" sldId="331"/>
            <ac:spMk id="28" creationId="{434F74C9-6A0B-409E-AD1C-45B58BE91BB8}"/>
          </ac:spMkLst>
        </pc:spChg>
        <pc:spChg chg="add del">
          <ac:chgData name="Romain Rachenne" userId="d05ffb5d262588ec" providerId="LiveId" clId="{E3807FEB-92A2-45B9-8B5D-9C9F9C2445ED}" dt="2020-12-06T23:13:55.973" v="1017" actId="26606"/>
          <ac:spMkLst>
            <pc:docMk/>
            <pc:sldMk cId="845234078" sldId="331"/>
            <ac:spMk id="32" creationId="{B76D919A-FC3E-4B4E-BAF0-ED6CFB8DC4AE}"/>
          </ac:spMkLst>
        </pc:spChg>
        <pc:spChg chg="add del">
          <ac:chgData name="Romain Rachenne" userId="d05ffb5d262588ec" providerId="LiveId" clId="{E3807FEB-92A2-45B9-8B5D-9C9F9C2445ED}" dt="2020-12-06T23:13:55.973" v="1017" actId="26606"/>
          <ac:spMkLst>
            <pc:docMk/>
            <pc:sldMk cId="845234078" sldId="331"/>
            <ac:spMk id="34" creationId="{8F66ACBD-1C82-4782-AA7C-05504DD7DE77}"/>
          </ac:spMkLst>
        </pc:spChg>
        <pc:spChg chg="add del">
          <ac:chgData name="Romain Rachenne" userId="d05ffb5d262588ec" providerId="LiveId" clId="{E3807FEB-92A2-45B9-8B5D-9C9F9C2445ED}" dt="2020-12-07T15:18:53.654" v="2643" actId="26606"/>
          <ac:spMkLst>
            <pc:docMk/>
            <pc:sldMk cId="845234078" sldId="331"/>
            <ac:spMk id="36" creationId="{5AC4BE46-4A77-42FE-9D15-065CDB2F847C}"/>
          </ac:spMkLst>
        </pc:spChg>
        <pc:spChg chg="add del">
          <ac:chgData name="Romain Rachenne" userId="d05ffb5d262588ec" providerId="LiveId" clId="{E3807FEB-92A2-45B9-8B5D-9C9F9C2445ED}" dt="2020-12-07T15:18:53.654" v="2643" actId="26606"/>
          <ac:spMkLst>
            <pc:docMk/>
            <pc:sldMk cId="845234078" sldId="331"/>
            <ac:spMk id="37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7T15:18:53.654" v="2643" actId="26606"/>
          <ac:spMkLst>
            <pc:docMk/>
            <pc:sldMk cId="845234078" sldId="331"/>
            <ac:spMk id="38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7T15:18:53.654" v="2643" actId="26606"/>
          <ac:spMkLst>
            <pc:docMk/>
            <pc:sldMk cId="845234078" sldId="331"/>
            <ac:spMk id="40" creationId="{5A1B47C8-47A0-4A88-8830-6DEA3B5DE392}"/>
          </ac:spMkLst>
        </pc:spChg>
        <pc:spChg chg="add del">
          <ac:chgData name="Romain Rachenne" userId="d05ffb5d262588ec" providerId="LiveId" clId="{E3807FEB-92A2-45B9-8B5D-9C9F9C2445ED}" dt="2020-12-07T15:18:53.654" v="2643" actId="26606"/>
          <ac:spMkLst>
            <pc:docMk/>
            <pc:sldMk cId="845234078" sldId="331"/>
            <ac:spMk id="41" creationId="{984BBFDD-E720-4805-A9C8-129FBBF6DD70}"/>
          </ac:spMkLst>
        </pc:spChg>
        <pc:spChg chg="add">
          <ac:chgData name="Romain Rachenne" userId="d05ffb5d262588ec" providerId="LiveId" clId="{E3807FEB-92A2-45B9-8B5D-9C9F9C2445ED}" dt="2020-12-07T15:18:53.654" v="2643" actId="26606"/>
          <ac:spMkLst>
            <pc:docMk/>
            <pc:sldMk cId="845234078" sldId="331"/>
            <ac:spMk id="46" creationId="{25C8D2C1-DA83-420D-9635-D52CE066B5DA}"/>
          </ac:spMkLst>
        </pc:spChg>
        <pc:spChg chg="add">
          <ac:chgData name="Romain Rachenne" userId="d05ffb5d262588ec" providerId="LiveId" clId="{E3807FEB-92A2-45B9-8B5D-9C9F9C2445ED}" dt="2020-12-07T15:18:53.654" v="2643" actId="26606"/>
          <ac:spMkLst>
            <pc:docMk/>
            <pc:sldMk cId="845234078" sldId="331"/>
            <ac:spMk id="48" creationId="{434F74C9-6A0B-409E-AD1C-45B58BE91BB8}"/>
          </ac:spMkLst>
        </pc:spChg>
        <pc:spChg chg="add">
          <ac:chgData name="Romain Rachenne" userId="d05ffb5d262588ec" providerId="LiveId" clId="{E3807FEB-92A2-45B9-8B5D-9C9F9C2445ED}" dt="2020-12-07T15:18:53.654" v="2643" actId="26606"/>
          <ac:spMkLst>
            <pc:docMk/>
            <pc:sldMk cId="845234078" sldId="331"/>
            <ac:spMk id="52" creationId="{F452A527-3631-41ED-858D-3777A7D1496A}"/>
          </ac:spMkLst>
        </pc:spChg>
        <pc:spChg chg="add">
          <ac:chgData name="Romain Rachenne" userId="d05ffb5d262588ec" providerId="LiveId" clId="{E3807FEB-92A2-45B9-8B5D-9C9F9C2445ED}" dt="2020-12-07T15:18:53.654" v="2643" actId="26606"/>
          <ac:spMkLst>
            <pc:docMk/>
            <pc:sldMk cId="845234078" sldId="331"/>
            <ac:spMk id="56" creationId="{F85B92BC-678C-4E14-97E6-3227DEF86371}"/>
          </ac:spMkLst>
        </pc:spChg>
        <pc:spChg chg="add">
          <ac:chgData name="Romain Rachenne" userId="d05ffb5d262588ec" providerId="LiveId" clId="{E3807FEB-92A2-45B9-8B5D-9C9F9C2445ED}" dt="2020-12-07T15:18:53.654" v="2643" actId="26606"/>
          <ac:spMkLst>
            <pc:docMk/>
            <pc:sldMk cId="845234078" sldId="331"/>
            <ac:spMk id="58" creationId="{D2644120-A6B9-4D5C-8A60-E2F4CC220E77}"/>
          </ac:spMkLst>
        </pc:spChg>
        <pc:picChg chg="add mod ord">
          <ac:chgData name="Romain Rachenne" userId="d05ffb5d262588ec" providerId="LiveId" clId="{E3807FEB-92A2-45B9-8B5D-9C9F9C2445ED}" dt="2020-12-07T15:18:53.654" v="2643" actId="26606"/>
          <ac:picMkLst>
            <pc:docMk/>
            <pc:sldMk cId="845234078" sldId="331"/>
            <ac:picMk id="4" creationId="{594E7202-94E3-4A5F-B58B-AE68E1A46070}"/>
          </ac:picMkLst>
        </pc:picChg>
        <pc:picChg chg="add mod">
          <ac:chgData name="Romain Rachenne" userId="d05ffb5d262588ec" providerId="LiveId" clId="{E3807FEB-92A2-45B9-8B5D-9C9F9C2445ED}" dt="2020-12-07T15:17:16.027" v="2610"/>
          <ac:picMkLst>
            <pc:docMk/>
            <pc:sldMk cId="845234078" sldId="331"/>
            <ac:picMk id="10" creationId="{49C2BBB7-8A12-4528-8D0C-C32493B8ADF3}"/>
          </ac:picMkLst>
        </pc:picChg>
        <pc:picChg chg="add del mod">
          <ac:chgData name="Romain Rachenne" userId="d05ffb5d262588ec" providerId="LiveId" clId="{E3807FEB-92A2-45B9-8B5D-9C9F9C2445ED}" dt="2020-12-07T15:18:50.681" v="2642" actId="478"/>
          <ac:picMkLst>
            <pc:docMk/>
            <pc:sldMk cId="845234078" sldId="331"/>
            <ac:picMk id="11" creationId="{2D799C11-20C9-4B03-9A6F-DBAA8903EFC1}"/>
          </ac:picMkLst>
        </pc:picChg>
        <pc:picChg chg="add mod">
          <ac:chgData name="Romain Rachenne" userId="d05ffb5d262588ec" providerId="LiveId" clId="{E3807FEB-92A2-45B9-8B5D-9C9F9C2445ED}" dt="2020-12-09T14:07:35.470" v="3050"/>
          <ac:picMkLst>
            <pc:docMk/>
            <pc:sldMk cId="845234078" sldId="331"/>
            <ac:picMk id="13" creationId="{BCB6A1C4-3D93-488E-9E70-2B81DC294EF4}"/>
          </ac:picMkLst>
        </pc:picChg>
        <pc:picChg chg="add mod">
          <ac:chgData name="Romain Rachenne" userId="d05ffb5d262588ec" providerId="LiveId" clId="{E3807FEB-92A2-45B9-8B5D-9C9F9C2445ED}" dt="2020-12-07T15:18:55.707" v="2644"/>
          <ac:picMkLst>
            <pc:docMk/>
            <pc:sldMk cId="845234078" sldId="331"/>
            <ac:picMk id="19" creationId="{A5A04B06-025D-4F32-8095-CB6C5D5DEBEB}"/>
          </ac:picMkLst>
        </pc:picChg>
        <pc:cxnChg chg="add del">
          <ac:chgData name="Romain Rachenne" userId="d05ffb5d262588ec" providerId="LiveId" clId="{E3807FEB-92A2-45B9-8B5D-9C9F9C2445ED}" dt="2020-12-06T23:13:56" v="1018" actId="26606"/>
          <ac:cxnSpMkLst>
            <pc:docMk/>
            <pc:sldMk cId="845234078" sldId="331"/>
            <ac:cxnSpMk id="13" creationId="{7E1D4427-852B-4B37-8E76-0E9F1810BA2A}"/>
          </ac:cxnSpMkLst>
        </pc:cxnChg>
        <pc:cxnChg chg="add del">
          <ac:chgData name="Romain Rachenne" userId="d05ffb5d262588ec" providerId="LiveId" clId="{E3807FEB-92A2-45B9-8B5D-9C9F9C2445ED}" dt="2020-12-06T23:13:56" v="1018" actId="26606"/>
          <ac:cxnSpMkLst>
            <pc:docMk/>
            <pc:sldMk cId="845234078" sldId="331"/>
            <ac:cxnSpMk id="17" creationId="{5C6A2BAE-B461-4B55-8E1F-0722ABDD1393}"/>
          </ac:cxnSpMkLst>
        </pc:cxnChg>
        <pc:cxnChg chg="add del">
          <ac:chgData name="Romain Rachenne" userId="d05ffb5d262588ec" providerId="LiveId" clId="{E3807FEB-92A2-45B9-8B5D-9C9F9C2445ED}" dt="2020-12-06T23:13:55.973" v="1017" actId="26606"/>
          <ac:cxnSpMkLst>
            <pc:docMk/>
            <pc:sldMk cId="845234078" sldId="331"/>
            <ac:cxnSpMk id="30" creationId="{F5486A9D-1265-4B57-91E6-68E666B978BC}"/>
          </ac:cxnSpMkLst>
        </pc:cxnChg>
        <pc:cxnChg chg="add del">
          <ac:chgData name="Romain Rachenne" userId="d05ffb5d262588ec" providerId="LiveId" clId="{E3807FEB-92A2-45B9-8B5D-9C9F9C2445ED}" dt="2020-12-07T15:18:53.654" v="2643" actId="26606"/>
          <ac:cxnSpMkLst>
            <pc:docMk/>
            <pc:sldMk cId="845234078" sldId="331"/>
            <ac:cxnSpMk id="39" creationId="{7E1D4427-852B-4B37-8E76-0E9F1810BA2A}"/>
          </ac:cxnSpMkLst>
        </pc:cxnChg>
        <pc:cxnChg chg="add">
          <ac:chgData name="Romain Rachenne" userId="d05ffb5d262588ec" providerId="LiveId" clId="{E3807FEB-92A2-45B9-8B5D-9C9F9C2445ED}" dt="2020-12-07T15:18:53.654" v="2643" actId="26606"/>
          <ac:cxnSpMkLst>
            <pc:docMk/>
            <pc:sldMk cId="845234078" sldId="331"/>
            <ac:cxnSpMk id="50" creationId="{F5486A9D-1265-4B57-91E6-68E666B978BC}"/>
          </ac:cxnSpMkLst>
        </pc:cxnChg>
        <pc:cxnChg chg="add">
          <ac:chgData name="Romain Rachenne" userId="d05ffb5d262588ec" providerId="LiveId" clId="{E3807FEB-92A2-45B9-8B5D-9C9F9C2445ED}" dt="2020-12-07T15:18:53.654" v="2643" actId="26606"/>
          <ac:cxnSpMkLst>
            <pc:docMk/>
            <pc:sldMk cId="845234078" sldId="331"/>
            <ac:cxnSpMk id="54" creationId="{D28A9C89-B313-458F-9C85-515930A51A93}"/>
          </ac:cxnSpMkLst>
        </pc:cxnChg>
      </pc:sldChg>
      <pc:sldChg chg="modSp new del mod ord">
        <pc:chgData name="Romain Rachenne" userId="d05ffb5d262588ec" providerId="LiveId" clId="{E3807FEB-92A2-45B9-8B5D-9C9F9C2445ED}" dt="2020-12-06T23:29:32.641" v="1796" actId="47"/>
        <pc:sldMkLst>
          <pc:docMk/>
          <pc:sldMk cId="692328046" sldId="332"/>
        </pc:sldMkLst>
        <pc:spChg chg="mod">
          <ac:chgData name="Romain Rachenne" userId="d05ffb5d262588ec" providerId="LiveId" clId="{E3807FEB-92A2-45B9-8B5D-9C9F9C2445ED}" dt="2020-12-06T23:14:36.213" v="1066" actId="20577"/>
          <ac:spMkLst>
            <pc:docMk/>
            <pc:sldMk cId="692328046" sldId="332"/>
            <ac:spMk id="2" creationId="{50B8FD14-1F6A-4D18-904D-8B8C262EDB31}"/>
          </ac:spMkLst>
        </pc:spChg>
        <pc:spChg chg="mod">
          <ac:chgData name="Romain Rachenne" userId="d05ffb5d262588ec" providerId="LiveId" clId="{E3807FEB-92A2-45B9-8B5D-9C9F9C2445ED}" dt="2020-12-06T23:17:54.301" v="1316" actId="6549"/>
          <ac:spMkLst>
            <pc:docMk/>
            <pc:sldMk cId="692328046" sldId="332"/>
            <ac:spMk id="3" creationId="{8860C470-8CE2-43F7-81FE-45BBB24D63B6}"/>
          </ac:spMkLst>
        </pc:spChg>
      </pc:sldChg>
      <pc:sldChg chg="addSp delSp modSp new mod ord modTransition setBg">
        <pc:chgData name="Romain Rachenne" userId="d05ffb5d262588ec" providerId="LiveId" clId="{E3807FEB-92A2-45B9-8B5D-9C9F9C2445ED}" dt="2020-12-09T14:07:07.430" v="3049"/>
        <pc:sldMkLst>
          <pc:docMk/>
          <pc:sldMk cId="17619743" sldId="333"/>
        </pc:sldMkLst>
        <pc:spChg chg="mod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2" creationId="{EDAC7B71-94A3-4188-AD4A-F05DE6B8E1A3}"/>
          </ac:spMkLst>
        </pc:spChg>
        <pc:spChg chg="del mod">
          <ac:chgData name="Romain Rachenne" userId="d05ffb5d262588ec" providerId="LiveId" clId="{E3807FEB-92A2-45B9-8B5D-9C9F9C2445ED}" dt="2020-12-07T13:34:49.852" v="2139" actId="478"/>
          <ac:spMkLst>
            <pc:docMk/>
            <pc:sldMk cId="17619743" sldId="333"/>
            <ac:spMk id="3" creationId="{AC5B8F14-FBF3-44AB-A239-1D4620176A49}"/>
          </ac:spMkLst>
        </pc:spChg>
        <pc:spChg chg="add del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10" creationId="{BB2B8762-61F0-4F1B-9364-D633EE9D6AF5}"/>
          </ac:spMkLst>
        </pc:spChg>
        <pc:spChg chg="add del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12" creationId="{E97675C8-1328-460C-9EBF-6B446B67EAD3}"/>
          </ac:spMkLst>
        </pc:spChg>
        <pc:spChg chg="add del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16" creationId="{C6417104-D4C1-4710-9982-2154A7F48492}"/>
          </ac:spMkLst>
        </pc:spChg>
        <pc:spChg chg="add del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18" creationId="{626F1402-2DEC-4071-84AF-350C7BF00D43}"/>
          </ac:spMkLst>
        </pc:spChg>
        <pc:spChg chg="add del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22" creationId="{DA52A394-10F4-4AA5-90E4-634D1E919DBA}"/>
          </ac:spMkLst>
        </pc:spChg>
        <pc:spChg chg="add del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24" creationId="{07BDDC51-8BB2-42BE-8EA8-39B3E9AC1EF6}"/>
          </ac:spMkLst>
        </pc:spChg>
        <pc:spChg chg="add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29" creationId="{BB2B8762-61F0-4F1B-9364-D633EE9D6AF5}"/>
          </ac:spMkLst>
        </pc:spChg>
        <pc:spChg chg="add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31" creationId="{E97675C8-1328-460C-9EBF-6B446B67EAD3}"/>
          </ac:spMkLst>
        </pc:spChg>
        <pc:spChg chg="add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35" creationId="{2AD83CFE-1CA3-4832-A4B9-C48CD1347C03}"/>
          </ac:spMkLst>
        </pc:spChg>
        <pc:spChg chg="add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37" creationId="{BC98641C-7F74-435D-996F-A4387A3C3C26}"/>
          </ac:spMkLst>
        </pc:spChg>
        <pc:spChg chg="add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39" creationId="{F530C0F6-C8DF-4539-B30C-8105DB618C20}"/>
          </ac:spMkLst>
        </pc:spChg>
        <pc:spChg chg="add">
          <ac:chgData name="Romain Rachenne" userId="d05ffb5d262588ec" providerId="LiveId" clId="{E3807FEB-92A2-45B9-8B5D-9C9F9C2445ED}" dt="2020-12-07T13:34:59.506" v="2143" actId="26606"/>
          <ac:spMkLst>
            <pc:docMk/>
            <pc:sldMk cId="17619743" sldId="333"/>
            <ac:spMk id="41" creationId="{BAE51241-AA8B-4B82-9C59-6738DB85674C}"/>
          </ac:spMkLst>
        </pc:spChg>
        <pc:picChg chg="add mod">
          <ac:chgData name="Romain Rachenne" userId="d05ffb5d262588ec" providerId="LiveId" clId="{E3807FEB-92A2-45B9-8B5D-9C9F9C2445ED}" dt="2020-12-07T13:34:52.356" v="2141" actId="26606"/>
          <ac:picMkLst>
            <pc:docMk/>
            <pc:sldMk cId="17619743" sldId="333"/>
            <ac:picMk id="4" creationId="{E6AF84C5-247A-4733-A78E-D659937EE9BD}"/>
          </ac:picMkLst>
        </pc:picChg>
        <pc:picChg chg="add mod">
          <ac:chgData name="Romain Rachenne" userId="d05ffb5d262588ec" providerId="LiveId" clId="{E3807FEB-92A2-45B9-8B5D-9C9F9C2445ED}" dt="2020-12-07T15:16:26.024" v="2595" actId="1076"/>
          <ac:picMkLst>
            <pc:docMk/>
            <pc:sldMk cId="17619743" sldId="333"/>
            <ac:picMk id="5" creationId="{5DC94739-4CD3-460C-BF54-747898F709CF}"/>
          </ac:picMkLst>
        </pc:picChg>
        <pc:picChg chg="add mod">
          <ac:chgData name="Romain Rachenne" userId="d05ffb5d262588ec" providerId="LiveId" clId="{E3807FEB-92A2-45B9-8B5D-9C9F9C2445ED}" dt="2020-12-09T14:07:07.430" v="3049"/>
          <ac:picMkLst>
            <pc:docMk/>
            <pc:sldMk cId="17619743" sldId="333"/>
            <ac:picMk id="14" creationId="{18F23642-EE02-4C5A-B535-C577D5EE817E}"/>
          </ac:picMkLst>
        </pc:picChg>
        <pc:picChg chg="add mod">
          <ac:chgData name="Romain Rachenne" userId="d05ffb5d262588ec" providerId="LiveId" clId="{E3807FEB-92A2-45B9-8B5D-9C9F9C2445ED}" dt="2020-12-07T15:16:17.791" v="2592"/>
          <ac:picMkLst>
            <pc:docMk/>
            <pc:sldMk cId="17619743" sldId="333"/>
            <ac:picMk id="21" creationId="{F51F75D3-4BAD-4179-A837-1F2964A436CD}"/>
          </ac:picMkLst>
        </pc:picChg>
        <pc:picChg chg="add mod">
          <ac:chgData name="Romain Rachenne" userId="d05ffb5d262588ec" providerId="LiveId" clId="{E3807FEB-92A2-45B9-8B5D-9C9F9C2445ED}" dt="2020-12-07T15:18:06.893" v="2630"/>
          <ac:picMkLst>
            <pc:docMk/>
            <pc:sldMk cId="17619743" sldId="333"/>
            <ac:picMk id="23" creationId="{14E0AB3C-4853-4334-A90E-2DA284D0DA8E}"/>
          </ac:picMkLst>
        </pc:picChg>
        <pc:cxnChg chg="add del">
          <ac:chgData name="Romain Rachenne" userId="d05ffb5d262588ec" providerId="LiveId" clId="{E3807FEB-92A2-45B9-8B5D-9C9F9C2445ED}" dt="2020-12-07T13:34:59.506" v="2143" actId="26606"/>
          <ac:cxnSpMkLst>
            <pc:docMk/>
            <pc:sldMk cId="17619743" sldId="333"/>
            <ac:cxnSpMk id="14" creationId="{514EE78B-AF71-4195-A01B-F1165D9233BF}"/>
          </ac:cxnSpMkLst>
        </pc:cxnChg>
        <pc:cxnChg chg="add del">
          <ac:chgData name="Romain Rachenne" userId="d05ffb5d262588ec" providerId="LiveId" clId="{E3807FEB-92A2-45B9-8B5D-9C9F9C2445ED}" dt="2020-12-07T13:34:59.506" v="2143" actId="26606"/>
          <ac:cxnSpMkLst>
            <pc:docMk/>
            <pc:sldMk cId="17619743" sldId="333"/>
            <ac:cxnSpMk id="20" creationId="{04733B62-1719-4677-A612-CA0AC0AD7482}"/>
          </ac:cxnSpMkLst>
        </pc:cxnChg>
        <pc:cxnChg chg="add">
          <ac:chgData name="Romain Rachenne" userId="d05ffb5d262588ec" providerId="LiveId" clId="{E3807FEB-92A2-45B9-8B5D-9C9F9C2445ED}" dt="2020-12-07T13:34:59.506" v="2143" actId="26606"/>
          <ac:cxnSpMkLst>
            <pc:docMk/>
            <pc:sldMk cId="17619743" sldId="333"/>
            <ac:cxnSpMk id="33" creationId="{514EE78B-AF71-4195-A01B-F1165D9233BF}"/>
          </ac:cxnSpMkLst>
        </pc:cxnChg>
      </pc:sldChg>
      <pc:sldChg chg="addSp delSp modSp new mod ord modTransition setBg">
        <pc:chgData name="Romain Rachenne" userId="d05ffb5d262588ec" providerId="LiveId" clId="{E3807FEB-92A2-45B9-8B5D-9C9F9C2445ED}" dt="2020-12-09T14:06:59.887" v="3046"/>
        <pc:sldMkLst>
          <pc:docMk/>
          <pc:sldMk cId="4277785877" sldId="334"/>
        </pc:sldMkLst>
        <pc:spChg chg="mod">
          <ac:chgData name="Romain Rachenne" userId="d05ffb5d262588ec" providerId="LiveId" clId="{E3807FEB-92A2-45B9-8B5D-9C9F9C2445ED}" dt="2020-12-07T13:32:41.256" v="2132" actId="26606"/>
          <ac:spMkLst>
            <pc:docMk/>
            <pc:sldMk cId="4277785877" sldId="334"/>
            <ac:spMk id="2" creationId="{F217BBEE-37DB-4022-8BBF-DF05E481D051}"/>
          </ac:spMkLst>
        </pc:spChg>
        <pc:spChg chg="del">
          <ac:chgData name="Romain Rachenne" userId="d05ffb5d262588ec" providerId="LiveId" clId="{E3807FEB-92A2-45B9-8B5D-9C9F9C2445ED}" dt="2020-12-07T13:32:34.155" v="2131" actId="478"/>
          <ac:spMkLst>
            <pc:docMk/>
            <pc:sldMk cId="4277785877" sldId="334"/>
            <ac:spMk id="3" creationId="{ADBF4179-5846-4243-81F0-431FCE5D8E46}"/>
          </ac:spMkLst>
        </pc:spChg>
        <pc:spChg chg="add">
          <ac:chgData name="Romain Rachenne" userId="d05ffb5d262588ec" providerId="LiveId" clId="{E3807FEB-92A2-45B9-8B5D-9C9F9C2445ED}" dt="2020-12-07T13:32:41.256" v="2132" actId="26606"/>
          <ac:spMkLst>
            <pc:docMk/>
            <pc:sldMk cId="4277785877" sldId="334"/>
            <ac:spMk id="7" creationId="{52C0B2E1-0268-42EC-ABD3-94F81A05BCBD}"/>
          </ac:spMkLst>
        </pc:spChg>
        <pc:spChg chg="add">
          <ac:chgData name="Romain Rachenne" userId="d05ffb5d262588ec" providerId="LiveId" clId="{E3807FEB-92A2-45B9-8B5D-9C9F9C2445ED}" dt="2020-12-07T13:32:41.256" v="2132" actId="26606"/>
          <ac:spMkLst>
            <pc:docMk/>
            <pc:sldMk cId="4277785877" sldId="334"/>
            <ac:spMk id="9" creationId="{7D2256B4-48EA-40FC-BBC0-AA1EE6E0080C}"/>
          </ac:spMkLst>
        </pc:spChg>
        <pc:spChg chg="add">
          <ac:chgData name="Romain Rachenne" userId="d05ffb5d262588ec" providerId="LiveId" clId="{E3807FEB-92A2-45B9-8B5D-9C9F9C2445ED}" dt="2020-12-07T13:32:41.256" v="2132" actId="26606"/>
          <ac:spMkLst>
            <pc:docMk/>
            <pc:sldMk cId="4277785877" sldId="334"/>
            <ac:spMk id="13" creationId="{8C6E698C-8155-4B8B-BDC9-B7299772B509}"/>
          </ac:spMkLst>
        </pc:spChg>
        <pc:spChg chg="add">
          <ac:chgData name="Romain Rachenne" userId="d05ffb5d262588ec" providerId="LiveId" clId="{E3807FEB-92A2-45B9-8B5D-9C9F9C2445ED}" dt="2020-12-07T13:32:41.256" v="2132" actId="26606"/>
          <ac:spMkLst>
            <pc:docMk/>
            <pc:sldMk cId="4277785877" sldId="334"/>
            <ac:spMk id="17" creationId="{8A549DE7-671D-4575-AF43-858FD99981CF}"/>
          </ac:spMkLst>
        </pc:spChg>
        <pc:spChg chg="add">
          <ac:chgData name="Romain Rachenne" userId="d05ffb5d262588ec" providerId="LiveId" clId="{E3807FEB-92A2-45B9-8B5D-9C9F9C2445ED}" dt="2020-12-07T13:32:41.256" v="2132" actId="26606"/>
          <ac:spMkLst>
            <pc:docMk/>
            <pc:sldMk cId="4277785877" sldId="334"/>
            <ac:spMk id="19" creationId="{C22D9B36-9BE7-472B-8808-7E0D6810738F}"/>
          </ac:spMkLst>
        </pc:spChg>
        <pc:picChg chg="add mod">
          <ac:chgData name="Romain Rachenne" userId="d05ffb5d262588ec" providerId="LiveId" clId="{E3807FEB-92A2-45B9-8B5D-9C9F9C2445ED}" dt="2020-12-07T15:16:12.545" v="2589"/>
          <ac:picMkLst>
            <pc:docMk/>
            <pc:sldMk cId="4277785877" sldId="334"/>
            <ac:picMk id="12" creationId="{F6F95B07-AC23-4ADC-9D01-9D4E128567A5}"/>
          </ac:picMkLst>
        </pc:picChg>
        <pc:picChg chg="add mod">
          <ac:chgData name="Romain Rachenne" userId="d05ffb5d262588ec" providerId="LiveId" clId="{E3807FEB-92A2-45B9-8B5D-9C9F9C2445ED}" dt="2020-12-07T15:18:00.280" v="2627"/>
          <ac:picMkLst>
            <pc:docMk/>
            <pc:sldMk cId="4277785877" sldId="334"/>
            <ac:picMk id="14" creationId="{5C310886-34A4-4CE4-8811-4A08C9DDDDAF}"/>
          </ac:picMkLst>
        </pc:picChg>
        <pc:picChg chg="add mod">
          <ac:chgData name="Romain Rachenne" userId="d05ffb5d262588ec" providerId="LiveId" clId="{E3807FEB-92A2-45B9-8B5D-9C9F9C2445ED}" dt="2020-12-09T14:06:59.887" v="3046"/>
          <ac:picMkLst>
            <pc:docMk/>
            <pc:sldMk cId="4277785877" sldId="334"/>
            <ac:picMk id="16" creationId="{61E000C2-6AEC-426B-BEEF-8E0A90A19F96}"/>
          </ac:picMkLst>
        </pc:picChg>
        <pc:cxnChg chg="add">
          <ac:chgData name="Romain Rachenne" userId="d05ffb5d262588ec" providerId="LiveId" clId="{E3807FEB-92A2-45B9-8B5D-9C9F9C2445ED}" dt="2020-12-07T13:32:41.256" v="2132" actId="26606"/>
          <ac:cxnSpMkLst>
            <pc:docMk/>
            <pc:sldMk cId="4277785877" sldId="334"/>
            <ac:cxnSpMk id="11" creationId="{3D44BCCA-102D-4A9D-B1E4-2450CAF0B05E}"/>
          </ac:cxnSpMkLst>
        </pc:cxnChg>
        <pc:cxnChg chg="add">
          <ac:chgData name="Romain Rachenne" userId="d05ffb5d262588ec" providerId="LiveId" clId="{E3807FEB-92A2-45B9-8B5D-9C9F9C2445ED}" dt="2020-12-07T13:32:41.256" v="2132" actId="26606"/>
          <ac:cxnSpMkLst>
            <pc:docMk/>
            <pc:sldMk cId="4277785877" sldId="334"/>
            <ac:cxnSpMk id="15" creationId="{09525C9A-1972-4836-BA7A-706C946EF4DA}"/>
          </ac:cxnSpMkLst>
        </pc:cxnChg>
      </pc:sldChg>
      <pc:sldChg chg="delSp modSp new del mod">
        <pc:chgData name="Romain Rachenne" userId="d05ffb5d262588ec" providerId="LiveId" clId="{E3807FEB-92A2-45B9-8B5D-9C9F9C2445ED}" dt="2020-12-07T13:33:08.072" v="2134" actId="47"/>
        <pc:sldMkLst>
          <pc:docMk/>
          <pc:sldMk cId="396112470" sldId="335"/>
        </pc:sldMkLst>
        <pc:spChg chg="mod">
          <ac:chgData name="Romain Rachenne" userId="d05ffb5d262588ec" providerId="LiveId" clId="{E3807FEB-92A2-45B9-8B5D-9C9F9C2445ED}" dt="2020-12-06T23:02:58.824" v="784" actId="20577"/>
          <ac:spMkLst>
            <pc:docMk/>
            <pc:sldMk cId="396112470" sldId="335"/>
            <ac:spMk id="2" creationId="{65C5A7FF-7B4F-4E6C-80B2-9BB97C925066}"/>
          </ac:spMkLst>
        </pc:spChg>
        <pc:spChg chg="del">
          <ac:chgData name="Romain Rachenne" userId="d05ffb5d262588ec" providerId="LiveId" clId="{E3807FEB-92A2-45B9-8B5D-9C9F9C2445ED}" dt="2020-12-07T13:32:57.640" v="2133" actId="478"/>
          <ac:spMkLst>
            <pc:docMk/>
            <pc:sldMk cId="396112470" sldId="335"/>
            <ac:spMk id="3" creationId="{908C16C1-08A0-4577-83FA-50134C5F75DD}"/>
          </ac:spMkLst>
        </pc:spChg>
      </pc:sldChg>
      <pc:sldChg chg="addSp delSp modSp new mod modTransition setBg">
        <pc:chgData name="Romain Rachenne" userId="d05ffb5d262588ec" providerId="LiveId" clId="{E3807FEB-92A2-45B9-8B5D-9C9F9C2445ED}" dt="2020-12-09T14:08:09.325" v="3064"/>
        <pc:sldMkLst>
          <pc:docMk/>
          <pc:sldMk cId="3193949044" sldId="336"/>
        </pc:sldMkLst>
        <pc:spChg chg="mod">
          <ac:chgData name="Romain Rachenne" userId="d05ffb5d262588ec" providerId="LiveId" clId="{E3807FEB-92A2-45B9-8B5D-9C9F9C2445ED}" dt="2020-12-07T15:04:00.547" v="2520" actId="26606"/>
          <ac:spMkLst>
            <pc:docMk/>
            <pc:sldMk cId="3193949044" sldId="336"/>
            <ac:spMk id="2" creationId="{C4B1AA5B-4013-405D-98A4-605F7B6CE86E}"/>
          </ac:spMkLst>
        </pc:spChg>
        <pc:spChg chg="del">
          <ac:chgData name="Romain Rachenne" userId="d05ffb5d262588ec" providerId="LiveId" clId="{E3807FEB-92A2-45B9-8B5D-9C9F9C2445ED}" dt="2020-12-07T15:03:56.611" v="2517" actId="478"/>
          <ac:spMkLst>
            <pc:docMk/>
            <pc:sldMk cId="3193949044" sldId="336"/>
            <ac:spMk id="3" creationId="{86BBFA38-F91D-430C-AB1D-A862DF6B05D4}"/>
          </ac:spMkLst>
        </pc:spChg>
        <pc:spChg chg="add">
          <ac:chgData name="Romain Rachenne" userId="d05ffb5d262588ec" providerId="LiveId" clId="{E3807FEB-92A2-45B9-8B5D-9C9F9C2445ED}" dt="2020-12-07T15:04:00.547" v="2520" actId="26606"/>
          <ac:spMkLst>
            <pc:docMk/>
            <pc:sldMk cId="3193949044" sldId="336"/>
            <ac:spMk id="71" creationId="{4E4490D0-3672-446A-AC12-B4830333BDDD}"/>
          </ac:spMkLst>
        </pc:spChg>
        <pc:spChg chg="add">
          <ac:chgData name="Romain Rachenne" userId="d05ffb5d262588ec" providerId="LiveId" clId="{E3807FEB-92A2-45B9-8B5D-9C9F9C2445ED}" dt="2020-12-07T15:04:00.547" v="2520" actId="26606"/>
          <ac:spMkLst>
            <pc:docMk/>
            <pc:sldMk cId="3193949044" sldId="336"/>
            <ac:spMk id="73" creationId="{39CB82C2-DF65-4EC1-8280-F201D50F570B}"/>
          </ac:spMkLst>
        </pc:spChg>
        <pc:spChg chg="add">
          <ac:chgData name="Romain Rachenne" userId="d05ffb5d262588ec" providerId="LiveId" clId="{E3807FEB-92A2-45B9-8B5D-9C9F9C2445ED}" dt="2020-12-07T15:04:00.547" v="2520" actId="26606"/>
          <ac:spMkLst>
            <pc:docMk/>
            <pc:sldMk cId="3193949044" sldId="336"/>
            <ac:spMk id="77" creationId="{5AE6C737-FF55-4064-94B7-0B21D2EB6045}"/>
          </ac:spMkLst>
        </pc:spChg>
        <pc:spChg chg="add">
          <ac:chgData name="Romain Rachenne" userId="d05ffb5d262588ec" providerId="LiveId" clId="{E3807FEB-92A2-45B9-8B5D-9C9F9C2445ED}" dt="2020-12-07T15:04:00.547" v="2520" actId="26606"/>
          <ac:spMkLst>
            <pc:docMk/>
            <pc:sldMk cId="3193949044" sldId="336"/>
            <ac:spMk id="81" creationId="{D8218D9F-38B6-4AE0-9051-5434D19A5277}"/>
          </ac:spMkLst>
        </pc:spChg>
        <pc:spChg chg="add">
          <ac:chgData name="Romain Rachenne" userId="d05ffb5d262588ec" providerId="LiveId" clId="{E3807FEB-92A2-45B9-8B5D-9C9F9C2445ED}" dt="2020-12-07T15:04:00.547" v="2520" actId="26606"/>
          <ac:spMkLst>
            <pc:docMk/>
            <pc:sldMk cId="3193949044" sldId="336"/>
            <ac:spMk id="83" creationId="{2D3DCA99-84AF-487A-BF72-91C5FA6B0B70}"/>
          </ac:spMkLst>
        </pc:spChg>
        <pc:picChg chg="add mod">
          <ac:chgData name="Romain Rachenne" userId="d05ffb5d262588ec" providerId="LiveId" clId="{E3807FEB-92A2-45B9-8B5D-9C9F9C2445ED}" dt="2020-12-07T15:17:45.101" v="2623"/>
          <ac:picMkLst>
            <pc:docMk/>
            <pc:sldMk cId="3193949044" sldId="336"/>
            <ac:picMk id="12" creationId="{380A92E8-C6F1-4FBB-B95F-A5B9FDEC4E86}"/>
          </ac:picMkLst>
        </pc:picChg>
        <pc:picChg chg="add mod">
          <ac:chgData name="Romain Rachenne" userId="d05ffb5d262588ec" providerId="LiveId" clId="{E3807FEB-92A2-45B9-8B5D-9C9F9C2445ED}" dt="2020-12-07T15:23:40.221" v="2686"/>
          <ac:picMkLst>
            <pc:docMk/>
            <pc:sldMk cId="3193949044" sldId="336"/>
            <ac:picMk id="13" creationId="{87908DB6-3EF4-42BC-8AB9-DCE1C5B55CCE}"/>
          </ac:picMkLst>
        </pc:picChg>
        <pc:picChg chg="add mod">
          <ac:chgData name="Romain Rachenne" userId="d05ffb5d262588ec" providerId="LiveId" clId="{E3807FEB-92A2-45B9-8B5D-9C9F9C2445ED}" dt="2020-12-09T14:08:09.325" v="3064"/>
          <ac:picMkLst>
            <pc:docMk/>
            <pc:sldMk cId="3193949044" sldId="336"/>
            <ac:picMk id="14" creationId="{BE6A4CE1-509C-4708-B9FD-FDA2FE861936}"/>
          </ac:picMkLst>
        </pc:picChg>
        <pc:picChg chg="add mod">
          <ac:chgData name="Romain Rachenne" userId="d05ffb5d262588ec" providerId="LiveId" clId="{E3807FEB-92A2-45B9-8B5D-9C9F9C2445ED}" dt="2020-12-07T15:04:00.547" v="2520" actId="26606"/>
          <ac:picMkLst>
            <pc:docMk/>
            <pc:sldMk cId="3193949044" sldId="336"/>
            <ac:picMk id="2050" creationId="{56D11FB5-E6E6-4162-A5D3-2DC1E6B8CA17}"/>
          </ac:picMkLst>
        </pc:picChg>
        <pc:cxnChg chg="add">
          <ac:chgData name="Romain Rachenne" userId="d05ffb5d262588ec" providerId="LiveId" clId="{E3807FEB-92A2-45B9-8B5D-9C9F9C2445ED}" dt="2020-12-07T15:04:00.547" v="2520" actId="26606"/>
          <ac:cxnSpMkLst>
            <pc:docMk/>
            <pc:sldMk cId="3193949044" sldId="336"/>
            <ac:cxnSpMk id="75" creationId="{7E1D4427-852B-4B37-8E76-0E9F1810BA2A}"/>
          </ac:cxnSpMkLst>
        </pc:cxnChg>
        <pc:cxnChg chg="add">
          <ac:chgData name="Romain Rachenne" userId="d05ffb5d262588ec" providerId="LiveId" clId="{E3807FEB-92A2-45B9-8B5D-9C9F9C2445ED}" dt="2020-12-07T15:04:00.547" v="2520" actId="26606"/>
          <ac:cxnSpMkLst>
            <pc:docMk/>
            <pc:sldMk cId="3193949044" sldId="336"/>
            <ac:cxnSpMk id="79" creationId="{6B5B1DD8-6224-4137-8621-32982B00F9FC}"/>
          </ac:cxnSpMkLst>
        </pc:cxnChg>
      </pc:sldChg>
      <pc:sldChg chg="addSp delSp modSp new mod ord modTransition setBg">
        <pc:chgData name="Romain Rachenne" userId="d05ffb5d262588ec" providerId="LiveId" clId="{E3807FEB-92A2-45B9-8B5D-9C9F9C2445ED}" dt="2020-12-09T14:08:00.149" v="3061"/>
        <pc:sldMkLst>
          <pc:docMk/>
          <pc:sldMk cId="3494313312" sldId="337"/>
        </pc:sldMkLst>
        <pc:spChg chg="mod ord">
          <ac:chgData name="Romain Rachenne" userId="d05ffb5d262588ec" providerId="LiveId" clId="{E3807FEB-92A2-45B9-8B5D-9C9F9C2445ED}" dt="2020-12-07T15:23:34.806" v="2683" actId="26606"/>
          <ac:spMkLst>
            <pc:docMk/>
            <pc:sldMk cId="3494313312" sldId="337"/>
            <ac:spMk id="2" creationId="{74DD36E0-8A12-479F-B870-48E8CD544641}"/>
          </ac:spMkLst>
        </pc:spChg>
        <pc:spChg chg="del mod">
          <ac:chgData name="Romain Rachenne" userId="d05ffb5d262588ec" providerId="LiveId" clId="{E3807FEB-92A2-45B9-8B5D-9C9F9C2445ED}" dt="2020-12-07T15:04:35.278" v="2523" actId="478"/>
          <ac:spMkLst>
            <pc:docMk/>
            <pc:sldMk cId="3494313312" sldId="337"/>
            <ac:spMk id="3" creationId="{3EE95763-768A-40C1-9464-01E979A659A4}"/>
          </ac:spMkLst>
        </pc:spChg>
        <pc:spChg chg="add del mod">
          <ac:chgData name="Romain Rachenne" userId="d05ffb5d262588ec" providerId="LiveId" clId="{E3807FEB-92A2-45B9-8B5D-9C9F9C2445ED}" dt="2020-12-07T15:04:40.839" v="2525" actId="478"/>
          <ac:spMkLst>
            <pc:docMk/>
            <pc:sldMk cId="3494313312" sldId="337"/>
            <ac:spMk id="5" creationId="{4E1F92FC-2B84-40AD-A4B5-1D294C2AB8A8}"/>
          </ac:spMkLst>
        </pc:spChg>
        <pc:spChg chg="add del">
          <ac:chgData name="Romain Rachenne" userId="d05ffb5d262588ec" providerId="LiveId" clId="{E3807FEB-92A2-45B9-8B5D-9C9F9C2445ED}" dt="2020-12-07T15:23:34.806" v="2683" actId="26606"/>
          <ac:spMkLst>
            <pc:docMk/>
            <pc:sldMk cId="3494313312" sldId="337"/>
            <ac:spMk id="71" creationId="{25C8D2C1-DA83-420D-9635-D52CE066B5DA}"/>
          </ac:spMkLst>
        </pc:spChg>
        <pc:spChg chg="add del">
          <ac:chgData name="Romain Rachenne" userId="d05ffb5d262588ec" providerId="LiveId" clId="{E3807FEB-92A2-45B9-8B5D-9C9F9C2445ED}" dt="2020-12-07T15:23:34.806" v="2683" actId="26606"/>
          <ac:spMkLst>
            <pc:docMk/>
            <pc:sldMk cId="3494313312" sldId="337"/>
            <ac:spMk id="73" creationId="{434F74C9-6A0B-409E-AD1C-45B58BE91BB8}"/>
          </ac:spMkLst>
        </pc:spChg>
        <pc:spChg chg="add del">
          <ac:chgData name="Romain Rachenne" userId="d05ffb5d262588ec" providerId="LiveId" clId="{E3807FEB-92A2-45B9-8B5D-9C9F9C2445ED}" dt="2020-12-07T15:23:34.806" v="2683" actId="26606"/>
          <ac:spMkLst>
            <pc:docMk/>
            <pc:sldMk cId="3494313312" sldId="337"/>
            <ac:spMk id="77" creationId="{9549EB89-5BFB-4E1E-AEEA-87C343D80563}"/>
          </ac:spMkLst>
        </pc:spChg>
        <pc:spChg chg="add del">
          <ac:chgData name="Romain Rachenne" userId="d05ffb5d262588ec" providerId="LiveId" clId="{E3807FEB-92A2-45B9-8B5D-9C9F9C2445ED}" dt="2020-12-07T15:23:34.806" v="2683" actId="26606"/>
          <ac:spMkLst>
            <pc:docMk/>
            <pc:sldMk cId="3494313312" sldId="337"/>
            <ac:spMk id="79" creationId="{3D1FA295-BDF6-44B9-90C5-FE3E2CE352AE}"/>
          </ac:spMkLst>
        </pc:spChg>
        <pc:spChg chg="add del">
          <ac:chgData name="Romain Rachenne" userId="d05ffb5d262588ec" providerId="LiveId" clId="{E3807FEB-92A2-45B9-8B5D-9C9F9C2445ED}" dt="2020-12-07T15:23:34.806" v="2683" actId="26606"/>
          <ac:spMkLst>
            <pc:docMk/>
            <pc:sldMk cId="3494313312" sldId="337"/>
            <ac:spMk id="81" creationId="{81A36F1F-EEAE-48D1-A1FB-BD6FC8506B4E}"/>
          </ac:spMkLst>
        </pc:spChg>
        <pc:spChg chg="add">
          <ac:chgData name="Romain Rachenne" userId="d05ffb5d262588ec" providerId="LiveId" clId="{E3807FEB-92A2-45B9-8B5D-9C9F9C2445ED}" dt="2020-12-07T15:23:34.806" v="2683" actId="26606"/>
          <ac:spMkLst>
            <pc:docMk/>
            <pc:sldMk cId="3494313312" sldId="337"/>
            <ac:spMk id="135" creationId="{25C8D2C1-DA83-420D-9635-D52CE066B5DA}"/>
          </ac:spMkLst>
        </pc:spChg>
        <pc:spChg chg="add">
          <ac:chgData name="Romain Rachenne" userId="d05ffb5d262588ec" providerId="LiveId" clId="{E3807FEB-92A2-45B9-8B5D-9C9F9C2445ED}" dt="2020-12-07T15:23:34.806" v="2683" actId="26606"/>
          <ac:spMkLst>
            <pc:docMk/>
            <pc:sldMk cId="3494313312" sldId="337"/>
            <ac:spMk id="137" creationId="{434F74C9-6A0B-409E-AD1C-45B58BE91BB8}"/>
          </ac:spMkLst>
        </pc:spChg>
        <pc:spChg chg="add">
          <ac:chgData name="Romain Rachenne" userId="d05ffb5d262588ec" providerId="LiveId" clId="{E3807FEB-92A2-45B9-8B5D-9C9F9C2445ED}" dt="2020-12-07T15:23:34.806" v="2683" actId="26606"/>
          <ac:spMkLst>
            <pc:docMk/>
            <pc:sldMk cId="3494313312" sldId="337"/>
            <ac:spMk id="141" creationId="{F452A527-3631-41ED-858D-3777A7D1496A}"/>
          </ac:spMkLst>
        </pc:spChg>
        <pc:spChg chg="add">
          <ac:chgData name="Romain Rachenne" userId="d05ffb5d262588ec" providerId="LiveId" clId="{E3807FEB-92A2-45B9-8B5D-9C9F9C2445ED}" dt="2020-12-07T15:23:34.806" v="2683" actId="26606"/>
          <ac:spMkLst>
            <pc:docMk/>
            <pc:sldMk cId="3494313312" sldId="337"/>
            <ac:spMk id="145" creationId="{F85B92BC-678C-4E14-97E6-3227DEF86371}"/>
          </ac:spMkLst>
        </pc:spChg>
        <pc:spChg chg="add">
          <ac:chgData name="Romain Rachenne" userId="d05ffb5d262588ec" providerId="LiveId" clId="{E3807FEB-92A2-45B9-8B5D-9C9F9C2445ED}" dt="2020-12-07T15:23:34.806" v="2683" actId="26606"/>
          <ac:spMkLst>
            <pc:docMk/>
            <pc:sldMk cId="3494313312" sldId="337"/>
            <ac:spMk id="147" creationId="{D2644120-A6B9-4D5C-8A60-E2F4CC220E77}"/>
          </ac:spMkLst>
        </pc:spChg>
        <pc:picChg chg="add mod">
          <ac:chgData name="Romain Rachenne" userId="d05ffb5d262588ec" providerId="LiveId" clId="{E3807FEB-92A2-45B9-8B5D-9C9F9C2445ED}" dt="2020-12-07T15:17:40.041" v="2621"/>
          <ac:picMkLst>
            <pc:docMk/>
            <pc:sldMk cId="3494313312" sldId="337"/>
            <ac:picMk id="13" creationId="{1DC288C7-B3B9-4CB0-8FBB-FB722E01E6AD}"/>
          </ac:picMkLst>
        </pc:picChg>
        <pc:picChg chg="add mod">
          <ac:chgData name="Romain Rachenne" userId="d05ffb5d262588ec" providerId="LiveId" clId="{E3807FEB-92A2-45B9-8B5D-9C9F9C2445ED}" dt="2020-12-09T14:08:00.149" v="3061"/>
          <ac:picMkLst>
            <pc:docMk/>
            <pc:sldMk cId="3494313312" sldId="337"/>
            <ac:picMk id="14" creationId="{7ECE0124-571A-4CDA-8EBB-4C19E8B9BF7F}"/>
          </ac:picMkLst>
        </pc:picChg>
        <pc:picChg chg="add mod">
          <ac:chgData name="Romain Rachenne" userId="d05ffb5d262588ec" providerId="LiveId" clId="{E3807FEB-92A2-45B9-8B5D-9C9F9C2445ED}" dt="2020-12-07T15:23:36.157" v="2684"/>
          <ac:picMkLst>
            <pc:docMk/>
            <pc:sldMk cId="3494313312" sldId="337"/>
            <ac:picMk id="21" creationId="{8EDF5F8E-893B-4FC0-A0EB-3FC1D4ACE3DB}"/>
          </ac:picMkLst>
        </pc:picChg>
        <pc:picChg chg="add mod ord">
          <ac:chgData name="Romain Rachenne" userId="d05ffb5d262588ec" providerId="LiveId" clId="{E3807FEB-92A2-45B9-8B5D-9C9F9C2445ED}" dt="2020-12-07T15:23:34.806" v="2683" actId="26606"/>
          <ac:picMkLst>
            <pc:docMk/>
            <pc:sldMk cId="3494313312" sldId="337"/>
            <ac:picMk id="3074" creationId="{C6CB4DAC-5D63-4A14-83A0-B1734FF92B15}"/>
          </ac:picMkLst>
        </pc:picChg>
        <pc:cxnChg chg="add del">
          <ac:chgData name="Romain Rachenne" userId="d05ffb5d262588ec" providerId="LiveId" clId="{E3807FEB-92A2-45B9-8B5D-9C9F9C2445ED}" dt="2020-12-07T15:23:34.806" v="2683" actId="26606"/>
          <ac:cxnSpMkLst>
            <pc:docMk/>
            <pc:sldMk cId="3494313312" sldId="337"/>
            <ac:cxnSpMk id="75" creationId="{F5486A9D-1265-4B57-91E6-68E666B978BC}"/>
          </ac:cxnSpMkLst>
        </pc:cxnChg>
        <pc:cxnChg chg="add">
          <ac:chgData name="Romain Rachenne" userId="d05ffb5d262588ec" providerId="LiveId" clId="{E3807FEB-92A2-45B9-8B5D-9C9F9C2445ED}" dt="2020-12-07T15:23:34.806" v="2683" actId="26606"/>
          <ac:cxnSpMkLst>
            <pc:docMk/>
            <pc:sldMk cId="3494313312" sldId="337"/>
            <ac:cxnSpMk id="139" creationId="{F5486A9D-1265-4B57-91E6-68E666B978BC}"/>
          </ac:cxnSpMkLst>
        </pc:cxnChg>
        <pc:cxnChg chg="add">
          <ac:chgData name="Romain Rachenne" userId="d05ffb5d262588ec" providerId="LiveId" clId="{E3807FEB-92A2-45B9-8B5D-9C9F9C2445ED}" dt="2020-12-07T15:23:34.806" v="2683" actId="26606"/>
          <ac:cxnSpMkLst>
            <pc:docMk/>
            <pc:sldMk cId="3494313312" sldId="337"/>
            <ac:cxnSpMk id="143" creationId="{D28A9C89-B313-458F-9C85-515930A51A93}"/>
          </ac:cxnSpMkLst>
        </pc:cxnChg>
      </pc:sldChg>
      <pc:sldChg chg="new del">
        <pc:chgData name="Romain Rachenne" userId="d05ffb5d262588ec" providerId="LiveId" clId="{E3807FEB-92A2-45B9-8B5D-9C9F9C2445ED}" dt="2020-12-06T23:26:26.426" v="1698" actId="47"/>
        <pc:sldMkLst>
          <pc:docMk/>
          <pc:sldMk cId="1389035872" sldId="338"/>
        </pc:sldMkLst>
      </pc:sldChg>
      <pc:sldChg chg="modSp new del mod ord">
        <pc:chgData name="Romain Rachenne" userId="d05ffb5d262588ec" providerId="LiveId" clId="{E3807FEB-92A2-45B9-8B5D-9C9F9C2445ED}" dt="2020-12-07T15:07:56.614" v="2550" actId="47"/>
        <pc:sldMkLst>
          <pc:docMk/>
          <pc:sldMk cId="2141754736" sldId="338"/>
        </pc:sldMkLst>
        <pc:spChg chg="mod">
          <ac:chgData name="Romain Rachenne" userId="d05ffb5d262588ec" providerId="LiveId" clId="{E3807FEB-92A2-45B9-8B5D-9C9F9C2445ED}" dt="2020-12-06T23:26:31.542" v="1717" actId="20577"/>
          <ac:spMkLst>
            <pc:docMk/>
            <pc:sldMk cId="2141754736" sldId="338"/>
            <ac:spMk id="3" creationId="{7F4257C0-1079-4D8A-A55E-B82F507A5056}"/>
          </ac:spMkLst>
        </pc:spChg>
      </pc:sldChg>
      <pc:sldChg chg="delSp add del ord setBg delDesignElem">
        <pc:chgData name="Romain Rachenne" userId="d05ffb5d262588ec" providerId="LiveId" clId="{E3807FEB-92A2-45B9-8B5D-9C9F9C2445ED}" dt="2020-12-06T23:26:52.348" v="1725" actId="47"/>
        <pc:sldMkLst>
          <pc:docMk/>
          <pc:sldMk cId="3469963263" sldId="339"/>
        </pc:sldMkLst>
        <pc:spChg chg="del">
          <ac:chgData name="Romain Rachenne" userId="d05ffb5d262588ec" providerId="LiveId" clId="{E3807FEB-92A2-45B9-8B5D-9C9F9C2445ED}" dt="2020-12-06T23:26:41.383" v="1719"/>
          <ac:spMkLst>
            <pc:docMk/>
            <pc:sldMk cId="3469963263" sldId="339"/>
            <ac:spMk id="9" creationId="{FB5993E2-C02B-4335-ABA5-D8EC465551E3}"/>
          </ac:spMkLst>
        </pc:spChg>
        <pc:spChg chg="del">
          <ac:chgData name="Romain Rachenne" userId="d05ffb5d262588ec" providerId="LiveId" clId="{E3807FEB-92A2-45B9-8B5D-9C9F9C2445ED}" dt="2020-12-06T23:26:41.383" v="1719"/>
          <ac:spMkLst>
            <pc:docMk/>
            <pc:sldMk cId="3469963263" sldId="339"/>
            <ac:spMk id="11" creationId="{C0B801A2-5622-4BE8-9AD2-C337A2CD0022}"/>
          </ac:spMkLst>
        </pc:spChg>
        <pc:spChg chg="del">
          <ac:chgData name="Romain Rachenne" userId="d05ffb5d262588ec" providerId="LiveId" clId="{E3807FEB-92A2-45B9-8B5D-9C9F9C2445ED}" dt="2020-12-06T23:26:41.383" v="1719"/>
          <ac:spMkLst>
            <pc:docMk/>
            <pc:sldMk cId="3469963263" sldId="339"/>
            <ac:spMk id="13" creationId="{B7AF614F-5BC3-4086-99F5-B87C5847A071}"/>
          </ac:spMkLst>
        </pc:spChg>
      </pc:sldChg>
      <pc:sldChg chg="addSp delSp modSp add del mod ord modTransition">
        <pc:chgData name="Romain Rachenne" userId="d05ffb5d262588ec" providerId="LiveId" clId="{E3807FEB-92A2-45B9-8B5D-9C9F9C2445ED}" dt="2020-12-07T15:28:40.808" v="2774" actId="47"/>
        <pc:sldMkLst>
          <pc:docMk/>
          <pc:sldMk cId="3257774262" sldId="340"/>
        </pc:sldMkLst>
        <pc:spChg chg="mod">
          <ac:chgData name="Romain Rachenne" userId="d05ffb5d262588ec" providerId="LiveId" clId="{E3807FEB-92A2-45B9-8B5D-9C9F9C2445ED}" dt="2020-12-07T15:19:25.255" v="2648" actId="26606"/>
          <ac:spMkLst>
            <pc:docMk/>
            <pc:sldMk cId="3257774262" sldId="340"/>
            <ac:spMk id="2" creationId="{D11FAE35-D882-4808-BC79-41E636B7A22D}"/>
          </ac:spMkLst>
        </pc:spChg>
        <pc:spChg chg="del">
          <ac:chgData name="Romain Rachenne" userId="d05ffb5d262588ec" providerId="LiveId" clId="{E3807FEB-92A2-45B9-8B5D-9C9F9C2445ED}" dt="2020-12-07T15:19:25.255" v="2648" actId="26606"/>
          <ac:spMkLst>
            <pc:docMk/>
            <pc:sldMk cId="3257774262" sldId="340"/>
            <ac:spMk id="9" creationId="{FB5993E2-C02B-4335-ABA5-D8EC465551E3}"/>
          </ac:spMkLst>
        </pc:spChg>
        <pc:spChg chg="del">
          <ac:chgData name="Romain Rachenne" userId="d05ffb5d262588ec" providerId="LiveId" clId="{E3807FEB-92A2-45B9-8B5D-9C9F9C2445ED}" dt="2020-12-07T15:19:25.255" v="2648" actId="26606"/>
          <ac:spMkLst>
            <pc:docMk/>
            <pc:sldMk cId="3257774262" sldId="340"/>
            <ac:spMk id="11" creationId="{C0B801A2-5622-4BE8-9AD2-C337A2CD0022}"/>
          </ac:spMkLst>
        </pc:spChg>
        <pc:spChg chg="del">
          <ac:chgData name="Romain Rachenne" userId="d05ffb5d262588ec" providerId="LiveId" clId="{E3807FEB-92A2-45B9-8B5D-9C9F9C2445ED}" dt="2020-12-07T15:19:25.255" v="2648" actId="26606"/>
          <ac:spMkLst>
            <pc:docMk/>
            <pc:sldMk cId="3257774262" sldId="340"/>
            <ac:spMk id="13" creationId="{B7AF614F-5BC3-4086-99F5-B87C5847A071}"/>
          </ac:spMkLst>
        </pc:spChg>
        <pc:graphicFrameChg chg="mod ord modGraphic">
          <ac:chgData name="Romain Rachenne" userId="d05ffb5d262588ec" providerId="LiveId" clId="{E3807FEB-92A2-45B9-8B5D-9C9F9C2445ED}" dt="2020-12-07T15:19:25.255" v="2648" actId="26606"/>
          <ac:graphicFrameMkLst>
            <pc:docMk/>
            <pc:sldMk cId="3257774262" sldId="340"/>
            <ac:graphicFrameMk id="5" creationId="{FB5EA03B-4A14-4367-8014-8E835B6E3848}"/>
          </ac:graphicFrameMkLst>
        </pc:graphicFrameChg>
        <pc:picChg chg="add mod ord">
          <ac:chgData name="Romain Rachenne" userId="d05ffb5d262588ec" providerId="LiveId" clId="{E3807FEB-92A2-45B9-8B5D-9C9F9C2445ED}" dt="2020-12-07T15:19:25.255" v="2648" actId="26606"/>
          <ac:picMkLst>
            <pc:docMk/>
            <pc:sldMk cId="3257774262" sldId="340"/>
            <ac:picMk id="7" creationId="{8FD93710-7951-4E51-BF3D-A1923B0995E2}"/>
          </ac:picMkLst>
        </pc:picChg>
        <pc:picChg chg="add mod">
          <ac:chgData name="Romain Rachenne" userId="d05ffb5d262588ec" providerId="LiveId" clId="{E3807FEB-92A2-45B9-8B5D-9C9F9C2445ED}" dt="2020-12-07T15:19:25.255" v="2648" actId="26606"/>
          <ac:picMkLst>
            <pc:docMk/>
            <pc:sldMk cId="3257774262" sldId="340"/>
            <ac:picMk id="8" creationId="{812D15FE-33D1-4DEA-B3E0-3B7152F85AFB}"/>
          </ac:picMkLst>
        </pc:picChg>
        <pc:picChg chg="add mod">
          <ac:chgData name="Romain Rachenne" userId="d05ffb5d262588ec" providerId="LiveId" clId="{E3807FEB-92A2-45B9-8B5D-9C9F9C2445ED}" dt="2020-12-07T15:24:47.709" v="2697"/>
          <ac:picMkLst>
            <pc:docMk/>
            <pc:sldMk cId="3257774262" sldId="340"/>
            <ac:picMk id="10" creationId="{63C526A7-D9DD-455F-91E4-87954D34BD3A}"/>
          </ac:picMkLst>
        </pc:picChg>
      </pc:sldChg>
      <pc:sldChg chg="modSp add del ord">
        <pc:chgData name="Romain Rachenne" userId="d05ffb5d262588ec" providerId="LiveId" clId="{E3807FEB-92A2-45B9-8B5D-9C9F9C2445ED}" dt="2020-12-06T23:32:30.585" v="1984" actId="47"/>
        <pc:sldMkLst>
          <pc:docMk/>
          <pc:sldMk cId="1026619275" sldId="341"/>
        </pc:sldMkLst>
        <pc:graphicFrameChg chg="mod">
          <ac:chgData name="Romain Rachenne" userId="d05ffb5d262588ec" providerId="LiveId" clId="{E3807FEB-92A2-45B9-8B5D-9C9F9C2445ED}" dt="2020-12-06T23:32:27.379" v="1983"/>
          <ac:graphicFrameMkLst>
            <pc:docMk/>
            <pc:sldMk cId="1026619275" sldId="341"/>
            <ac:graphicFrameMk id="5" creationId="{FB5EA03B-4A14-4367-8014-8E835B6E3848}"/>
          </ac:graphicFrameMkLst>
        </pc:graphicFrameChg>
      </pc:sldChg>
      <pc:sldChg chg="addSp delSp modSp add mod ord modTransition">
        <pc:chgData name="Romain Rachenne" userId="d05ffb5d262588ec" providerId="LiveId" clId="{E3807FEB-92A2-45B9-8B5D-9C9F9C2445ED}" dt="2020-12-08T08:24:53.681" v="3025" actId="20577"/>
        <pc:sldMkLst>
          <pc:docMk/>
          <pc:sldMk cId="2528595908" sldId="342"/>
        </pc:sldMkLst>
        <pc:spChg chg="mod">
          <ac:chgData name="Romain Rachenne" userId="d05ffb5d262588ec" providerId="LiveId" clId="{E3807FEB-92A2-45B9-8B5D-9C9F9C2445ED}" dt="2020-12-07T15:28:04.762" v="2765" actId="26606"/>
          <ac:spMkLst>
            <pc:docMk/>
            <pc:sldMk cId="2528595908" sldId="342"/>
            <ac:spMk id="2" creationId="{D11FAE35-D882-4808-BC79-41E636B7A22D}"/>
          </ac:spMkLst>
        </pc:spChg>
        <pc:spChg chg="add del">
          <ac:chgData name="Romain Rachenne" userId="d05ffb5d262588ec" providerId="LiveId" clId="{E3807FEB-92A2-45B9-8B5D-9C9F9C2445ED}" dt="2020-12-07T15:18:25.035" v="2636" actId="26606"/>
          <ac:spMkLst>
            <pc:docMk/>
            <pc:sldMk cId="2528595908" sldId="342"/>
            <ac:spMk id="9" creationId="{FB5993E2-C02B-4335-ABA5-D8EC465551E3}"/>
          </ac:spMkLst>
        </pc:spChg>
        <pc:spChg chg="add del">
          <ac:chgData name="Romain Rachenne" userId="d05ffb5d262588ec" providerId="LiveId" clId="{E3807FEB-92A2-45B9-8B5D-9C9F9C2445ED}" dt="2020-12-07T15:28:04.762" v="2765" actId="26606"/>
          <ac:spMkLst>
            <pc:docMk/>
            <pc:sldMk cId="2528595908" sldId="342"/>
            <ac:spMk id="10" creationId="{5CF81D86-BDBA-477C-B7DD-8D359BB9965B}"/>
          </ac:spMkLst>
        </pc:spChg>
        <pc:spChg chg="add del">
          <ac:chgData name="Romain Rachenne" userId="d05ffb5d262588ec" providerId="LiveId" clId="{E3807FEB-92A2-45B9-8B5D-9C9F9C2445ED}" dt="2020-12-07T15:18:25.035" v="2636" actId="26606"/>
          <ac:spMkLst>
            <pc:docMk/>
            <pc:sldMk cId="2528595908" sldId="342"/>
            <ac:spMk id="11" creationId="{C0B801A2-5622-4BE8-9AD2-C337A2CD0022}"/>
          </ac:spMkLst>
        </pc:spChg>
        <pc:spChg chg="add del">
          <ac:chgData name="Romain Rachenne" userId="d05ffb5d262588ec" providerId="LiveId" clId="{E3807FEB-92A2-45B9-8B5D-9C9F9C2445ED}" dt="2020-12-07T15:18:25.035" v="2636" actId="26606"/>
          <ac:spMkLst>
            <pc:docMk/>
            <pc:sldMk cId="2528595908" sldId="342"/>
            <ac:spMk id="13" creationId="{B7AF614F-5BC3-4086-99F5-B87C5847A071}"/>
          </ac:spMkLst>
        </pc:spChg>
        <pc:spChg chg="add del">
          <ac:chgData name="Romain Rachenne" userId="d05ffb5d262588ec" providerId="LiveId" clId="{E3807FEB-92A2-45B9-8B5D-9C9F9C2445ED}" dt="2020-12-07T15:28:04.762" v="2765" actId="26606"/>
          <ac:spMkLst>
            <pc:docMk/>
            <pc:sldMk cId="2528595908" sldId="342"/>
            <ac:spMk id="14" creationId="{88AA064E-5F6E-4024-BC28-EDDC3DFC70E1}"/>
          </ac:spMkLst>
        </pc:spChg>
        <pc:spChg chg="add del">
          <ac:chgData name="Romain Rachenne" userId="d05ffb5d262588ec" providerId="LiveId" clId="{E3807FEB-92A2-45B9-8B5D-9C9F9C2445ED}" dt="2020-12-07T15:21:07.413" v="2661" actId="26606"/>
          <ac:spMkLst>
            <pc:docMk/>
            <pc:sldMk cId="2528595908" sldId="342"/>
            <ac:spMk id="15" creationId="{5CF81D86-BDBA-477C-B7DD-8D359BB9965B}"/>
          </ac:spMkLst>
        </pc:spChg>
        <pc:spChg chg="add del">
          <ac:chgData name="Romain Rachenne" userId="d05ffb5d262588ec" providerId="LiveId" clId="{E3807FEB-92A2-45B9-8B5D-9C9F9C2445ED}" dt="2020-12-07T15:21:07.413" v="2661" actId="26606"/>
          <ac:spMkLst>
            <pc:docMk/>
            <pc:sldMk cId="2528595908" sldId="342"/>
            <ac:spMk id="17" creationId="{88AA064E-5F6E-4024-BC28-EDDC3DFC70E1}"/>
          </ac:spMkLst>
        </pc:spChg>
        <pc:spChg chg="add del">
          <ac:chgData name="Romain Rachenne" userId="d05ffb5d262588ec" providerId="LiveId" clId="{E3807FEB-92A2-45B9-8B5D-9C9F9C2445ED}" dt="2020-12-07T15:18:21.077" v="2633" actId="26606"/>
          <ac:spMkLst>
            <pc:docMk/>
            <pc:sldMk cId="2528595908" sldId="342"/>
            <ac:spMk id="18" creationId="{5CF81D86-BDBA-477C-B7DD-8D359BB9965B}"/>
          </ac:spMkLst>
        </pc:spChg>
        <pc:spChg chg="add del">
          <ac:chgData name="Romain Rachenne" userId="d05ffb5d262588ec" providerId="LiveId" clId="{E3807FEB-92A2-45B9-8B5D-9C9F9C2445ED}" dt="2020-12-07T15:21:07.413" v="2661" actId="26606"/>
          <ac:spMkLst>
            <pc:docMk/>
            <pc:sldMk cId="2528595908" sldId="342"/>
            <ac:spMk id="19" creationId="{03B29638-4838-4B9B-B9DB-96E542BAF3E6}"/>
          </ac:spMkLst>
        </pc:spChg>
        <pc:spChg chg="add del">
          <ac:chgData name="Romain Rachenne" userId="d05ffb5d262588ec" providerId="LiveId" clId="{E3807FEB-92A2-45B9-8B5D-9C9F9C2445ED}" dt="2020-12-07T15:28:04.762" v="2765" actId="26606"/>
          <ac:spMkLst>
            <pc:docMk/>
            <pc:sldMk cId="2528595908" sldId="342"/>
            <ac:spMk id="21" creationId="{03B29638-4838-4B9B-B9DB-96E542BAF3E6}"/>
          </ac:spMkLst>
        </pc:spChg>
        <pc:spChg chg="add del">
          <ac:chgData name="Romain Rachenne" userId="d05ffb5d262588ec" providerId="LiveId" clId="{E3807FEB-92A2-45B9-8B5D-9C9F9C2445ED}" dt="2020-12-07T15:18:21.077" v="2633" actId="26606"/>
          <ac:spMkLst>
            <pc:docMk/>
            <pc:sldMk cId="2528595908" sldId="342"/>
            <ac:spMk id="22" creationId="{88AA064E-5F6E-4024-BC28-EDDC3DFC70E1}"/>
          </ac:spMkLst>
        </pc:spChg>
        <pc:spChg chg="add del">
          <ac:chgData name="Romain Rachenne" userId="d05ffb5d262588ec" providerId="LiveId" clId="{E3807FEB-92A2-45B9-8B5D-9C9F9C2445ED}" dt="2020-12-07T15:18:21.077" v="2633" actId="26606"/>
          <ac:spMkLst>
            <pc:docMk/>
            <pc:sldMk cId="2528595908" sldId="342"/>
            <ac:spMk id="24" creationId="{03B29638-4838-4B9B-B9DB-96E542BAF3E6}"/>
          </ac:spMkLst>
        </pc:spChg>
        <pc:graphicFrameChg chg="mod ord modGraphic">
          <ac:chgData name="Romain Rachenne" userId="d05ffb5d262588ec" providerId="LiveId" clId="{E3807FEB-92A2-45B9-8B5D-9C9F9C2445ED}" dt="2020-12-08T08:24:53.681" v="3025" actId="20577"/>
          <ac:graphicFrameMkLst>
            <pc:docMk/>
            <pc:sldMk cId="2528595908" sldId="342"/>
            <ac:graphicFrameMk id="5" creationId="{FB5EA03B-4A14-4367-8014-8E835B6E3848}"/>
          </ac:graphicFrameMkLst>
        </pc:graphicFrameChg>
        <pc:picChg chg="add mod ord">
          <ac:chgData name="Romain Rachenne" userId="d05ffb5d262588ec" providerId="LiveId" clId="{E3807FEB-92A2-45B9-8B5D-9C9F9C2445ED}" dt="2020-12-07T15:18:25.035" v="2636" actId="26606"/>
          <ac:picMkLst>
            <pc:docMk/>
            <pc:sldMk cId="2528595908" sldId="342"/>
            <ac:picMk id="7" creationId="{437B1E1C-4BDF-403E-B50D-05E018F56A1C}"/>
          </ac:picMkLst>
        </pc:picChg>
        <pc:picChg chg="add mod">
          <ac:chgData name="Romain Rachenne" userId="d05ffb5d262588ec" providerId="LiveId" clId="{E3807FEB-92A2-45B9-8B5D-9C9F9C2445ED}" dt="2020-12-07T15:28:04.762" v="2765" actId="26606"/>
          <ac:picMkLst>
            <pc:docMk/>
            <pc:sldMk cId="2528595908" sldId="342"/>
            <ac:picMk id="8" creationId="{CB4436DA-6D21-4481-AD9D-DDFA6AEEEEBE}"/>
          </ac:picMkLst>
        </pc:picChg>
        <pc:picChg chg="add mod">
          <ac:chgData name="Romain Rachenne" userId="d05ffb5d262588ec" providerId="LiveId" clId="{E3807FEB-92A2-45B9-8B5D-9C9F9C2445ED}" dt="2020-12-07T15:28:33.349" v="2772"/>
          <ac:picMkLst>
            <pc:docMk/>
            <pc:sldMk cId="2528595908" sldId="342"/>
            <ac:picMk id="23" creationId="{05B0CB5F-DCD2-4E41-B9ED-7D51B55DB9FC}"/>
          </ac:picMkLst>
        </pc:picChg>
        <pc:cxnChg chg="add del">
          <ac:chgData name="Romain Rachenne" userId="d05ffb5d262588ec" providerId="LiveId" clId="{E3807FEB-92A2-45B9-8B5D-9C9F9C2445ED}" dt="2020-12-07T15:28:04.762" v="2765" actId="26606"/>
          <ac:cxnSpMkLst>
            <pc:docMk/>
            <pc:sldMk cId="2528595908" sldId="342"/>
            <ac:cxnSpMk id="12" creationId="{C65F3E9C-EF11-4F8F-A621-399C7A3E6401}"/>
          </ac:cxnSpMkLst>
        </pc:cxnChg>
        <pc:cxnChg chg="add del">
          <ac:chgData name="Romain Rachenne" userId="d05ffb5d262588ec" providerId="LiveId" clId="{E3807FEB-92A2-45B9-8B5D-9C9F9C2445ED}" dt="2020-12-07T15:21:07.413" v="2661" actId="26606"/>
          <ac:cxnSpMkLst>
            <pc:docMk/>
            <pc:sldMk cId="2528595908" sldId="342"/>
            <ac:cxnSpMk id="16" creationId="{C65F3E9C-EF11-4F8F-A621-399C7A3E6401}"/>
          </ac:cxnSpMkLst>
        </pc:cxnChg>
        <pc:cxnChg chg="add del">
          <ac:chgData name="Romain Rachenne" userId="d05ffb5d262588ec" providerId="LiveId" clId="{E3807FEB-92A2-45B9-8B5D-9C9F9C2445ED}" dt="2020-12-07T15:18:21.077" v="2633" actId="26606"/>
          <ac:cxnSpMkLst>
            <pc:docMk/>
            <pc:sldMk cId="2528595908" sldId="342"/>
            <ac:cxnSpMk id="20" creationId="{C65F3E9C-EF11-4F8F-A621-399C7A3E6401}"/>
          </ac:cxnSpMkLst>
        </pc:cxnChg>
      </pc:sldChg>
      <pc:sldChg chg="addSp delSp modSp add mod ord modTransition">
        <pc:chgData name="Romain Rachenne" userId="d05ffb5d262588ec" providerId="LiveId" clId="{E3807FEB-92A2-45B9-8B5D-9C9F9C2445ED}" dt="2020-12-09T14:07:37.946" v="3051"/>
        <pc:sldMkLst>
          <pc:docMk/>
          <pc:sldMk cId="1290040714" sldId="343"/>
        </pc:sldMkLst>
        <pc:spChg chg="mod">
          <ac:chgData name="Romain Rachenne" userId="d05ffb5d262588ec" providerId="LiveId" clId="{E3807FEB-92A2-45B9-8B5D-9C9F9C2445ED}" dt="2020-12-07T13:36:08.229" v="2168" actId="20577"/>
          <ac:spMkLst>
            <pc:docMk/>
            <pc:sldMk cId="1290040714" sldId="343"/>
            <ac:spMk id="2" creationId="{EDAC7B71-94A3-4188-AD4A-F05DE6B8E1A3}"/>
          </ac:spMkLst>
        </pc:spChg>
        <pc:spChg chg="del">
          <ac:chgData name="Romain Rachenne" userId="d05ffb5d262588ec" providerId="LiveId" clId="{E3807FEB-92A2-45B9-8B5D-9C9F9C2445ED}" dt="2020-12-07T13:36:03.689" v="2145" actId="478"/>
          <ac:spMkLst>
            <pc:docMk/>
            <pc:sldMk cId="1290040714" sldId="343"/>
            <ac:spMk id="3" creationId="{AC5B8F14-FBF3-44AB-A239-1D4620176A49}"/>
          </ac:spMkLst>
        </pc:spChg>
        <pc:spChg chg="add del mod">
          <ac:chgData name="Romain Rachenne" userId="d05ffb5d262588ec" providerId="LiveId" clId="{E3807FEB-92A2-45B9-8B5D-9C9F9C2445ED}" dt="2020-12-07T13:36:10.718" v="2169" actId="478"/>
          <ac:spMkLst>
            <pc:docMk/>
            <pc:sldMk cId="1290040714" sldId="343"/>
            <ac:spMk id="6" creationId="{6DCD1674-3F63-4965-9FE4-223D44F14BFE}"/>
          </ac:spMkLst>
        </pc:spChg>
        <pc:picChg chg="add del">
          <ac:chgData name="Romain Rachenne" userId="d05ffb5d262588ec" providerId="LiveId" clId="{E3807FEB-92A2-45B9-8B5D-9C9F9C2445ED}" dt="2020-12-07T13:36:27.245" v="2170" actId="21"/>
          <ac:picMkLst>
            <pc:docMk/>
            <pc:sldMk cId="1290040714" sldId="343"/>
            <ac:picMk id="4" creationId="{0D18DDF5-7B3C-4925-A0C2-56D2166EBEBE}"/>
          </ac:picMkLst>
        </pc:picChg>
        <pc:picChg chg="add mod">
          <ac:chgData name="Romain Rachenne" userId="d05ffb5d262588ec" providerId="LiveId" clId="{E3807FEB-92A2-45B9-8B5D-9C9F9C2445ED}" dt="2020-12-09T14:07:37.946" v="3051"/>
          <ac:picMkLst>
            <pc:docMk/>
            <pc:sldMk cId="1290040714" sldId="343"/>
            <ac:picMk id="6" creationId="{7E90D080-18EC-4EAF-B934-2FECF692E080}"/>
          </ac:picMkLst>
        </pc:picChg>
        <pc:picChg chg="add mod">
          <ac:chgData name="Romain Rachenne" userId="d05ffb5d262588ec" providerId="LiveId" clId="{E3807FEB-92A2-45B9-8B5D-9C9F9C2445ED}" dt="2020-12-07T13:36:39.866" v="2175" actId="1076"/>
          <ac:picMkLst>
            <pc:docMk/>
            <pc:sldMk cId="1290040714" sldId="343"/>
            <ac:picMk id="7" creationId="{50AB97FB-A100-4C90-ABF6-A98C1A3552FA}"/>
          </ac:picMkLst>
        </pc:picChg>
        <pc:picChg chg="add mod">
          <ac:chgData name="Romain Rachenne" userId="d05ffb5d262588ec" providerId="LiveId" clId="{E3807FEB-92A2-45B9-8B5D-9C9F9C2445ED}" dt="2020-12-07T15:17:14.923" v="2609"/>
          <ac:picMkLst>
            <pc:docMk/>
            <pc:sldMk cId="1290040714" sldId="343"/>
            <ac:picMk id="8" creationId="{4BC1EC8D-A8DB-4ECC-9A79-214144B32F1A}"/>
          </ac:picMkLst>
        </pc:picChg>
        <pc:picChg chg="add mod">
          <ac:chgData name="Romain Rachenne" userId="d05ffb5d262588ec" providerId="LiveId" clId="{E3807FEB-92A2-45B9-8B5D-9C9F9C2445ED}" dt="2020-12-07T15:18:34.524" v="2638"/>
          <ac:picMkLst>
            <pc:docMk/>
            <pc:sldMk cId="1290040714" sldId="343"/>
            <ac:picMk id="9" creationId="{CCBFFBE6-047F-4604-9E69-A616775A84EA}"/>
          </ac:picMkLst>
        </pc:picChg>
      </pc:sldChg>
      <pc:sldChg chg="add del ord">
        <pc:chgData name="Romain Rachenne" userId="d05ffb5d262588ec" providerId="LiveId" clId="{E3807FEB-92A2-45B9-8B5D-9C9F9C2445ED}" dt="2020-12-07T13:38:07.564" v="2196" actId="47"/>
        <pc:sldMkLst>
          <pc:docMk/>
          <pc:sldMk cId="1953322278" sldId="344"/>
        </pc:sldMkLst>
      </pc:sldChg>
      <pc:sldChg chg="addSp delSp modSp add mod ord modTransition setBg">
        <pc:chgData name="Romain Rachenne" userId="d05ffb5d262588ec" providerId="LiveId" clId="{E3807FEB-92A2-45B9-8B5D-9C9F9C2445ED}" dt="2020-12-09T14:07:44.439" v="3054"/>
        <pc:sldMkLst>
          <pc:docMk/>
          <pc:sldMk cId="174890171" sldId="345"/>
        </pc:sldMkLst>
        <pc:spChg chg="mod">
          <ac:chgData name="Romain Rachenne" userId="d05ffb5d262588ec" providerId="LiveId" clId="{E3807FEB-92A2-45B9-8B5D-9C9F9C2445ED}" dt="2020-12-07T13:37:57.354" v="2195" actId="26606"/>
          <ac:spMkLst>
            <pc:docMk/>
            <pc:sldMk cId="174890171" sldId="345"/>
            <ac:spMk id="2" creationId="{EDAC7B71-94A3-4188-AD4A-F05DE6B8E1A3}"/>
          </ac:spMkLst>
        </pc:spChg>
        <pc:spChg chg="del">
          <ac:chgData name="Romain Rachenne" userId="d05ffb5d262588ec" providerId="LiveId" clId="{E3807FEB-92A2-45B9-8B5D-9C9F9C2445ED}" dt="2020-12-07T13:37:36.914" v="2176" actId="478"/>
          <ac:spMkLst>
            <pc:docMk/>
            <pc:sldMk cId="174890171" sldId="345"/>
            <ac:spMk id="3" creationId="{AC5B8F14-FBF3-44AB-A239-1D4620176A49}"/>
          </ac:spMkLst>
        </pc:spChg>
        <pc:spChg chg="add del mod">
          <ac:chgData name="Romain Rachenne" userId="d05ffb5d262588ec" providerId="LiveId" clId="{E3807FEB-92A2-45B9-8B5D-9C9F9C2445ED}" dt="2020-12-07T13:37:55.270" v="2194" actId="478"/>
          <ac:spMkLst>
            <pc:docMk/>
            <pc:sldMk cId="174890171" sldId="345"/>
            <ac:spMk id="5" creationId="{1D87280A-FC29-4F6B-A516-74CFAD9FFCB6}"/>
          </ac:spMkLst>
        </pc:spChg>
        <pc:spChg chg="add">
          <ac:chgData name="Romain Rachenne" userId="d05ffb5d262588ec" providerId="LiveId" clId="{E3807FEB-92A2-45B9-8B5D-9C9F9C2445ED}" dt="2020-12-07T13:37:57.354" v="2195" actId="26606"/>
          <ac:spMkLst>
            <pc:docMk/>
            <pc:sldMk cId="174890171" sldId="345"/>
            <ac:spMk id="11" creationId="{4E4490D0-3672-446A-AC12-B4830333BDDD}"/>
          </ac:spMkLst>
        </pc:spChg>
        <pc:spChg chg="add">
          <ac:chgData name="Romain Rachenne" userId="d05ffb5d262588ec" providerId="LiveId" clId="{E3807FEB-92A2-45B9-8B5D-9C9F9C2445ED}" dt="2020-12-07T13:37:57.354" v="2195" actId="26606"/>
          <ac:spMkLst>
            <pc:docMk/>
            <pc:sldMk cId="174890171" sldId="345"/>
            <ac:spMk id="13" creationId="{39CB82C2-DF65-4EC1-8280-F201D50F570B}"/>
          </ac:spMkLst>
        </pc:spChg>
        <pc:spChg chg="add">
          <ac:chgData name="Romain Rachenne" userId="d05ffb5d262588ec" providerId="LiveId" clId="{E3807FEB-92A2-45B9-8B5D-9C9F9C2445ED}" dt="2020-12-07T13:37:57.354" v="2195" actId="26606"/>
          <ac:spMkLst>
            <pc:docMk/>
            <pc:sldMk cId="174890171" sldId="345"/>
            <ac:spMk id="17" creationId="{5AE6C737-FF55-4064-94B7-0B21D2EB6045}"/>
          </ac:spMkLst>
        </pc:spChg>
        <pc:spChg chg="add">
          <ac:chgData name="Romain Rachenne" userId="d05ffb5d262588ec" providerId="LiveId" clId="{E3807FEB-92A2-45B9-8B5D-9C9F9C2445ED}" dt="2020-12-07T13:37:57.354" v="2195" actId="26606"/>
          <ac:spMkLst>
            <pc:docMk/>
            <pc:sldMk cId="174890171" sldId="345"/>
            <ac:spMk id="21" creationId="{D8218D9F-38B6-4AE0-9051-5434D19A5277}"/>
          </ac:spMkLst>
        </pc:spChg>
        <pc:spChg chg="add">
          <ac:chgData name="Romain Rachenne" userId="d05ffb5d262588ec" providerId="LiveId" clId="{E3807FEB-92A2-45B9-8B5D-9C9F9C2445ED}" dt="2020-12-07T13:37:57.354" v="2195" actId="26606"/>
          <ac:spMkLst>
            <pc:docMk/>
            <pc:sldMk cId="174890171" sldId="345"/>
            <ac:spMk id="23" creationId="{2D3DCA99-84AF-487A-BF72-91C5FA6B0B70}"/>
          </ac:spMkLst>
        </pc:spChg>
        <pc:picChg chg="add mod">
          <ac:chgData name="Romain Rachenne" userId="d05ffb5d262588ec" providerId="LiveId" clId="{E3807FEB-92A2-45B9-8B5D-9C9F9C2445ED}" dt="2020-12-07T13:37:57.354" v="2195" actId="26606"/>
          <ac:picMkLst>
            <pc:docMk/>
            <pc:sldMk cId="174890171" sldId="345"/>
            <ac:picMk id="6" creationId="{EDC80D32-BD2F-4E75-8D1D-50572C43014B}"/>
          </ac:picMkLst>
        </pc:picChg>
        <pc:picChg chg="add mod">
          <ac:chgData name="Romain Rachenne" userId="d05ffb5d262588ec" providerId="LiveId" clId="{E3807FEB-92A2-45B9-8B5D-9C9F9C2445ED}" dt="2020-12-07T15:17:23.175" v="2612"/>
          <ac:picMkLst>
            <pc:docMk/>
            <pc:sldMk cId="174890171" sldId="345"/>
            <ac:picMk id="14" creationId="{E112F227-54D7-4DBC-A065-67CDEB20D1C4}"/>
          </ac:picMkLst>
        </pc:picChg>
        <pc:picChg chg="add mod">
          <ac:chgData name="Romain Rachenne" userId="d05ffb5d262588ec" providerId="LiveId" clId="{E3807FEB-92A2-45B9-8B5D-9C9F9C2445ED}" dt="2020-12-07T15:19:45.189" v="2649"/>
          <ac:picMkLst>
            <pc:docMk/>
            <pc:sldMk cId="174890171" sldId="345"/>
            <ac:picMk id="16" creationId="{70CE21BB-58EF-4B14-83D1-8492EEF16930}"/>
          </ac:picMkLst>
        </pc:picChg>
        <pc:picChg chg="add mod">
          <ac:chgData name="Romain Rachenne" userId="d05ffb5d262588ec" providerId="LiveId" clId="{E3807FEB-92A2-45B9-8B5D-9C9F9C2445ED}" dt="2020-12-09T14:07:44.439" v="3054"/>
          <ac:picMkLst>
            <pc:docMk/>
            <pc:sldMk cId="174890171" sldId="345"/>
            <ac:picMk id="18" creationId="{7426A060-C40C-4470-A0B4-C825F8C83D6B}"/>
          </ac:picMkLst>
        </pc:picChg>
        <pc:cxnChg chg="add">
          <ac:chgData name="Romain Rachenne" userId="d05ffb5d262588ec" providerId="LiveId" clId="{E3807FEB-92A2-45B9-8B5D-9C9F9C2445ED}" dt="2020-12-07T13:37:57.354" v="2195" actId="26606"/>
          <ac:cxnSpMkLst>
            <pc:docMk/>
            <pc:sldMk cId="174890171" sldId="345"/>
            <ac:cxnSpMk id="15" creationId="{7E1D4427-852B-4B37-8E76-0E9F1810BA2A}"/>
          </ac:cxnSpMkLst>
        </pc:cxnChg>
        <pc:cxnChg chg="add">
          <ac:chgData name="Romain Rachenne" userId="d05ffb5d262588ec" providerId="LiveId" clId="{E3807FEB-92A2-45B9-8B5D-9C9F9C2445ED}" dt="2020-12-07T13:37:57.354" v="2195" actId="26606"/>
          <ac:cxnSpMkLst>
            <pc:docMk/>
            <pc:sldMk cId="174890171" sldId="345"/>
            <ac:cxnSpMk id="19" creationId="{6B5B1DD8-6224-4137-8621-32982B00F9FC}"/>
          </ac:cxnSpMkLst>
        </pc:cxnChg>
      </pc:sldChg>
      <pc:sldChg chg="addSp delSp modSp new mod ord modTransition">
        <pc:chgData name="Romain Rachenne" userId="d05ffb5d262588ec" providerId="LiveId" clId="{E3807FEB-92A2-45B9-8B5D-9C9F9C2445ED}" dt="2020-12-09T14:08:15.050" v="3067"/>
        <pc:sldMkLst>
          <pc:docMk/>
          <pc:sldMk cId="889845360" sldId="346"/>
        </pc:sldMkLst>
        <pc:spChg chg="mod">
          <ac:chgData name="Romain Rachenne" userId="d05ffb5d262588ec" providerId="LiveId" clId="{E3807FEB-92A2-45B9-8B5D-9C9F9C2445ED}" dt="2020-12-06T23:33:52.574" v="2039" actId="20577"/>
          <ac:spMkLst>
            <pc:docMk/>
            <pc:sldMk cId="889845360" sldId="346"/>
            <ac:spMk id="2" creationId="{12372918-4D65-4200-B388-94A0E92D8C15}"/>
          </ac:spMkLst>
        </pc:spChg>
        <pc:spChg chg="del">
          <ac:chgData name="Romain Rachenne" userId="d05ffb5d262588ec" providerId="LiveId" clId="{E3807FEB-92A2-45B9-8B5D-9C9F9C2445ED}" dt="2020-12-07T13:38:14.321" v="2197" actId="478"/>
          <ac:spMkLst>
            <pc:docMk/>
            <pc:sldMk cId="889845360" sldId="346"/>
            <ac:spMk id="3" creationId="{E56D3355-7E4E-4202-BC0A-A3A38724C629}"/>
          </ac:spMkLst>
        </pc:spChg>
        <pc:picChg chg="add mod">
          <ac:chgData name="Romain Rachenne" userId="d05ffb5d262588ec" providerId="LiveId" clId="{E3807FEB-92A2-45B9-8B5D-9C9F9C2445ED}" dt="2020-12-07T14:52:53.782" v="2200" actId="1076"/>
          <ac:picMkLst>
            <pc:docMk/>
            <pc:sldMk cId="889845360" sldId="346"/>
            <ac:picMk id="4" creationId="{03E3F430-E46E-419A-BE17-BF9226B0738F}"/>
          </ac:picMkLst>
        </pc:picChg>
        <pc:picChg chg="add mod">
          <ac:chgData name="Romain Rachenne" userId="d05ffb5d262588ec" providerId="LiveId" clId="{E3807FEB-92A2-45B9-8B5D-9C9F9C2445ED}" dt="2020-12-07T15:17:34.445" v="2618"/>
          <ac:picMkLst>
            <pc:docMk/>
            <pc:sldMk cId="889845360" sldId="346"/>
            <ac:picMk id="5" creationId="{7D3393BC-609F-48E1-B2C0-5CECF1A64359}"/>
          </ac:picMkLst>
        </pc:picChg>
        <pc:picChg chg="add mod">
          <ac:chgData name="Romain Rachenne" userId="d05ffb5d262588ec" providerId="LiveId" clId="{E3807FEB-92A2-45B9-8B5D-9C9F9C2445ED}" dt="2020-12-07T15:22:39.214" v="2678"/>
          <ac:picMkLst>
            <pc:docMk/>
            <pc:sldMk cId="889845360" sldId="346"/>
            <ac:picMk id="6" creationId="{2712401F-66AC-499E-B6D9-D0F3F6731C80}"/>
          </ac:picMkLst>
        </pc:picChg>
        <pc:picChg chg="add mod">
          <ac:chgData name="Romain Rachenne" userId="d05ffb5d262588ec" providerId="LiveId" clId="{E3807FEB-92A2-45B9-8B5D-9C9F9C2445ED}" dt="2020-12-09T14:08:15.050" v="3067"/>
          <ac:picMkLst>
            <pc:docMk/>
            <pc:sldMk cId="889845360" sldId="346"/>
            <ac:picMk id="7" creationId="{B1A404A4-E021-431C-82F5-4D90E04C0757}"/>
          </ac:picMkLst>
        </pc:picChg>
      </pc:sldChg>
      <pc:sldChg chg="addSp delSp modSp add mod ord modTransition">
        <pc:chgData name="Romain Rachenne" userId="d05ffb5d262588ec" providerId="LiveId" clId="{E3807FEB-92A2-45B9-8B5D-9C9F9C2445ED}" dt="2020-12-09T14:08:24.711" v="3068"/>
        <pc:sldMkLst>
          <pc:docMk/>
          <pc:sldMk cId="1504780826" sldId="347"/>
        </pc:sldMkLst>
        <pc:spChg chg="mod">
          <ac:chgData name="Romain Rachenne" userId="d05ffb5d262588ec" providerId="LiveId" clId="{E3807FEB-92A2-45B9-8B5D-9C9F9C2445ED}" dt="2020-12-08T08:22:53.136" v="2841" actId="20577"/>
          <ac:spMkLst>
            <pc:docMk/>
            <pc:sldMk cId="1504780826" sldId="347"/>
            <ac:spMk id="2" creationId="{D11FAE35-D882-4808-BC79-41E636B7A22D}"/>
          </ac:spMkLst>
        </pc:spChg>
        <pc:spChg chg="add del">
          <ac:chgData name="Romain Rachenne" userId="d05ffb5d262588ec" providerId="LiveId" clId="{E3807FEB-92A2-45B9-8B5D-9C9F9C2445ED}" dt="2020-12-07T15:22:48.928" v="2682" actId="26606"/>
          <ac:spMkLst>
            <pc:docMk/>
            <pc:sldMk cId="1504780826" sldId="347"/>
            <ac:spMk id="9" creationId="{FB5993E2-C02B-4335-ABA5-D8EC465551E3}"/>
          </ac:spMkLst>
        </pc:spChg>
        <pc:spChg chg="add del">
          <ac:chgData name="Romain Rachenne" userId="d05ffb5d262588ec" providerId="LiveId" clId="{E3807FEB-92A2-45B9-8B5D-9C9F9C2445ED}" dt="2020-12-07T15:22:48.928" v="2682" actId="26606"/>
          <ac:spMkLst>
            <pc:docMk/>
            <pc:sldMk cId="1504780826" sldId="347"/>
            <ac:spMk id="11" creationId="{C0B801A2-5622-4BE8-9AD2-C337A2CD0022}"/>
          </ac:spMkLst>
        </pc:spChg>
        <pc:spChg chg="add del">
          <ac:chgData name="Romain Rachenne" userId="d05ffb5d262588ec" providerId="LiveId" clId="{E3807FEB-92A2-45B9-8B5D-9C9F9C2445ED}" dt="2020-12-07T15:22:48.928" v="2682" actId="26606"/>
          <ac:spMkLst>
            <pc:docMk/>
            <pc:sldMk cId="1504780826" sldId="347"/>
            <ac:spMk id="13" creationId="{B7AF614F-5BC3-4086-99F5-B87C5847A071}"/>
          </ac:spMkLst>
        </pc:spChg>
        <pc:spChg chg="add del">
          <ac:chgData name="Romain Rachenne" userId="d05ffb5d262588ec" providerId="LiveId" clId="{E3807FEB-92A2-45B9-8B5D-9C9F9C2445ED}" dt="2020-12-07T15:22:48.881" v="2681" actId="26606"/>
          <ac:spMkLst>
            <pc:docMk/>
            <pc:sldMk cId="1504780826" sldId="347"/>
            <ac:spMk id="18" creationId="{5CF81D86-BDBA-477C-B7DD-8D359BB9965B}"/>
          </ac:spMkLst>
        </pc:spChg>
        <pc:spChg chg="add del">
          <ac:chgData name="Romain Rachenne" userId="d05ffb5d262588ec" providerId="LiveId" clId="{E3807FEB-92A2-45B9-8B5D-9C9F9C2445ED}" dt="2020-12-07T15:22:48.881" v="2681" actId="26606"/>
          <ac:spMkLst>
            <pc:docMk/>
            <pc:sldMk cId="1504780826" sldId="347"/>
            <ac:spMk id="22" creationId="{88AA064E-5F6E-4024-BC28-EDDC3DFC70E1}"/>
          </ac:spMkLst>
        </pc:spChg>
        <pc:spChg chg="add del">
          <ac:chgData name="Romain Rachenne" userId="d05ffb5d262588ec" providerId="LiveId" clId="{E3807FEB-92A2-45B9-8B5D-9C9F9C2445ED}" dt="2020-12-07T15:22:48.881" v="2681" actId="26606"/>
          <ac:spMkLst>
            <pc:docMk/>
            <pc:sldMk cId="1504780826" sldId="347"/>
            <ac:spMk id="24" creationId="{03B29638-4838-4B9B-B9DB-96E542BAF3E6}"/>
          </ac:spMkLst>
        </pc:spChg>
        <pc:graphicFrameChg chg="mod ord modGraphic">
          <ac:chgData name="Romain Rachenne" userId="d05ffb5d262588ec" providerId="LiveId" clId="{E3807FEB-92A2-45B9-8B5D-9C9F9C2445ED}" dt="2020-12-08T08:24:04.478" v="3015" actId="20577"/>
          <ac:graphicFrameMkLst>
            <pc:docMk/>
            <pc:sldMk cId="1504780826" sldId="347"/>
            <ac:graphicFrameMk id="5" creationId="{FB5EA03B-4A14-4367-8014-8E835B6E3848}"/>
          </ac:graphicFrameMkLst>
        </pc:graphicFrameChg>
        <pc:picChg chg="add mod ord">
          <ac:chgData name="Romain Rachenne" userId="d05ffb5d262588ec" providerId="LiveId" clId="{E3807FEB-92A2-45B9-8B5D-9C9F9C2445ED}" dt="2020-12-07T15:22:48.928" v="2682" actId="26606"/>
          <ac:picMkLst>
            <pc:docMk/>
            <pc:sldMk cId="1504780826" sldId="347"/>
            <ac:picMk id="7" creationId="{5E1ADAD3-ACAC-43B7-A9D8-2C1B8DCE2786}"/>
          </ac:picMkLst>
        </pc:picChg>
        <pc:picChg chg="add mod">
          <ac:chgData name="Romain Rachenne" userId="d05ffb5d262588ec" providerId="LiveId" clId="{E3807FEB-92A2-45B9-8B5D-9C9F9C2445ED}" dt="2020-12-07T15:22:48.928" v="2682" actId="26606"/>
          <ac:picMkLst>
            <pc:docMk/>
            <pc:sldMk cId="1504780826" sldId="347"/>
            <ac:picMk id="8" creationId="{07F772AD-2D9C-42DD-A5BB-0C32A77924DB}"/>
          </ac:picMkLst>
        </pc:picChg>
        <pc:picChg chg="add mod">
          <ac:chgData name="Romain Rachenne" userId="d05ffb5d262588ec" providerId="LiveId" clId="{E3807FEB-92A2-45B9-8B5D-9C9F9C2445ED}" dt="2020-12-09T14:08:24.711" v="3068"/>
          <ac:picMkLst>
            <pc:docMk/>
            <pc:sldMk cId="1504780826" sldId="347"/>
            <ac:picMk id="9" creationId="{6EA24FD2-522C-4B8F-85B8-A455411CF6EB}"/>
          </ac:picMkLst>
        </pc:picChg>
        <pc:picChg chg="add mod">
          <ac:chgData name="Romain Rachenne" userId="d05ffb5d262588ec" providerId="LiveId" clId="{E3807FEB-92A2-45B9-8B5D-9C9F9C2445ED}" dt="2020-12-07T15:30:55.038" v="2835"/>
          <ac:picMkLst>
            <pc:docMk/>
            <pc:sldMk cId="1504780826" sldId="347"/>
            <ac:picMk id="14" creationId="{9D95E9EB-61D2-42A8-B052-E1E7744BCCDE}"/>
          </ac:picMkLst>
        </pc:picChg>
        <pc:cxnChg chg="add del">
          <ac:chgData name="Romain Rachenne" userId="d05ffb5d262588ec" providerId="LiveId" clId="{E3807FEB-92A2-45B9-8B5D-9C9F9C2445ED}" dt="2020-12-07T15:22:48.881" v="2681" actId="26606"/>
          <ac:cxnSpMkLst>
            <pc:docMk/>
            <pc:sldMk cId="1504780826" sldId="347"/>
            <ac:cxnSpMk id="20" creationId="{C65F3E9C-EF11-4F8F-A621-399C7A3E6401}"/>
          </ac:cxnSpMkLst>
        </pc:cxnChg>
      </pc:sldChg>
      <pc:sldChg chg="new del">
        <pc:chgData name="Romain Rachenne" userId="d05ffb5d262588ec" providerId="LiveId" clId="{E3807FEB-92A2-45B9-8B5D-9C9F9C2445ED}" dt="2020-12-06T23:35:14.277" v="2124" actId="47"/>
        <pc:sldMkLst>
          <pc:docMk/>
          <pc:sldMk cId="2149201036" sldId="347"/>
        </pc:sldMkLst>
      </pc:sldChg>
      <pc:sldChg chg="delSp add del ord setBg delDesignElem">
        <pc:chgData name="Romain Rachenne" userId="d05ffb5d262588ec" providerId="LiveId" clId="{E3807FEB-92A2-45B9-8B5D-9C9F9C2445ED}" dt="2020-12-07T14:53:13.270" v="2205" actId="47"/>
        <pc:sldMkLst>
          <pc:docMk/>
          <pc:sldMk cId="3585628593" sldId="347"/>
        </pc:sldMkLst>
        <pc:spChg chg="del">
          <ac:chgData name="Romain Rachenne" userId="d05ffb5d262588ec" providerId="LiveId" clId="{E3807FEB-92A2-45B9-8B5D-9C9F9C2445ED}" dt="2020-12-07T14:53:10.010" v="2202"/>
          <ac:spMkLst>
            <pc:docMk/>
            <pc:sldMk cId="3585628593" sldId="347"/>
            <ac:spMk id="9" creationId="{FB5993E2-C02B-4335-ABA5-D8EC465551E3}"/>
          </ac:spMkLst>
        </pc:spChg>
        <pc:spChg chg="del">
          <ac:chgData name="Romain Rachenne" userId="d05ffb5d262588ec" providerId="LiveId" clId="{E3807FEB-92A2-45B9-8B5D-9C9F9C2445ED}" dt="2020-12-07T14:53:10.010" v="2202"/>
          <ac:spMkLst>
            <pc:docMk/>
            <pc:sldMk cId="3585628593" sldId="347"/>
            <ac:spMk id="11" creationId="{C0B801A2-5622-4BE8-9AD2-C337A2CD0022}"/>
          </ac:spMkLst>
        </pc:spChg>
        <pc:spChg chg="del">
          <ac:chgData name="Romain Rachenne" userId="d05ffb5d262588ec" providerId="LiveId" clId="{E3807FEB-92A2-45B9-8B5D-9C9F9C2445ED}" dt="2020-12-07T14:53:10.010" v="2202"/>
          <ac:spMkLst>
            <pc:docMk/>
            <pc:sldMk cId="3585628593" sldId="347"/>
            <ac:spMk id="13" creationId="{B7AF614F-5BC3-4086-99F5-B87C5847A071}"/>
          </ac:spMkLst>
        </pc:spChg>
      </pc:sldChg>
      <pc:sldChg chg="addSp delSp modSp add mod ord modTransition">
        <pc:chgData name="Romain Rachenne" userId="d05ffb5d262588ec" providerId="LiveId" clId="{E3807FEB-92A2-45B9-8B5D-9C9F9C2445ED}" dt="2020-12-09T14:08:13.502" v="3066"/>
        <pc:sldMkLst>
          <pc:docMk/>
          <pc:sldMk cId="171717929" sldId="348"/>
        </pc:sldMkLst>
        <pc:spChg chg="mod">
          <ac:chgData name="Romain Rachenne" userId="d05ffb5d262588ec" providerId="LiveId" clId="{E3807FEB-92A2-45B9-8B5D-9C9F9C2445ED}" dt="2020-12-07T15:22:35.204" v="2676" actId="26606"/>
          <ac:spMkLst>
            <pc:docMk/>
            <pc:sldMk cId="171717929" sldId="348"/>
            <ac:spMk id="2" creationId="{AB3130B8-E896-4D98-90EE-14249DAADCEB}"/>
          </ac:spMkLst>
        </pc:spChg>
        <pc:spChg chg="add del">
          <ac:chgData name="Romain Rachenne" userId="d05ffb5d262588ec" providerId="LiveId" clId="{E3807FEB-92A2-45B9-8B5D-9C9F9C2445ED}" dt="2020-12-07T15:22:35.204" v="2676" actId="26606"/>
          <ac:spMkLst>
            <pc:docMk/>
            <pc:sldMk cId="171717929" sldId="348"/>
            <ac:spMk id="85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7T15:22:35.204" v="2676" actId="26606"/>
          <ac:spMkLst>
            <pc:docMk/>
            <pc:sldMk cId="171717929" sldId="348"/>
            <ac:spMk id="87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7T15:22:35.204" v="2676" actId="26606"/>
          <ac:spMkLst>
            <pc:docMk/>
            <pc:sldMk cId="171717929" sldId="348"/>
            <ac:spMk id="91" creationId="{5A1B47C8-47A0-4A88-8830-6DEA3B5DE392}"/>
          </ac:spMkLst>
        </pc:spChg>
        <pc:spChg chg="add del">
          <ac:chgData name="Romain Rachenne" userId="d05ffb5d262588ec" providerId="LiveId" clId="{E3807FEB-92A2-45B9-8B5D-9C9F9C2445ED}" dt="2020-12-07T15:22:35.204" v="2676" actId="26606"/>
          <ac:spMkLst>
            <pc:docMk/>
            <pc:sldMk cId="171717929" sldId="348"/>
            <ac:spMk id="93" creationId="{984BBFDD-E720-4805-A9C8-129FBBF6DD70}"/>
          </ac:spMkLst>
        </pc:spChg>
        <pc:spChg chg="add del">
          <ac:chgData name="Romain Rachenne" userId="d05ffb5d262588ec" providerId="LiveId" clId="{E3807FEB-92A2-45B9-8B5D-9C9F9C2445ED}" dt="2020-12-07T15:22:35.204" v="2676" actId="26606"/>
          <ac:spMkLst>
            <pc:docMk/>
            <pc:sldMk cId="171717929" sldId="348"/>
            <ac:spMk id="95" creationId="{5AC4BE46-4A77-42FE-9D15-065CDB2F847C}"/>
          </ac:spMkLst>
        </pc:spChg>
        <pc:spChg chg="add del">
          <ac:chgData name="Romain Rachenne" userId="d05ffb5d262588ec" providerId="LiveId" clId="{E3807FEB-92A2-45B9-8B5D-9C9F9C2445ED}" dt="2020-12-07T15:22:35.176" v="2675" actId="26606"/>
          <ac:spMkLst>
            <pc:docMk/>
            <pc:sldMk cId="171717929" sldId="348"/>
            <ac:spMk id="135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7T15:22:35.176" v="2675" actId="26606"/>
          <ac:spMkLst>
            <pc:docMk/>
            <pc:sldMk cId="171717929" sldId="348"/>
            <ac:spMk id="137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7T15:22:35.176" v="2675" actId="26606"/>
          <ac:spMkLst>
            <pc:docMk/>
            <pc:sldMk cId="171717929" sldId="348"/>
            <ac:spMk id="141" creationId="{FA4CD5CB-D209-4D70-8CA4-629731C59219}"/>
          </ac:spMkLst>
        </pc:spChg>
        <pc:spChg chg="add del">
          <ac:chgData name="Romain Rachenne" userId="d05ffb5d262588ec" providerId="LiveId" clId="{E3807FEB-92A2-45B9-8B5D-9C9F9C2445ED}" dt="2020-12-07T15:22:35.176" v="2675" actId="26606"/>
          <ac:spMkLst>
            <pc:docMk/>
            <pc:sldMk cId="171717929" sldId="348"/>
            <ac:spMk id="145" creationId="{B4C27B90-DF2B-4D00-BA07-18ED774CD2F1}"/>
          </ac:spMkLst>
        </pc:spChg>
        <pc:spChg chg="add del">
          <ac:chgData name="Romain Rachenne" userId="d05ffb5d262588ec" providerId="LiveId" clId="{E3807FEB-92A2-45B9-8B5D-9C9F9C2445ED}" dt="2020-12-07T15:22:35.176" v="2675" actId="26606"/>
          <ac:spMkLst>
            <pc:docMk/>
            <pc:sldMk cId="171717929" sldId="348"/>
            <ac:spMk id="147" creationId="{593ACC25-C262-417A-8AA9-0641C772BDB6}"/>
          </ac:spMkLst>
        </pc:spChg>
        <pc:spChg chg="add">
          <ac:chgData name="Romain Rachenne" userId="d05ffb5d262588ec" providerId="LiveId" clId="{E3807FEB-92A2-45B9-8B5D-9C9F9C2445ED}" dt="2020-12-07T15:22:35.204" v="2676" actId="26606"/>
          <ac:spMkLst>
            <pc:docMk/>
            <pc:sldMk cId="171717929" sldId="348"/>
            <ac:spMk id="1028" creationId="{25C8D2C1-DA83-420D-9635-D52CE066B5DA}"/>
          </ac:spMkLst>
        </pc:spChg>
        <pc:spChg chg="add">
          <ac:chgData name="Romain Rachenne" userId="d05ffb5d262588ec" providerId="LiveId" clId="{E3807FEB-92A2-45B9-8B5D-9C9F9C2445ED}" dt="2020-12-07T15:22:35.204" v="2676" actId="26606"/>
          <ac:spMkLst>
            <pc:docMk/>
            <pc:sldMk cId="171717929" sldId="348"/>
            <ac:spMk id="1029" creationId="{434F74C9-6A0B-409E-AD1C-45B58BE91BB8}"/>
          </ac:spMkLst>
        </pc:spChg>
        <pc:spChg chg="add">
          <ac:chgData name="Romain Rachenne" userId="d05ffb5d262588ec" providerId="LiveId" clId="{E3807FEB-92A2-45B9-8B5D-9C9F9C2445ED}" dt="2020-12-07T15:22:35.204" v="2676" actId="26606"/>
          <ac:spMkLst>
            <pc:docMk/>
            <pc:sldMk cId="171717929" sldId="348"/>
            <ac:spMk id="1031" creationId="{F452A527-3631-41ED-858D-3777A7D1496A}"/>
          </ac:spMkLst>
        </pc:spChg>
        <pc:spChg chg="add">
          <ac:chgData name="Romain Rachenne" userId="d05ffb5d262588ec" providerId="LiveId" clId="{E3807FEB-92A2-45B9-8B5D-9C9F9C2445ED}" dt="2020-12-07T15:22:35.204" v="2676" actId="26606"/>
          <ac:spMkLst>
            <pc:docMk/>
            <pc:sldMk cId="171717929" sldId="348"/>
            <ac:spMk id="1033" creationId="{F85B92BC-678C-4E14-97E6-3227DEF86371}"/>
          </ac:spMkLst>
        </pc:spChg>
        <pc:spChg chg="add">
          <ac:chgData name="Romain Rachenne" userId="d05ffb5d262588ec" providerId="LiveId" clId="{E3807FEB-92A2-45B9-8B5D-9C9F9C2445ED}" dt="2020-12-07T15:22:35.204" v="2676" actId="26606"/>
          <ac:spMkLst>
            <pc:docMk/>
            <pc:sldMk cId="171717929" sldId="348"/>
            <ac:spMk id="1034" creationId="{D2644120-A6B9-4D5C-8A60-E2F4CC220E77}"/>
          </ac:spMkLst>
        </pc:spChg>
        <pc:spChg chg="del">
          <ac:chgData name="Romain Rachenne" userId="d05ffb5d262588ec" providerId="LiveId" clId="{E3807FEB-92A2-45B9-8B5D-9C9F9C2445ED}" dt="2020-12-07T14:55:16.672" v="2267" actId="26606"/>
          <ac:spMkLst>
            <pc:docMk/>
            <pc:sldMk cId="171717929" sldId="348"/>
            <ac:spMk id="1035" creationId="{4E4490D0-3672-446A-AC12-B4830333BDDD}"/>
          </ac:spMkLst>
        </pc:spChg>
        <pc:spChg chg="del">
          <ac:chgData name="Romain Rachenne" userId="d05ffb5d262588ec" providerId="LiveId" clId="{E3807FEB-92A2-45B9-8B5D-9C9F9C2445ED}" dt="2020-12-07T14:55:16.672" v="2267" actId="26606"/>
          <ac:spMkLst>
            <pc:docMk/>
            <pc:sldMk cId="171717929" sldId="348"/>
            <ac:spMk id="1036" creationId="{39CB82C2-DF65-4EC1-8280-F201D50F570B}"/>
          </ac:spMkLst>
        </pc:spChg>
        <pc:spChg chg="del">
          <ac:chgData name="Romain Rachenne" userId="d05ffb5d262588ec" providerId="LiveId" clId="{E3807FEB-92A2-45B9-8B5D-9C9F9C2445ED}" dt="2020-12-07T14:55:16.672" v="2267" actId="26606"/>
          <ac:spMkLst>
            <pc:docMk/>
            <pc:sldMk cId="171717929" sldId="348"/>
            <ac:spMk id="1038" creationId="{5A1B47C8-47A0-4A88-8830-6DEA3B5DE392}"/>
          </ac:spMkLst>
        </pc:spChg>
        <pc:spChg chg="del">
          <ac:chgData name="Romain Rachenne" userId="d05ffb5d262588ec" providerId="LiveId" clId="{E3807FEB-92A2-45B9-8B5D-9C9F9C2445ED}" dt="2020-12-07T14:55:16.672" v="2267" actId="26606"/>
          <ac:spMkLst>
            <pc:docMk/>
            <pc:sldMk cId="171717929" sldId="348"/>
            <ac:spMk id="1039" creationId="{984BBFDD-E720-4805-A9C8-129FBBF6DD70}"/>
          </ac:spMkLst>
        </pc:spChg>
        <pc:spChg chg="del">
          <ac:chgData name="Romain Rachenne" userId="d05ffb5d262588ec" providerId="LiveId" clId="{E3807FEB-92A2-45B9-8B5D-9C9F9C2445ED}" dt="2020-12-07T14:55:16.672" v="2267" actId="26606"/>
          <ac:spMkLst>
            <pc:docMk/>
            <pc:sldMk cId="171717929" sldId="348"/>
            <ac:spMk id="1040" creationId="{5AC4BE46-4A77-42FE-9D15-065CDB2F847C}"/>
          </ac:spMkLst>
        </pc:spChg>
        <pc:picChg chg="add mod">
          <ac:chgData name="Romain Rachenne" userId="d05ffb5d262588ec" providerId="LiveId" clId="{E3807FEB-92A2-45B9-8B5D-9C9F9C2445ED}" dt="2020-12-09T14:08:13.502" v="3066"/>
          <ac:picMkLst>
            <pc:docMk/>
            <pc:sldMk cId="171717929" sldId="348"/>
            <ac:picMk id="13" creationId="{D66C9BBA-30DF-49BA-B616-14A56B37E95A}"/>
          </ac:picMkLst>
        </pc:picChg>
        <pc:picChg chg="add mod">
          <ac:chgData name="Romain Rachenne" userId="d05ffb5d262588ec" providerId="LiveId" clId="{E3807FEB-92A2-45B9-8B5D-9C9F9C2445ED}" dt="2020-12-07T15:17:36.022" v="2619"/>
          <ac:picMkLst>
            <pc:docMk/>
            <pc:sldMk cId="171717929" sldId="348"/>
            <ac:picMk id="16" creationId="{18F3DDEE-59D5-479C-99E5-3BFB33F56D1A}"/>
          </ac:picMkLst>
        </pc:picChg>
        <pc:picChg chg="add del mod">
          <ac:chgData name="Romain Rachenne" userId="d05ffb5d262588ec" providerId="LiveId" clId="{E3807FEB-92A2-45B9-8B5D-9C9F9C2445ED}" dt="2020-12-07T15:22:33.078" v="2673" actId="478"/>
          <ac:picMkLst>
            <pc:docMk/>
            <pc:sldMk cId="171717929" sldId="348"/>
            <ac:picMk id="17" creationId="{10665C2C-F232-46F4-B793-F6DD1C147039}"/>
          </ac:picMkLst>
        </pc:picChg>
        <pc:picChg chg="add mod">
          <ac:chgData name="Romain Rachenne" userId="d05ffb5d262588ec" providerId="LiveId" clId="{E3807FEB-92A2-45B9-8B5D-9C9F9C2445ED}" dt="2020-12-07T15:22:37.112" v="2677"/>
          <ac:picMkLst>
            <pc:docMk/>
            <pc:sldMk cId="171717929" sldId="348"/>
            <ac:picMk id="32" creationId="{69406A64-0CE5-40A5-BC13-C9B2E4E2D423}"/>
          </ac:picMkLst>
        </pc:picChg>
        <pc:picChg chg="mod ord">
          <ac:chgData name="Romain Rachenne" userId="d05ffb5d262588ec" providerId="LiveId" clId="{E3807FEB-92A2-45B9-8B5D-9C9F9C2445ED}" dt="2020-12-07T15:22:35.204" v="2676" actId="26606"/>
          <ac:picMkLst>
            <pc:docMk/>
            <pc:sldMk cId="171717929" sldId="348"/>
            <ac:picMk id="1026" creationId="{5F3FB31E-5724-4A3F-8B4C-85F6E016F4B7}"/>
          </ac:picMkLst>
        </pc:picChg>
        <pc:cxnChg chg="add del">
          <ac:chgData name="Romain Rachenne" userId="d05ffb5d262588ec" providerId="LiveId" clId="{E3807FEB-92A2-45B9-8B5D-9C9F9C2445ED}" dt="2020-12-07T15:22:35.204" v="2676" actId="26606"/>
          <ac:cxnSpMkLst>
            <pc:docMk/>
            <pc:sldMk cId="171717929" sldId="348"/>
            <ac:cxnSpMk id="89" creationId="{7E1D4427-852B-4B37-8E76-0E9F1810BA2A}"/>
          </ac:cxnSpMkLst>
        </pc:cxnChg>
        <pc:cxnChg chg="add del">
          <ac:chgData name="Romain Rachenne" userId="d05ffb5d262588ec" providerId="LiveId" clId="{E3807FEB-92A2-45B9-8B5D-9C9F9C2445ED}" dt="2020-12-07T15:22:35.176" v="2675" actId="26606"/>
          <ac:cxnSpMkLst>
            <pc:docMk/>
            <pc:sldMk cId="171717929" sldId="348"/>
            <ac:cxnSpMk id="139" creationId="{7E1D4427-852B-4B37-8E76-0E9F1810BA2A}"/>
          </ac:cxnSpMkLst>
        </pc:cxnChg>
        <pc:cxnChg chg="add del">
          <ac:chgData name="Romain Rachenne" userId="d05ffb5d262588ec" providerId="LiveId" clId="{E3807FEB-92A2-45B9-8B5D-9C9F9C2445ED}" dt="2020-12-07T15:22:35.176" v="2675" actId="26606"/>
          <ac:cxnSpMkLst>
            <pc:docMk/>
            <pc:sldMk cId="171717929" sldId="348"/>
            <ac:cxnSpMk id="143" creationId="{5C6A2BAE-B461-4B55-8E1F-0722ABDD1393}"/>
          </ac:cxnSpMkLst>
        </pc:cxnChg>
        <pc:cxnChg chg="add">
          <ac:chgData name="Romain Rachenne" userId="d05ffb5d262588ec" providerId="LiveId" clId="{E3807FEB-92A2-45B9-8B5D-9C9F9C2445ED}" dt="2020-12-07T15:22:35.204" v="2676" actId="26606"/>
          <ac:cxnSpMkLst>
            <pc:docMk/>
            <pc:sldMk cId="171717929" sldId="348"/>
            <ac:cxnSpMk id="1030" creationId="{F5486A9D-1265-4B57-91E6-68E666B978BC}"/>
          </ac:cxnSpMkLst>
        </pc:cxnChg>
        <pc:cxnChg chg="add">
          <ac:chgData name="Romain Rachenne" userId="d05ffb5d262588ec" providerId="LiveId" clId="{E3807FEB-92A2-45B9-8B5D-9C9F9C2445ED}" dt="2020-12-07T15:22:35.204" v="2676" actId="26606"/>
          <ac:cxnSpMkLst>
            <pc:docMk/>
            <pc:sldMk cId="171717929" sldId="348"/>
            <ac:cxnSpMk id="1032" creationId="{D28A9C89-B313-458F-9C85-515930A51A93}"/>
          </ac:cxnSpMkLst>
        </pc:cxnChg>
        <pc:cxnChg chg="del">
          <ac:chgData name="Romain Rachenne" userId="d05ffb5d262588ec" providerId="LiveId" clId="{E3807FEB-92A2-45B9-8B5D-9C9F9C2445ED}" dt="2020-12-07T14:55:16.672" v="2267" actId="26606"/>
          <ac:cxnSpMkLst>
            <pc:docMk/>
            <pc:sldMk cId="171717929" sldId="348"/>
            <ac:cxnSpMk id="1037" creationId="{7E1D4427-852B-4B37-8E76-0E9F1810BA2A}"/>
          </ac:cxnSpMkLst>
        </pc:cxnChg>
      </pc:sldChg>
      <pc:sldChg chg="addSp delSp modSp new mod modTransition">
        <pc:chgData name="Romain Rachenne" userId="d05ffb5d262588ec" providerId="LiveId" clId="{E3807FEB-92A2-45B9-8B5D-9C9F9C2445ED}" dt="2020-12-09T14:07:50.835" v="3057"/>
        <pc:sldMkLst>
          <pc:docMk/>
          <pc:sldMk cId="3435762778" sldId="349"/>
        </pc:sldMkLst>
        <pc:spChg chg="mod">
          <ac:chgData name="Romain Rachenne" userId="d05ffb5d262588ec" providerId="LiveId" clId="{E3807FEB-92A2-45B9-8B5D-9C9F9C2445ED}" dt="2020-12-07T14:59:28.920" v="2368" actId="20577"/>
          <ac:spMkLst>
            <pc:docMk/>
            <pc:sldMk cId="3435762778" sldId="349"/>
            <ac:spMk id="2" creationId="{D8BD39CD-9C92-4A7A-B1C0-A8AB2E52775B}"/>
          </ac:spMkLst>
        </pc:spChg>
        <pc:spChg chg="del">
          <ac:chgData name="Romain Rachenne" userId="d05ffb5d262588ec" providerId="LiveId" clId="{E3807FEB-92A2-45B9-8B5D-9C9F9C2445ED}" dt="2020-12-07T14:58:44.423" v="2338"/>
          <ac:spMkLst>
            <pc:docMk/>
            <pc:sldMk cId="3435762778" sldId="349"/>
            <ac:spMk id="3" creationId="{767218EA-8CCD-4432-9C8B-EC789B60AA85}"/>
          </ac:spMkLst>
        </pc:spChg>
        <pc:picChg chg="add mod">
          <ac:chgData name="Romain Rachenne" userId="d05ffb5d262588ec" providerId="LiveId" clId="{E3807FEB-92A2-45B9-8B5D-9C9F9C2445ED}" dt="2020-12-07T14:59:34.139" v="2370" actId="1076"/>
          <ac:picMkLst>
            <pc:docMk/>
            <pc:sldMk cId="3435762778" sldId="349"/>
            <ac:picMk id="4" creationId="{3B106B0D-654D-4032-8E11-848BB843B106}"/>
          </ac:picMkLst>
        </pc:picChg>
        <pc:picChg chg="add mod">
          <ac:chgData name="Romain Rachenne" userId="d05ffb5d262588ec" providerId="LiveId" clId="{E3807FEB-92A2-45B9-8B5D-9C9F9C2445ED}" dt="2020-12-07T15:17:29.529" v="2615"/>
          <ac:picMkLst>
            <pc:docMk/>
            <pc:sldMk cId="3435762778" sldId="349"/>
            <ac:picMk id="5" creationId="{24555C4B-8EA8-4C7E-9BD9-2ED24D954A90}"/>
          </ac:picMkLst>
        </pc:picChg>
        <pc:picChg chg="add mod">
          <ac:chgData name="Romain Rachenne" userId="d05ffb5d262588ec" providerId="LiveId" clId="{E3807FEB-92A2-45B9-8B5D-9C9F9C2445ED}" dt="2020-12-07T15:21:39.126" v="2667"/>
          <ac:picMkLst>
            <pc:docMk/>
            <pc:sldMk cId="3435762778" sldId="349"/>
            <ac:picMk id="6" creationId="{9389A496-E05F-4B7E-B519-03E5D8D8AAB0}"/>
          </ac:picMkLst>
        </pc:picChg>
        <pc:picChg chg="add mod">
          <ac:chgData name="Romain Rachenne" userId="d05ffb5d262588ec" providerId="LiveId" clId="{E3807FEB-92A2-45B9-8B5D-9C9F9C2445ED}" dt="2020-12-09T14:07:50.835" v="3057"/>
          <ac:picMkLst>
            <pc:docMk/>
            <pc:sldMk cId="3435762778" sldId="349"/>
            <ac:picMk id="7" creationId="{C50BD064-7C2D-4955-80DA-46D15BBE6B22}"/>
          </ac:picMkLst>
        </pc:picChg>
      </pc:sldChg>
      <pc:sldChg chg="addSp delSp modSp add del mod ord modTransition">
        <pc:chgData name="Romain Rachenne" userId="d05ffb5d262588ec" providerId="LiveId" clId="{E3807FEB-92A2-45B9-8B5D-9C9F9C2445ED}" dt="2020-12-07T15:29:15.799" v="2781" actId="47"/>
        <pc:sldMkLst>
          <pc:docMk/>
          <pc:sldMk cId="2001727013" sldId="350"/>
        </pc:sldMkLst>
        <pc:spChg chg="mod">
          <ac:chgData name="Romain Rachenne" userId="d05ffb5d262588ec" providerId="LiveId" clId="{E3807FEB-92A2-45B9-8B5D-9C9F9C2445ED}" dt="2020-12-07T15:21:54.423" v="2669" actId="26606"/>
          <ac:spMkLst>
            <pc:docMk/>
            <pc:sldMk cId="2001727013" sldId="350"/>
            <ac:spMk id="2" creationId="{D11FAE35-D882-4808-BC79-41E636B7A22D}"/>
          </ac:spMkLst>
        </pc:spChg>
        <pc:spChg chg="del">
          <ac:chgData name="Romain Rachenne" userId="d05ffb5d262588ec" providerId="LiveId" clId="{E3807FEB-92A2-45B9-8B5D-9C9F9C2445ED}" dt="2020-12-07T15:21:54.423" v="2669" actId="26606"/>
          <ac:spMkLst>
            <pc:docMk/>
            <pc:sldMk cId="2001727013" sldId="350"/>
            <ac:spMk id="9" creationId="{FB5993E2-C02B-4335-ABA5-D8EC465551E3}"/>
          </ac:spMkLst>
        </pc:spChg>
        <pc:spChg chg="del">
          <ac:chgData name="Romain Rachenne" userId="d05ffb5d262588ec" providerId="LiveId" clId="{E3807FEB-92A2-45B9-8B5D-9C9F9C2445ED}" dt="2020-12-07T15:21:54.423" v="2669" actId="26606"/>
          <ac:spMkLst>
            <pc:docMk/>
            <pc:sldMk cId="2001727013" sldId="350"/>
            <ac:spMk id="11" creationId="{C0B801A2-5622-4BE8-9AD2-C337A2CD0022}"/>
          </ac:spMkLst>
        </pc:spChg>
        <pc:spChg chg="del">
          <ac:chgData name="Romain Rachenne" userId="d05ffb5d262588ec" providerId="LiveId" clId="{E3807FEB-92A2-45B9-8B5D-9C9F9C2445ED}" dt="2020-12-07T15:21:54.423" v="2669" actId="26606"/>
          <ac:spMkLst>
            <pc:docMk/>
            <pc:sldMk cId="2001727013" sldId="350"/>
            <ac:spMk id="13" creationId="{B7AF614F-5BC3-4086-99F5-B87C5847A071}"/>
          </ac:spMkLst>
        </pc:spChg>
        <pc:spChg chg="add">
          <ac:chgData name="Romain Rachenne" userId="d05ffb5d262588ec" providerId="LiveId" clId="{E3807FEB-92A2-45B9-8B5D-9C9F9C2445ED}" dt="2020-12-07T15:21:54.423" v="2669" actId="26606"/>
          <ac:spMkLst>
            <pc:docMk/>
            <pc:sldMk cId="2001727013" sldId="350"/>
            <ac:spMk id="18" creationId="{5CF81D86-BDBA-477C-B7DD-8D359BB9965B}"/>
          </ac:spMkLst>
        </pc:spChg>
        <pc:spChg chg="add">
          <ac:chgData name="Romain Rachenne" userId="d05ffb5d262588ec" providerId="LiveId" clId="{E3807FEB-92A2-45B9-8B5D-9C9F9C2445ED}" dt="2020-12-07T15:21:54.423" v="2669" actId="26606"/>
          <ac:spMkLst>
            <pc:docMk/>
            <pc:sldMk cId="2001727013" sldId="350"/>
            <ac:spMk id="22" creationId="{88AA064E-5F6E-4024-BC28-EDDC3DFC70E1}"/>
          </ac:spMkLst>
        </pc:spChg>
        <pc:spChg chg="add">
          <ac:chgData name="Romain Rachenne" userId="d05ffb5d262588ec" providerId="LiveId" clId="{E3807FEB-92A2-45B9-8B5D-9C9F9C2445ED}" dt="2020-12-07T15:21:54.423" v="2669" actId="26606"/>
          <ac:spMkLst>
            <pc:docMk/>
            <pc:sldMk cId="2001727013" sldId="350"/>
            <ac:spMk id="24" creationId="{03B29638-4838-4B9B-B9DB-96E542BAF3E6}"/>
          </ac:spMkLst>
        </pc:spChg>
        <pc:graphicFrameChg chg="mod ord modGraphic">
          <ac:chgData name="Romain Rachenne" userId="d05ffb5d262588ec" providerId="LiveId" clId="{E3807FEB-92A2-45B9-8B5D-9C9F9C2445ED}" dt="2020-12-07T15:21:54.423" v="2669" actId="26606"/>
          <ac:graphicFrameMkLst>
            <pc:docMk/>
            <pc:sldMk cId="2001727013" sldId="350"/>
            <ac:graphicFrameMk id="5" creationId="{FB5EA03B-4A14-4367-8014-8E835B6E3848}"/>
          </ac:graphicFrameMkLst>
        </pc:graphicFrameChg>
        <pc:picChg chg="add mod ord">
          <ac:chgData name="Romain Rachenne" userId="d05ffb5d262588ec" providerId="LiveId" clId="{E3807FEB-92A2-45B9-8B5D-9C9F9C2445ED}" dt="2020-12-07T15:21:54.423" v="2669" actId="26606"/>
          <ac:picMkLst>
            <pc:docMk/>
            <pc:sldMk cId="2001727013" sldId="350"/>
            <ac:picMk id="7" creationId="{DA6A3FD9-C6BA-4D7D-A0A9-03A6592EC8BE}"/>
          </ac:picMkLst>
        </pc:picChg>
        <pc:picChg chg="add del mod">
          <ac:chgData name="Romain Rachenne" userId="d05ffb5d262588ec" providerId="LiveId" clId="{E3807FEB-92A2-45B9-8B5D-9C9F9C2445ED}" dt="2020-12-07T15:27:51.404" v="2762" actId="478"/>
          <ac:picMkLst>
            <pc:docMk/>
            <pc:sldMk cId="2001727013" sldId="350"/>
            <ac:picMk id="8" creationId="{B0CE9D9F-BE2E-45E9-A940-C2E6B7EA04BE}"/>
          </ac:picMkLst>
        </pc:picChg>
        <pc:picChg chg="add del mod">
          <ac:chgData name="Romain Rachenne" userId="d05ffb5d262588ec" providerId="LiveId" clId="{E3807FEB-92A2-45B9-8B5D-9C9F9C2445ED}" dt="2020-12-07T15:27:53.090" v="2763" actId="478"/>
          <ac:picMkLst>
            <pc:docMk/>
            <pc:sldMk cId="2001727013" sldId="350"/>
            <ac:picMk id="14" creationId="{601F50D9-87D8-49B5-8C85-C2896F06AF05}"/>
          </ac:picMkLst>
        </pc:picChg>
        <pc:cxnChg chg="add">
          <ac:chgData name="Romain Rachenne" userId="d05ffb5d262588ec" providerId="LiveId" clId="{E3807FEB-92A2-45B9-8B5D-9C9F9C2445ED}" dt="2020-12-07T15:21:54.423" v="2669" actId="26606"/>
          <ac:cxnSpMkLst>
            <pc:docMk/>
            <pc:sldMk cId="2001727013" sldId="350"/>
            <ac:cxnSpMk id="20" creationId="{C65F3E9C-EF11-4F8F-A621-399C7A3E6401}"/>
          </ac:cxnSpMkLst>
        </pc:cxnChg>
      </pc:sldChg>
      <pc:sldChg chg="addSp delSp modSp new mod modTransition setBg">
        <pc:chgData name="Romain Rachenne" userId="d05ffb5d262588ec" providerId="LiveId" clId="{E3807FEB-92A2-45B9-8B5D-9C9F9C2445ED}" dt="2020-12-09T14:07:58.063" v="3060" actId="14100"/>
        <pc:sldMkLst>
          <pc:docMk/>
          <pc:sldMk cId="607970337" sldId="351"/>
        </pc:sldMkLst>
        <pc:spChg chg="mod ord">
          <ac:chgData name="Romain Rachenne" userId="d05ffb5d262588ec" providerId="LiveId" clId="{E3807FEB-92A2-45B9-8B5D-9C9F9C2445ED}" dt="2020-12-07T15:22:24.874" v="2670" actId="20577"/>
          <ac:spMkLst>
            <pc:docMk/>
            <pc:sldMk cId="607970337" sldId="351"/>
            <ac:spMk id="2" creationId="{70F46DE6-245D-4C7F-A560-E6FE922FA10A}"/>
          </ac:spMkLst>
        </pc:spChg>
        <pc:spChg chg="del">
          <ac:chgData name="Romain Rachenne" userId="d05ffb5d262588ec" providerId="LiveId" clId="{E3807FEB-92A2-45B9-8B5D-9C9F9C2445ED}" dt="2020-12-07T15:01:27.985" v="2486" actId="478"/>
          <ac:spMkLst>
            <pc:docMk/>
            <pc:sldMk cId="607970337" sldId="351"/>
            <ac:spMk id="3" creationId="{1E65E400-0429-4537-9D72-49A52F539A78}"/>
          </ac:spMkLst>
        </pc:spChg>
        <pc:spChg chg="add del">
          <ac:chgData name="Romain Rachenne" userId="d05ffb5d262588ec" providerId="LiveId" clId="{E3807FEB-92A2-45B9-8B5D-9C9F9C2445ED}" dt="2020-12-07T15:01:30.964" v="2488" actId="26606"/>
          <ac:spMkLst>
            <pc:docMk/>
            <pc:sldMk cId="607970337" sldId="351"/>
            <ac:spMk id="71" creationId="{4E4490D0-3672-446A-AC12-B4830333BDDD}"/>
          </ac:spMkLst>
        </pc:spChg>
        <pc:spChg chg="add del">
          <ac:chgData name="Romain Rachenne" userId="d05ffb5d262588ec" providerId="LiveId" clId="{E3807FEB-92A2-45B9-8B5D-9C9F9C2445ED}" dt="2020-12-07T15:01:30.964" v="2488" actId="26606"/>
          <ac:spMkLst>
            <pc:docMk/>
            <pc:sldMk cId="607970337" sldId="351"/>
            <ac:spMk id="73" creationId="{39CB82C2-DF65-4EC1-8280-F201D50F570B}"/>
          </ac:spMkLst>
        </pc:spChg>
        <pc:spChg chg="add del">
          <ac:chgData name="Romain Rachenne" userId="d05ffb5d262588ec" providerId="LiveId" clId="{E3807FEB-92A2-45B9-8B5D-9C9F9C2445ED}" dt="2020-12-07T15:01:30.964" v="2488" actId="26606"/>
          <ac:spMkLst>
            <pc:docMk/>
            <pc:sldMk cId="607970337" sldId="351"/>
            <ac:spMk id="77" creationId="{5A1B47C8-47A0-4A88-8830-6DEA3B5DE392}"/>
          </ac:spMkLst>
        </pc:spChg>
        <pc:spChg chg="add del">
          <ac:chgData name="Romain Rachenne" userId="d05ffb5d262588ec" providerId="LiveId" clId="{E3807FEB-92A2-45B9-8B5D-9C9F9C2445ED}" dt="2020-12-07T15:01:30.964" v="2488" actId="26606"/>
          <ac:spMkLst>
            <pc:docMk/>
            <pc:sldMk cId="607970337" sldId="351"/>
            <ac:spMk id="79" creationId="{984BBFDD-E720-4805-A9C8-129FBBF6DD70}"/>
          </ac:spMkLst>
        </pc:spChg>
        <pc:spChg chg="add del">
          <ac:chgData name="Romain Rachenne" userId="d05ffb5d262588ec" providerId="LiveId" clId="{E3807FEB-92A2-45B9-8B5D-9C9F9C2445ED}" dt="2020-12-07T15:01:30.964" v="2488" actId="26606"/>
          <ac:spMkLst>
            <pc:docMk/>
            <pc:sldMk cId="607970337" sldId="351"/>
            <ac:spMk id="81" creationId="{5AC4BE46-4A77-42FE-9D15-065CDB2F847C}"/>
          </ac:spMkLst>
        </pc:spChg>
        <pc:spChg chg="add">
          <ac:chgData name="Romain Rachenne" userId="d05ffb5d262588ec" providerId="LiveId" clId="{E3807FEB-92A2-45B9-8B5D-9C9F9C2445ED}" dt="2020-12-07T15:01:30.987" v="2489" actId="26606"/>
          <ac:spMkLst>
            <pc:docMk/>
            <pc:sldMk cId="607970337" sldId="351"/>
            <ac:spMk id="83" creationId="{0D91DD17-237F-4811-BC0E-128EB1BD7CFE}"/>
          </ac:spMkLst>
        </pc:spChg>
        <pc:spChg chg="add">
          <ac:chgData name="Romain Rachenne" userId="d05ffb5d262588ec" providerId="LiveId" clId="{E3807FEB-92A2-45B9-8B5D-9C9F9C2445ED}" dt="2020-12-07T15:01:30.987" v="2489" actId="26606"/>
          <ac:spMkLst>
            <pc:docMk/>
            <pc:sldMk cId="607970337" sldId="351"/>
            <ac:spMk id="1028" creationId="{4E4490D0-3672-446A-AC12-B4830333BDDD}"/>
          </ac:spMkLst>
        </pc:spChg>
        <pc:spChg chg="add">
          <ac:chgData name="Romain Rachenne" userId="d05ffb5d262588ec" providerId="LiveId" clId="{E3807FEB-92A2-45B9-8B5D-9C9F9C2445ED}" dt="2020-12-07T15:01:30.987" v="2489" actId="26606"/>
          <ac:spMkLst>
            <pc:docMk/>
            <pc:sldMk cId="607970337" sldId="351"/>
            <ac:spMk id="1029" creationId="{39CB82C2-DF65-4EC1-8280-F201D50F570B}"/>
          </ac:spMkLst>
        </pc:spChg>
        <pc:spChg chg="add">
          <ac:chgData name="Romain Rachenne" userId="d05ffb5d262588ec" providerId="LiveId" clId="{E3807FEB-92A2-45B9-8B5D-9C9F9C2445ED}" dt="2020-12-07T15:01:30.987" v="2489" actId="26606"/>
          <ac:spMkLst>
            <pc:docMk/>
            <pc:sldMk cId="607970337" sldId="351"/>
            <ac:spMk id="1031" creationId="{C4AAA502-5435-489E-9538-3A40E6C71461}"/>
          </ac:spMkLst>
        </pc:spChg>
        <pc:spChg chg="add">
          <ac:chgData name="Romain Rachenne" userId="d05ffb5d262588ec" providerId="LiveId" clId="{E3807FEB-92A2-45B9-8B5D-9C9F9C2445ED}" dt="2020-12-07T15:01:30.987" v="2489" actId="26606"/>
          <ac:spMkLst>
            <pc:docMk/>
            <pc:sldMk cId="607970337" sldId="351"/>
            <ac:spMk id="1033" creationId="{DE42378B-2E28-4810-8421-7A473A40E376}"/>
          </ac:spMkLst>
        </pc:spChg>
        <pc:picChg chg="add mod">
          <ac:chgData name="Romain Rachenne" userId="d05ffb5d262588ec" providerId="LiveId" clId="{E3807FEB-92A2-45B9-8B5D-9C9F9C2445ED}" dt="2020-12-09T14:07:54.286" v="3059"/>
          <ac:picMkLst>
            <pc:docMk/>
            <pc:sldMk cId="607970337" sldId="351"/>
            <ac:picMk id="13" creationId="{531C8B23-8FB4-46B5-A9CF-00D370A1CC73}"/>
          </ac:picMkLst>
        </pc:picChg>
        <pc:picChg chg="add mod">
          <ac:chgData name="Romain Rachenne" userId="d05ffb5d262588ec" providerId="LiveId" clId="{E3807FEB-92A2-45B9-8B5D-9C9F9C2445ED}" dt="2020-12-07T15:17:32.180" v="2616"/>
          <ac:picMkLst>
            <pc:docMk/>
            <pc:sldMk cId="607970337" sldId="351"/>
            <ac:picMk id="18" creationId="{D98623AF-2367-4E31-A2CE-B4E139103D0B}"/>
          </ac:picMkLst>
        </pc:picChg>
        <pc:picChg chg="add mod">
          <ac:chgData name="Romain Rachenne" userId="d05ffb5d262588ec" providerId="LiveId" clId="{E3807FEB-92A2-45B9-8B5D-9C9F9C2445ED}" dt="2020-12-07T15:22:29.726" v="2671"/>
          <ac:picMkLst>
            <pc:docMk/>
            <pc:sldMk cId="607970337" sldId="351"/>
            <ac:picMk id="19" creationId="{9E4DCDE5-0F2D-44F8-952A-8BFCC657A6D6}"/>
          </ac:picMkLst>
        </pc:picChg>
        <pc:picChg chg="add mod">
          <ac:chgData name="Romain Rachenne" userId="d05ffb5d262588ec" providerId="LiveId" clId="{E3807FEB-92A2-45B9-8B5D-9C9F9C2445ED}" dt="2020-12-09T14:07:58.063" v="3060" actId="14100"/>
          <ac:picMkLst>
            <pc:docMk/>
            <pc:sldMk cId="607970337" sldId="351"/>
            <ac:picMk id="1026" creationId="{BA822AF9-35AF-4D88-9D10-680FCB177F96}"/>
          </ac:picMkLst>
        </pc:picChg>
        <pc:cxnChg chg="add del">
          <ac:chgData name="Romain Rachenne" userId="d05ffb5d262588ec" providerId="LiveId" clId="{E3807FEB-92A2-45B9-8B5D-9C9F9C2445ED}" dt="2020-12-07T15:01:30.964" v="2488" actId="26606"/>
          <ac:cxnSpMkLst>
            <pc:docMk/>
            <pc:sldMk cId="607970337" sldId="351"/>
            <ac:cxnSpMk id="75" creationId="{7E1D4427-852B-4B37-8E76-0E9F1810BA2A}"/>
          </ac:cxnSpMkLst>
        </pc:cxnChg>
        <pc:cxnChg chg="add">
          <ac:chgData name="Romain Rachenne" userId="d05ffb5d262588ec" providerId="LiveId" clId="{E3807FEB-92A2-45B9-8B5D-9C9F9C2445ED}" dt="2020-12-07T15:01:30.987" v="2489" actId="26606"/>
          <ac:cxnSpMkLst>
            <pc:docMk/>
            <pc:sldMk cId="607970337" sldId="351"/>
            <ac:cxnSpMk id="1030" creationId="{7E1D4427-852B-4B37-8E76-0E9F1810BA2A}"/>
          </ac:cxnSpMkLst>
        </pc:cxnChg>
        <pc:cxnChg chg="add">
          <ac:chgData name="Romain Rachenne" userId="d05ffb5d262588ec" providerId="LiveId" clId="{E3807FEB-92A2-45B9-8B5D-9C9F9C2445ED}" dt="2020-12-07T15:01:30.987" v="2489" actId="26606"/>
          <ac:cxnSpMkLst>
            <pc:docMk/>
            <pc:sldMk cId="607970337" sldId="351"/>
            <ac:cxnSpMk id="1032" creationId="{C9AC0290-4702-4519-B0F4-C2A46880997B}"/>
          </ac:cxnSpMkLst>
        </pc:cxnChg>
      </pc:sldChg>
      <pc:sldChg chg="addSp delSp modSp new mod modTransition setBg">
        <pc:chgData name="Romain Rachenne" userId="d05ffb5d262588ec" providerId="LiveId" clId="{E3807FEB-92A2-45B9-8B5D-9C9F9C2445ED}" dt="2020-12-09T14:08:06.274" v="3063" actId="14100"/>
        <pc:sldMkLst>
          <pc:docMk/>
          <pc:sldMk cId="2622681677" sldId="352"/>
        </pc:sldMkLst>
        <pc:spChg chg="mod">
          <ac:chgData name="Romain Rachenne" userId="d05ffb5d262588ec" providerId="LiveId" clId="{E3807FEB-92A2-45B9-8B5D-9C9F9C2445ED}" dt="2020-12-07T15:06:25.337" v="2542" actId="26606"/>
          <ac:spMkLst>
            <pc:docMk/>
            <pc:sldMk cId="2622681677" sldId="352"/>
            <ac:spMk id="2" creationId="{DD21ED21-0C7D-4995-87D8-AD2B167D7D53}"/>
          </ac:spMkLst>
        </pc:spChg>
        <pc:spChg chg="del">
          <ac:chgData name="Romain Rachenne" userId="d05ffb5d262588ec" providerId="LiveId" clId="{E3807FEB-92A2-45B9-8B5D-9C9F9C2445ED}" dt="2020-12-07T15:06:21.220" v="2540" actId="478"/>
          <ac:spMkLst>
            <pc:docMk/>
            <pc:sldMk cId="2622681677" sldId="352"/>
            <ac:spMk id="3" creationId="{BB772A62-3AED-416F-9FCD-11E343B589DE}"/>
          </ac:spMkLst>
        </pc:spChg>
        <pc:spChg chg="add">
          <ac:chgData name="Romain Rachenne" userId="d05ffb5d262588ec" providerId="LiveId" clId="{E3807FEB-92A2-45B9-8B5D-9C9F9C2445ED}" dt="2020-12-07T15:06:25.337" v="2542" actId="26606"/>
          <ac:spMkLst>
            <pc:docMk/>
            <pc:sldMk cId="2622681677" sldId="352"/>
            <ac:spMk id="9" creationId="{4E4490D0-3672-446A-AC12-B4830333BDDD}"/>
          </ac:spMkLst>
        </pc:spChg>
        <pc:spChg chg="add">
          <ac:chgData name="Romain Rachenne" userId="d05ffb5d262588ec" providerId="LiveId" clId="{E3807FEB-92A2-45B9-8B5D-9C9F9C2445ED}" dt="2020-12-07T15:06:25.337" v="2542" actId="26606"/>
          <ac:spMkLst>
            <pc:docMk/>
            <pc:sldMk cId="2622681677" sldId="352"/>
            <ac:spMk id="11" creationId="{39CB82C2-DF65-4EC1-8280-F201D50F570B}"/>
          </ac:spMkLst>
        </pc:spChg>
        <pc:spChg chg="add">
          <ac:chgData name="Romain Rachenne" userId="d05ffb5d262588ec" providerId="LiveId" clId="{E3807FEB-92A2-45B9-8B5D-9C9F9C2445ED}" dt="2020-12-07T15:06:25.337" v="2542" actId="26606"/>
          <ac:spMkLst>
            <pc:docMk/>
            <pc:sldMk cId="2622681677" sldId="352"/>
            <ac:spMk id="15" creationId="{FA4CD5CB-D209-4D70-8CA4-629731C59219}"/>
          </ac:spMkLst>
        </pc:spChg>
        <pc:spChg chg="add">
          <ac:chgData name="Romain Rachenne" userId="d05ffb5d262588ec" providerId="LiveId" clId="{E3807FEB-92A2-45B9-8B5D-9C9F9C2445ED}" dt="2020-12-07T15:06:25.337" v="2542" actId="26606"/>
          <ac:spMkLst>
            <pc:docMk/>
            <pc:sldMk cId="2622681677" sldId="352"/>
            <ac:spMk id="19" creationId="{B4C27B90-DF2B-4D00-BA07-18ED774CD2F1}"/>
          </ac:spMkLst>
        </pc:spChg>
        <pc:spChg chg="add">
          <ac:chgData name="Romain Rachenne" userId="d05ffb5d262588ec" providerId="LiveId" clId="{E3807FEB-92A2-45B9-8B5D-9C9F9C2445ED}" dt="2020-12-07T15:06:25.337" v="2542" actId="26606"/>
          <ac:spMkLst>
            <pc:docMk/>
            <pc:sldMk cId="2622681677" sldId="352"/>
            <ac:spMk id="21" creationId="{593ACC25-C262-417A-8AA9-0641C772BDB6}"/>
          </ac:spMkLst>
        </pc:spChg>
        <pc:picChg chg="add mod">
          <ac:chgData name="Romain Rachenne" userId="d05ffb5d262588ec" providerId="LiveId" clId="{E3807FEB-92A2-45B9-8B5D-9C9F9C2445ED}" dt="2020-12-09T14:08:06.274" v="3063" actId="14100"/>
          <ac:picMkLst>
            <pc:docMk/>
            <pc:sldMk cId="2622681677" sldId="352"/>
            <ac:picMk id="4" creationId="{871A6CBD-D877-480B-B07F-571783D22902}"/>
          </ac:picMkLst>
        </pc:picChg>
        <pc:picChg chg="add mod">
          <ac:chgData name="Romain Rachenne" userId="d05ffb5d262588ec" providerId="LiveId" clId="{E3807FEB-92A2-45B9-8B5D-9C9F9C2445ED}" dt="2020-12-07T15:17:43.658" v="2622"/>
          <ac:picMkLst>
            <pc:docMk/>
            <pc:sldMk cId="2622681677" sldId="352"/>
            <ac:picMk id="12" creationId="{0DAF7231-E3A6-4FC1-9D22-D8F22F669B98}"/>
          </ac:picMkLst>
        </pc:picChg>
        <pc:picChg chg="add mod">
          <ac:chgData name="Romain Rachenne" userId="d05ffb5d262588ec" providerId="LiveId" clId="{E3807FEB-92A2-45B9-8B5D-9C9F9C2445ED}" dt="2020-12-07T15:23:38.898" v="2685"/>
          <ac:picMkLst>
            <pc:docMk/>
            <pc:sldMk cId="2622681677" sldId="352"/>
            <ac:picMk id="14" creationId="{C9751C2A-FE3C-47B4-8CF6-78497537E700}"/>
          </ac:picMkLst>
        </pc:picChg>
        <pc:picChg chg="add mod">
          <ac:chgData name="Romain Rachenne" userId="d05ffb5d262588ec" providerId="LiveId" clId="{E3807FEB-92A2-45B9-8B5D-9C9F9C2445ED}" dt="2020-12-09T14:08:03.017" v="3062"/>
          <ac:picMkLst>
            <pc:docMk/>
            <pc:sldMk cId="2622681677" sldId="352"/>
            <ac:picMk id="16" creationId="{65890BF4-B25B-45F2-81B4-60AD172757A9}"/>
          </ac:picMkLst>
        </pc:picChg>
        <pc:cxnChg chg="add">
          <ac:chgData name="Romain Rachenne" userId="d05ffb5d262588ec" providerId="LiveId" clId="{E3807FEB-92A2-45B9-8B5D-9C9F9C2445ED}" dt="2020-12-07T15:06:25.337" v="2542" actId="26606"/>
          <ac:cxnSpMkLst>
            <pc:docMk/>
            <pc:sldMk cId="2622681677" sldId="352"/>
            <ac:cxnSpMk id="13" creationId="{7E1D4427-852B-4B37-8E76-0E9F1810BA2A}"/>
          </ac:cxnSpMkLst>
        </pc:cxnChg>
        <pc:cxnChg chg="add">
          <ac:chgData name="Romain Rachenne" userId="d05ffb5d262588ec" providerId="LiveId" clId="{E3807FEB-92A2-45B9-8B5D-9C9F9C2445ED}" dt="2020-12-07T15:06:25.337" v="2542" actId="26606"/>
          <ac:cxnSpMkLst>
            <pc:docMk/>
            <pc:sldMk cId="2622681677" sldId="352"/>
            <ac:cxnSpMk id="17" creationId="{5C6A2BAE-B461-4B55-8E1F-0722ABDD1393}"/>
          </ac:cxnSpMkLst>
        </pc:cxnChg>
      </pc:sldChg>
      <pc:sldChg chg="new del ord">
        <pc:chgData name="Romain Rachenne" userId="d05ffb5d262588ec" providerId="LiveId" clId="{E3807FEB-92A2-45B9-8B5D-9C9F9C2445ED}" dt="2020-12-07T15:07:55.980" v="2549" actId="47"/>
        <pc:sldMkLst>
          <pc:docMk/>
          <pc:sldMk cId="1052634586" sldId="353"/>
        </pc:sldMkLst>
      </pc:sldChg>
      <pc:sldChg chg="addSp delSp modSp add del mod ord modTransition">
        <pc:chgData name="Romain Rachenne" userId="d05ffb5d262588ec" providerId="LiveId" clId="{E3807FEB-92A2-45B9-8B5D-9C9F9C2445ED}" dt="2020-12-07T15:30:35.893" v="2820" actId="47"/>
        <pc:sldMkLst>
          <pc:docMk/>
          <pc:sldMk cId="1199834003" sldId="354"/>
        </pc:sldMkLst>
        <pc:spChg chg="mod">
          <ac:chgData name="Romain Rachenne" userId="d05ffb5d262588ec" providerId="LiveId" clId="{E3807FEB-92A2-45B9-8B5D-9C9F9C2445ED}" dt="2020-12-07T15:24:24.180" v="2695" actId="26606"/>
          <ac:spMkLst>
            <pc:docMk/>
            <pc:sldMk cId="1199834003" sldId="354"/>
            <ac:spMk id="2" creationId="{D11FAE35-D882-4808-BC79-41E636B7A22D}"/>
          </ac:spMkLst>
        </pc:spChg>
        <pc:spChg chg="add del">
          <ac:chgData name="Romain Rachenne" userId="d05ffb5d262588ec" providerId="LiveId" clId="{E3807FEB-92A2-45B9-8B5D-9C9F9C2445ED}" dt="2020-12-07T15:23:51.227" v="2690" actId="26606"/>
          <ac:spMkLst>
            <pc:docMk/>
            <pc:sldMk cId="1199834003" sldId="354"/>
            <ac:spMk id="9" creationId="{FB5993E2-C02B-4335-ABA5-D8EC465551E3}"/>
          </ac:spMkLst>
        </pc:spChg>
        <pc:spChg chg="add del">
          <ac:chgData name="Romain Rachenne" userId="d05ffb5d262588ec" providerId="LiveId" clId="{E3807FEB-92A2-45B9-8B5D-9C9F9C2445ED}" dt="2020-12-07T15:23:51.227" v="2690" actId="26606"/>
          <ac:spMkLst>
            <pc:docMk/>
            <pc:sldMk cId="1199834003" sldId="354"/>
            <ac:spMk id="11" creationId="{C0B801A2-5622-4BE8-9AD2-C337A2CD0022}"/>
          </ac:spMkLst>
        </pc:spChg>
        <pc:spChg chg="add del">
          <ac:chgData name="Romain Rachenne" userId="d05ffb5d262588ec" providerId="LiveId" clId="{E3807FEB-92A2-45B9-8B5D-9C9F9C2445ED}" dt="2020-12-07T15:23:51.227" v="2690" actId="26606"/>
          <ac:spMkLst>
            <pc:docMk/>
            <pc:sldMk cId="1199834003" sldId="354"/>
            <ac:spMk id="13" creationId="{B7AF614F-5BC3-4086-99F5-B87C5847A071}"/>
          </ac:spMkLst>
        </pc:spChg>
        <pc:spChg chg="add del">
          <ac:chgData name="Romain Rachenne" userId="d05ffb5d262588ec" providerId="LiveId" clId="{E3807FEB-92A2-45B9-8B5D-9C9F9C2445ED}" dt="2020-12-07T15:24:24.180" v="2695" actId="26606"/>
          <ac:spMkLst>
            <pc:docMk/>
            <pc:sldMk cId="1199834003" sldId="354"/>
            <ac:spMk id="18" creationId="{5CF81D86-BDBA-477C-B7DD-8D359BB9965B}"/>
          </ac:spMkLst>
        </pc:spChg>
        <pc:spChg chg="add del">
          <ac:chgData name="Romain Rachenne" userId="d05ffb5d262588ec" providerId="LiveId" clId="{E3807FEB-92A2-45B9-8B5D-9C9F9C2445ED}" dt="2020-12-07T15:24:24.180" v="2695" actId="26606"/>
          <ac:spMkLst>
            <pc:docMk/>
            <pc:sldMk cId="1199834003" sldId="354"/>
            <ac:spMk id="22" creationId="{88AA064E-5F6E-4024-BC28-EDDC3DFC70E1}"/>
          </ac:spMkLst>
        </pc:spChg>
        <pc:spChg chg="add del">
          <ac:chgData name="Romain Rachenne" userId="d05ffb5d262588ec" providerId="LiveId" clId="{E3807FEB-92A2-45B9-8B5D-9C9F9C2445ED}" dt="2020-12-07T15:24:24.180" v="2695" actId="26606"/>
          <ac:spMkLst>
            <pc:docMk/>
            <pc:sldMk cId="1199834003" sldId="354"/>
            <ac:spMk id="24" creationId="{03B29638-4838-4B9B-B9DB-96E542BAF3E6}"/>
          </ac:spMkLst>
        </pc:spChg>
        <pc:graphicFrameChg chg="mod ord modGraphic">
          <ac:chgData name="Romain Rachenne" userId="d05ffb5d262588ec" providerId="LiveId" clId="{E3807FEB-92A2-45B9-8B5D-9C9F9C2445ED}" dt="2020-12-07T15:24:24.180" v="2695" actId="26606"/>
          <ac:graphicFrameMkLst>
            <pc:docMk/>
            <pc:sldMk cId="1199834003" sldId="354"/>
            <ac:graphicFrameMk id="5" creationId="{FB5EA03B-4A14-4367-8014-8E835B6E3848}"/>
          </ac:graphicFrameMkLst>
        </pc:graphicFrameChg>
        <pc:picChg chg="add mod ord">
          <ac:chgData name="Romain Rachenne" userId="d05ffb5d262588ec" providerId="LiveId" clId="{E3807FEB-92A2-45B9-8B5D-9C9F9C2445ED}" dt="2020-12-07T15:23:51.227" v="2690" actId="26606"/>
          <ac:picMkLst>
            <pc:docMk/>
            <pc:sldMk cId="1199834003" sldId="354"/>
            <ac:picMk id="7" creationId="{6788906A-B2D8-4CB5-BC90-C875A78783C5}"/>
          </ac:picMkLst>
        </pc:picChg>
        <pc:picChg chg="add del mod">
          <ac:chgData name="Romain Rachenne" userId="d05ffb5d262588ec" providerId="LiveId" clId="{E3807FEB-92A2-45B9-8B5D-9C9F9C2445ED}" dt="2020-12-07T15:23:58.584" v="2691" actId="478"/>
          <ac:picMkLst>
            <pc:docMk/>
            <pc:sldMk cId="1199834003" sldId="354"/>
            <ac:picMk id="8" creationId="{7164ED30-86C7-4140-B053-CC2361BD272F}"/>
          </ac:picMkLst>
        </pc:picChg>
        <pc:picChg chg="add mod ord">
          <ac:chgData name="Romain Rachenne" userId="d05ffb5d262588ec" providerId="LiveId" clId="{E3807FEB-92A2-45B9-8B5D-9C9F9C2445ED}" dt="2020-12-07T15:24:24.180" v="2695" actId="26606"/>
          <ac:picMkLst>
            <pc:docMk/>
            <pc:sldMk cId="1199834003" sldId="354"/>
            <ac:picMk id="14" creationId="{257C9379-9509-46D3-B59D-4EE94D413354}"/>
          </ac:picMkLst>
        </pc:picChg>
        <pc:cxnChg chg="add del">
          <ac:chgData name="Romain Rachenne" userId="d05ffb5d262588ec" providerId="LiveId" clId="{E3807FEB-92A2-45B9-8B5D-9C9F9C2445ED}" dt="2020-12-07T15:24:24.180" v="2695" actId="26606"/>
          <ac:cxnSpMkLst>
            <pc:docMk/>
            <pc:sldMk cId="1199834003" sldId="354"/>
            <ac:cxnSpMk id="20" creationId="{C65F3E9C-EF11-4F8F-A621-399C7A3E6401}"/>
          </ac:cxnSpMkLst>
        </pc:cxnChg>
      </pc:sldChg>
      <pc:sldChg chg="addSp modSp add mod ord">
        <pc:chgData name="Romain Rachenne" userId="d05ffb5d262588ec" providerId="LiveId" clId="{E3807FEB-92A2-45B9-8B5D-9C9F9C2445ED}" dt="2020-12-09T14:07:39.798" v="3052"/>
        <pc:sldMkLst>
          <pc:docMk/>
          <pc:sldMk cId="8062692" sldId="355"/>
        </pc:sldMkLst>
        <pc:spChg chg="mod">
          <ac:chgData name="Romain Rachenne" userId="d05ffb5d262588ec" providerId="LiveId" clId="{E3807FEB-92A2-45B9-8B5D-9C9F9C2445ED}" dt="2020-12-07T15:28:29.577" v="2771"/>
          <ac:spMkLst>
            <pc:docMk/>
            <pc:sldMk cId="8062692" sldId="355"/>
            <ac:spMk id="2" creationId="{D11FAE35-D882-4808-BC79-41E636B7A22D}"/>
          </ac:spMkLst>
        </pc:spChg>
        <pc:graphicFrameChg chg="mod">
          <ac:chgData name="Romain Rachenne" userId="d05ffb5d262588ec" providerId="LiveId" clId="{E3807FEB-92A2-45B9-8B5D-9C9F9C2445ED}" dt="2020-12-07T15:28:22.570" v="2770" actId="20577"/>
          <ac:graphicFrameMkLst>
            <pc:docMk/>
            <pc:sldMk cId="8062692" sldId="355"/>
            <ac:graphicFrameMk id="5" creationId="{FB5EA03B-4A14-4367-8014-8E835B6E3848}"/>
          </ac:graphicFrameMkLst>
        </pc:graphicFrameChg>
        <pc:picChg chg="add mod">
          <ac:chgData name="Romain Rachenne" userId="d05ffb5d262588ec" providerId="LiveId" clId="{E3807FEB-92A2-45B9-8B5D-9C9F9C2445ED}" dt="2020-12-07T15:28:35.091" v="2773"/>
          <ac:picMkLst>
            <pc:docMk/>
            <pc:sldMk cId="8062692" sldId="355"/>
            <ac:picMk id="6" creationId="{AD1E9473-3D21-4508-9051-02E18FBCD51B}"/>
          </ac:picMkLst>
        </pc:picChg>
        <pc:picChg chg="add mod">
          <ac:chgData name="Romain Rachenne" userId="d05ffb5d262588ec" providerId="LiveId" clId="{E3807FEB-92A2-45B9-8B5D-9C9F9C2445ED}" dt="2020-12-09T14:07:39.798" v="3052"/>
          <ac:picMkLst>
            <pc:docMk/>
            <pc:sldMk cId="8062692" sldId="355"/>
            <ac:picMk id="9" creationId="{F2544512-3DF1-4FCE-9F2B-24074B9896AA}"/>
          </ac:picMkLst>
        </pc:picChg>
      </pc:sldChg>
      <pc:sldChg chg="addSp modSp add mod ord">
        <pc:chgData name="Romain Rachenne" userId="d05ffb5d262588ec" providerId="LiveId" clId="{E3807FEB-92A2-45B9-8B5D-9C9F9C2445ED}" dt="2020-12-09T14:07:52.683" v="3058"/>
        <pc:sldMkLst>
          <pc:docMk/>
          <pc:sldMk cId="2598671472" sldId="356"/>
        </pc:sldMkLst>
        <pc:spChg chg="mod">
          <ac:chgData name="Romain Rachenne" userId="d05ffb5d262588ec" providerId="LiveId" clId="{E3807FEB-92A2-45B9-8B5D-9C9F9C2445ED}" dt="2020-12-07T15:29:45.899" v="2802" actId="20577"/>
          <ac:spMkLst>
            <pc:docMk/>
            <pc:sldMk cId="2598671472" sldId="356"/>
            <ac:spMk id="2" creationId="{D11FAE35-D882-4808-BC79-41E636B7A22D}"/>
          </ac:spMkLst>
        </pc:spChg>
        <pc:graphicFrameChg chg="mod">
          <ac:chgData name="Romain Rachenne" userId="d05ffb5d262588ec" providerId="LiveId" clId="{E3807FEB-92A2-45B9-8B5D-9C9F9C2445ED}" dt="2020-12-07T15:29:09.480" v="2780" actId="20577"/>
          <ac:graphicFrameMkLst>
            <pc:docMk/>
            <pc:sldMk cId="2598671472" sldId="356"/>
            <ac:graphicFrameMk id="5" creationId="{FB5EA03B-4A14-4367-8014-8E835B6E3848}"/>
          </ac:graphicFrameMkLst>
        </pc:graphicFrameChg>
        <pc:picChg chg="add mod">
          <ac:chgData name="Romain Rachenne" userId="d05ffb5d262588ec" providerId="LiveId" clId="{E3807FEB-92A2-45B9-8B5D-9C9F9C2445ED}" dt="2020-12-09T14:07:52.683" v="3058"/>
          <ac:picMkLst>
            <pc:docMk/>
            <pc:sldMk cId="2598671472" sldId="356"/>
            <ac:picMk id="9" creationId="{4CFBC15D-C62B-4AE9-9C34-D26BDF04DF8A}"/>
          </ac:picMkLst>
        </pc:picChg>
      </pc:sldChg>
      <pc:sldChg chg="addSp modSp add mod ord">
        <pc:chgData name="Romain Rachenne" userId="d05ffb5d262588ec" providerId="LiveId" clId="{E3807FEB-92A2-45B9-8B5D-9C9F9C2445ED}" dt="2020-12-09T14:08:11.229" v="3065"/>
        <pc:sldMkLst>
          <pc:docMk/>
          <pc:sldMk cId="1897892808" sldId="357"/>
        </pc:sldMkLst>
        <pc:spChg chg="mod">
          <ac:chgData name="Romain Rachenne" userId="d05ffb5d262588ec" providerId="LiveId" clId="{E3807FEB-92A2-45B9-8B5D-9C9F9C2445ED}" dt="2020-12-08T08:22:50.482" v="2839" actId="20577"/>
          <ac:spMkLst>
            <pc:docMk/>
            <pc:sldMk cId="1897892808" sldId="357"/>
            <ac:spMk id="2" creationId="{D11FAE35-D882-4808-BC79-41E636B7A22D}"/>
          </ac:spMkLst>
        </pc:spChg>
        <pc:graphicFrameChg chg="mod">
          <ac:chgData name="Romain Rachenne" userId="d05ffb5d262588ec" providerId="LiveId" clId="{E3807FEB-92A2-45B9-8B5D-9C9F9C2445ED}" dt="2020-12-07T15:30:33.183" v="2819" actId="20577"/>
          <ac:graphicFrameMkLst>
            <pc:docMk/>
            <pc:sldMk cId="1897892808" sldId="357"/>
            <ac:graphicFrameMk id="5" creationId="{FB5EA03B-4A14-4367-8014-8E835B6E3848}"/>
          </ac:graphicFrameMkLst>
        </pc:graphicFrameChg>
        <pc:picChg chg="add mod">
          <ac:chgData name="Romain Rachenne" userId="d05ffb5d262588ec" providerId="LiveId" clId="{E3807FEB-92A2-45B9-8B5D-9C9F9C2445ED}" dt="2020-12-07T15:30:48.894" v="2834"/>
          <ac:picMkLst>
            <pc:docMk/>
            <pc:sldMk cId="1897892808" sldId="357"/>
            <ac:picMk id="6" creationId="{FD73A440-D6EC-4C25-A9A6-B03C4BF5ABAD}"/>
          </ac:picMkLst>
        </pc:picChg>
        <pc:picChg chg="add mod">
          <ac:chgData name="Romain Rachenne" userId="d05ffb5d262588ec" providerId="LiveId" clId="{E3807FEB-92A2-45B9-8B5D-9C9F9C2445ED}" dt="2020-12-09T14:08:11.229" v="3065"/>
          <ac:picMkLst>
            <pc:docMk/>
            <pc:sldMk cId="1897892808" sldId="357"/>
            <ac:picMk id="9" creationId="{242EF88A-B4FE-4023-A2A0-585B2CF6B5A0}"/>
          </ac:picMkLst>
        </pc:picChg>
      </pc:sldChg>
      <pc:sldChg chg="add del ord">
        <pc:chgData name="Romain Rachenne" userId="d05ffb5d262588ec" providerId="LiveId" clId="{E3807FEB-92A2-45B9-8B5D-9C9F9C2445ED}" dt="2020-12-07T15:30:20.024" v="2803" actId="47"/>
        <pc:sldMkLst>
          <pc:docMk/>
          <pc:sldMk cId="2706206870" sldId="357"/>
        </pc:sldMkLst>
      </pc:sldChg>
      <pc:sldChg chg="addSp modSp new del">
        <pc:chgData name="Romain Rachenne" userId="d05ffb5d262588ec" providerId="LiveId" clId="{E3807FEB-92A2-45B9-8B5D-9C9F9C2445ED}" dt="2020-12-09T14:08:39.061" v="3074" actId="47"/>
        <pc:sldMkLst>
          <pc:docMk/>
          <pc:sldMk cId="175551286" sldId="358"/>
        </pc:sldMkLst>
        <pc:picChg chg="add mod">
          <ac:chgData name="Romain Rachenne" userId="d05ffb5d262588ec" providerId="LiveId" clId="{E3807FEB-92A2-45B9-8B5D-9C9F9C2445ED}" dt="2020-12-09T14:08:35.021" v="3072" actId="14100"/>
          <ac:picMkLst>
            <pc:docMk/>
            <pc:sldMk cId="175551286" sldId="358"/>
            <ac:picMk id="2" creationId="{B6E71346-8CBC-465C-B7A6-B5AC516D5D0D}"/>
          </ac:picMkLst>
        </pc:picChg>
      </pc:sldChg>
      <pc:sldChg chg="addSp delSp modSp new mod">
        <pc:chgData name="Romain Rachenne" userId="d05ffb5d262588ec" providerId="LiveId" clId="{E3807FEB-92A2-45B9-8B5D-9C9F9C2445ED}" dt="2020-12-09T14:30:36.667" v="3203" actId="20577"/>
        <pc:sldMkLst>
          <pc:docMk/>
          <pc:sldMk cId="2818825844" sldId="358"/>
        </pc:sldMkLst>
        <pc:spChg chg="mod">
          <ac:chgData name="Romain Rachenne" userId="d05ffb5d262588ec" providerId="LiveId" clId="{E3807FEB-92A2-45B9-8B5D-9C9F9C2445ED}" dt="2020-12-09T14:30:36.667" v="3203" actId="20577"/>
          <ac:spMkLst>
            <pc:docMk/>
            <pc:sldMk cId="2818825844" sldId="358"/>
            <ac:spMk id="2" creationId="{92BA1684-E405-467C-8DE1-082B19C75699}"/>
          </ac:spMkLst>
        </pc:spChg>
        <pc:spChg chg="del">
          <ac:chgData name="Romain Rachenne" userId="d05ffb5d262588ec" providerId="LiveId" clId="{E3807FEB-92A2-45B9-8B5D-9C9F9C2445ED}" dt="2020-12-09T14:30:14.518" v="3147"/>
          <ac:spMkLst>
            <pc:docMk/>
            <pc:sldMk cId="2818825844" sldId="358"/>
            <ac:spMk id="3" creationId="{A9932F10-3A43-48F6-AD83-D7C88CED1526}"/>
          </ac:spMkLst>
        </pc:spChg>
        <pc:picChg chg="add mod">
          <ac:chgData name="Romain Rachenne" userId="d05ffb5d262588ec" providerId="LiveId" clId="{E3807FEB-92A2-45B9-8B5D-9C9F9C2445ED}" dt="2020-12-09T14:30:24.025" v="3176" actId="1076"/>
          <ac:picMkLst>
            <pc:docMk/>
            <pc:sldMk cId="2818825844" sldId="358"/>
            <ac:picMk id="4" creationId="{A13FD23C-7EEC-4431-82A5-9E72758A58B0}"/>
          </ac:picMkLst>
        </pc:picChg>
      </pc:sldChg>
      <pc:sldChg chg="addSp delSp modSp add del mod">
        <pc:chgData name="Romain Rachenne" userId="d05ffb5d262588ec" providerId="LiveId" clId="{E3807FEB-92A2-45B9-8B5D-9C9F9C2445ED}" dt="2020-12-09T14:18:47.274" v="3142" actId="47"/>
        <pc:sldMkLst>
          <pc:docMk/>
          <pc:sldMk cId="1421184151" sldId="359"/>
        </pc:sldMkLst>
        <pc:spChg chg="mod">
          <ac:chgData name="Romain Rachenne" userId="d05ffb5d262588ec" providerId="LiveId" clId="{E3807FEB-92A2-45B9-8B5D-9C9F9C2445ED}" dt="2020-12-09T14:09:33.947" v="3132" actId="20577"/>
          <ac:spMkLst>
            <pc:docMk/>
            <pc:sldMk cId="1421184151" sldId="359"/>
            <ac:spMk id="5" creationId="{CA24649E-C454-4F33-B392-0356E6DC227A}"/>
          </ac:spMkLst>
        </pc:spChg>
        <pc:picChg chg="del">
          <ac:chgData name="Romain Rachenne" userId="d05ffb5d262588ec" providerId="LiveId" clId="{E3807FEB-92A2-45B9-8B5D-9C9F9C2445ED}" dt="2020-12-09T14:08:41.220" v="3075" actId="478"/>
          <ac:picMkLst>
            <pc:docMk/>
            <pc:sldMk cId="1421184151" sldId="359"/>
            <ac:picMk id="4" creationId="{7B327573-C8E0-409A-A73D-DB9C7873341C}"/>
          </ac:picMkLst>
        </pc:picChg>
        <pc:picChg chg="add mod">
          <ac:chgData name="Romain Rachenne" userId="d05ffb5d262588ec" providerId="LiveId" clId="{E3807FEB-92A2-45B9-8B5D-9C9F9C2445ED}" dt="2020-12-09T14:08:55.905" v="3079" actId="1076"/>
          <ac:picMkLst>
            <pc:docMk/>
            <pc:sldMk cId="1421184151" sldId="359"/>
            <ac:picMk id="7" creationId="{5E6527C3-1475-4511-9E56-A88D490AA56F}"/>
          </ac:picMkLst>
        </pc:picChg>
        <pc:picChg chg="del">
          <ac:chgData name="Romain Rachenne" userId="d05ffb5d262588ec" providerId="LiveId" clId="{E3807FEB-92A2-45B9-8B5D-9C9F9C2445ED}" dt="2020-12-09T14:08:58.793" v="3080" actId="478"/>
          <ac:picMkLst>
            <pc:docMk/>
            <pc:sldMk cId="1421184151" sldId="359"/>
            <ac:picMk id="1026" creationId="{956188A3-9A7A-4699-AD49-2EBBAC98FA46}"/>
          </ac:picMkLst>
        </pc:picChg>
      </pc:sldChg>
      <pc:sldChg chg="modSp new mod">
        <pc:chgData name="Romain Rachenne" userId="d05ffb5d262588ec" providerId="LiveId" clId="{E3807FEB-92A2-45B9-8B5D-9C9F9C2445ED}" dt="2020-12-09T14:31:27.935" v="3253" actId="20577"/>
        <pc:sldMkLst>
          <pc:docMk/>
          <pc:sldMk cId="1482809837" sldId="359"/>
        </pc:sldMkLst>
        <pc:spChg chg="mod">
          <ac:chgData name="Romain Rachenne" userId="d05ffb5d262588ec" providerId="LiveId" clId="{E3807FEB-92A2-45B9-8B5D-9C9F9C2445ED}" dt="2020-12-09T14:31:27.935" v="3253" actId="20577"/>
          <ac:spMkLst>
            <pc:docMk/>
            <pc:sldMk cId="1482809837" sldId="359"/>
            <ac:spMk id="2" creationId="{151CD8BC-E868-4D08-A768-62ADD13FA9C4}"/>
          </ac:spMkLst>
        </pc:spChg>
      </pc:sldChg>
    </pc:docChg>
  </pc:docChgLst>
  <pc:docChgLst>
    <pc:chgData name="Romain Rachenne" userId="d05ffb5d262588ec" providerId="LiveId" clId="{C480A70A-1CE6-4305-BAB4-FCD1C595493F}"/>
    <pc:docChg chg="undo custSel addSld delSld modSld sldOrd">
      <pc:chgData name="Romain Rachenne" userId="d05ffb5d262588ec" providerId="LiveId" clId="{C480A70A-1CE6-4305-BAB4-FCD1C595493F}" dt="2024-12-08T19:24:03.493" v="739" actId="47"/>
      <pc:docMkLst>
        <pc:docMk/>
      </pc:docMkLst>
      <pc:sldChg chg="modSp mod">
        <pc:chgData name="Romain Rachenne" userId="d05ffb5d262588ec" providerId="LiveId" clId="{C480A70A-1CE6-4305-BAB4-FCD1C595493F}" dt="2024-11-27T06:17:40.588" v="1" actId="20577"/>
        <pc:sldMkLst>
          <pc:docMk/>
          <pc:sldMk cId="1990881570" sldId="257"/>
        </pc:sldMkLst>
        <pc:spChg chg="mod">
          <ac:chgData name="Romain Rachenne" userId="d05ffb5d262588ec" providerId="LiveId" clId="{C480A70A-1CE6-4305-BAB4-FCD1C595493F}" dt="2024-11-27T06:17:40.588" v="1" actId="20577"/>
          <ac:spMkLst>
            <pc:docMk/>
            <pc:sldMk cId="1990881570" sldId="257"/>
            <ac:spMk id="2" creationId="{00000000-0000-0000-0000-000000000000}"/>
          </ac:spMkLst>
        </pc:spChg>
      </pc:sldChg>
      <pc:sldChg chg="modSp mod">
        <pc:chgData name="Romain Rachenne" userId="d05ffb5d262588ec" providerId="LiveId" clId="{C480A70A-1CE6-4305-BAB4-FCD1C595493F}" dt="2024-11-27T06:17:49.635" v="18" actId="20577"/>
        <pc:sldMkLst>
          <pc:docMk/>
          <pc:sldMk cId="782006460" sldId="292"/>
        </pc:sldMkLst>
        <pc:spChg chg="mod">
          <ac:chgData name="Romain Rachenne" userId="d05ffb5d262588ec" providerId="LiveId" clId="{C480A70A-1CE6-4305-BAB4-FCD1C595493F}" dt="2024-11-27T06:17:49.635" v="18" actId="20577"/>
          <ac:spMkLst>
            <pc:docMk/>
            <pc:sldMk cId="782006460" sldId="292"/>
            <ac:spMk id="5" creationId="{CA24649E-C454-4F33-B392-0356E6DC227A}"/>
          </ac:spMkLst>
        </pc:spChg>
      </pc:sldChg>
      <pc:sldChg chg="modSp mod">
        <pc:chgData name="Romain Rachenne" userId="d05ffb5d262588ec" providerId="LiveId" clId="{C480A70A-1CE6-4305-BAB4-FCD1C595493F}" dt="2024-11-27T20:19:50.332" v="546" actId="20577"/>
        <pc:sldMkLst>
          <pc:docMk/>
          <pc:sldMk cId="209503933" sldId="293"/>
        </pc:sldMkLst>
        <pc:spChg chg="mod">
          <ac:chgData name="Romain Rachenne" userId="d05ffb5d262588ec" providerId="LiveId" clId="{C480A70A-1CE6-4305-BAB4-FCD1C595493F}" dt="2024-11-27T20:19:50.332" v="546" actId="20577"/>
          <ac:spMkLst>
            <pc:docMk/>
            <pc:sldMk cId="209503933" sldId="293"/>
            <ac:spMk id="3" creationId="{9FE57C0E-CD38-4E23-A4D2-8FFD61996D1E}"/>
          </ac:spMkLst>
        </pc:spChg>
      </pc:sldChg>
      <pc:sldChg chg="modSp mod">
        <pc:chgData name="Romain Rachenne" userId="d05ffb5d262588ec" providerId="LiveId" clId="{C480A70A-1CE6-4305-BAB4-FCD1C595493F}" dt="2024-11-27T20:51:55.023" v="720" actId="113"/>
        <pc:sldMkLst>
          <pc:docMk/>
          <pc:sldMk cId="2561025989" sldId="304"/>
        </pc:sldMkLst>
        <pc:spChg chg="mod">
          <ac:chgData name="Romain Rachenne" userId="d05ffb5d262588ec" providerId="LiveId" clId="{C480A70A-1CE6-4305-BAB4-FCD1C595493F}" dt="2024-11-27T20:51:52.627" v="719" actId="20577"/>
          <ac:spMkLst>
            <pc:docMk/>
            <pc:sldMk cId="2561025989" sldId="304"/>
            <ac:spMk id="2" creationId="{B2573A26-394D-440A-AF90-FD17475BD578}"/>
          </ac:spMkLst>
        </pc:spChg>
        <pc:spChg chg="mod">
          <ac:chgData name="Romain Rachenne" userId="d05ffb5d262588ec" providerId="LiveId" clId="{C480A70A-1CE6-4305-BAB4-FCD1C595493F}" dt="2024-11-27T20:51:55.023" v="720" actId="113"/>
          <ac:spMkLst>
            <pc:docMk/>
            <pc:sldMk cId="2561025989" sldId="304"/>
            <ac:spMk id="3" creationId="{F491128D-A89E-4437-A2DF-C7DD1B478D83}"/>
          </ac:spMkLst>
        </pc:spChg>
      </pc:sldChg>
      <pc:sldChg chg="addSp delSp modSp mod">
        <pc:chgData name="Romain Rachenne" userId="d05ffb5d262588ec" providerId="LiveId" clId="{C480A70A-1CE6-4305-BAB4-FCD1C595493F}" dt="2024-11-27T12:04:25.198" v="258" actId="20577"/>
        <pc:sldMkLst>
          <pc:docMk/>
          <pc:sldMk cId="1993337092" sldId="322"/>
        </pc:sldMkLst>
        <pc:spChg chg="mod">
          <ac:chgData name="Romain Rachenne" userId="d05ffb5d262588ec" providerId="LiveId" clId="{C480A70A-1CE6-4305-BAB4-FCD1C595493F}" dt="2024-11-27T12:04:25.198" v="258" actId="20577"/>
          <ac:spMkLst>
            <pc:docMk/>
            <pc:sldMk cId="1993337092" sldId="322"/>
            <ac:spMk id="2" creationId="{D4F7714B-B43D-4167-80F0-13CEDD5F4C13}"/>
          </ac:spMkLst>
        </pc:spChg>
        <pc:spChg chg="mod">
          <ac:chgData name="Romain Rachenne" userId="d05ffb5d262588ec" providerId="LiveId" clId="{C480A70A-1CE6-4305-BAB4-FCD1C595493F}" dt="2024-11-27T12:04:12.689" v="240" actId="122"/>
          <ac:spMkLst>
            <pc:docMk/>
            <pc:sldMk cId="1993337092" sldId="322"/>
            <ac:spMk id="5" creationId="{00000000-0000-0000-0000-000000000000}"/>
          </ac:spMkLst>
        </pc:spChg>
        <pc:picChg chg="del">
          <ac:chgData name="Romain Rachenne" userId="d05ffb5d262588ec" providerId="LiveId" clId="{C480A70A-1CE6-4305-BAB4-FCD1C595493F}" dt="2024-11-27T12:03:54.358" v="234" actId="478"/>
          <ac:picMkLst>
            <pc:docMk/>
            <pc:sldMk cId="1993337092" sldId="322"/>
            <ac:picMk id="3" creationId="{00000000-0000-0000-0000-000000000000}"/>
          </ac:picMkLst>
        </pc:picChg>
        <pc:picChg chg="add mod">
          <ac:chgData name="Romain Rachenne" userId="d05ffb5d262588ec" providerId="LiveId" clId="{C480A70A-1CE6-4305-BAB4-FCD1C595493F}" dt="2024-11-27T12:04:03.179" v="238" actId="14100"/>
          <ac:picMkLst>
            <pc:docMk/>
            <pc:sldMk cId="1993337092" sldId="322"/>
            <ac:picMk id="11" creationId="{BE5ED282-3C27-59D1-66A5-252671EEDCB8}"/>
          </ac:picMkLst>
        </pc:picChg>
      </pc:sldChg>
      <pc:sldChg chg="addSp delSp modSp del mod ord">
        <pc:chgData name="Romain Rachenne" userId="d05ffb5d262588ec" providerId="LiveId" clId="{C480A70A-1CE6-4305-BAB4-FCD1C595493F}" dt="2024-11-27T20:20:36.741" v="578" actId="47"/>
        <pc:sldMkLst>
          <pc:docMk/>
          <pc:sldMk cId="3484099205" sldId="323"/>
        </pc:sldMkLst>
        <pc:spChg chg="mod">
          <ac:chgData name="Romain Rachenne" userId="d05ffb5d262588ec" providerId="LiveId" clId="{C480A70A-1CE6-4305-BAB4-FCD1C595493F}" dt="2024-11-27T06:25:15.222" v="56" actId="20577"/>
          <ac:spMkLst>
            <pc:docMk/>
            <pc:sldMk cId="3484099205" sldId="323"/>
            <ac:spMk id="2" creationId="{1FD163B8-A24B-404C-80E8-55934821F0FA}"/>
          </ac:spMkLst>
        </pc:spChg>
        <pc:spChg chg="add del mod">
          <ac:chgData name="Romain Rachenne" userId="d05ffb5d262588ec" providerId="LiveId" clId="{C480A70A-1CE6-4305-BAB4-FCD1C595493F}" dt="2024-11-27T11:42:48.317" v="61" actId="478"/>
          <ac:spMkLst>
            <pc:docMk/>
            <pc:sldMk cId="3484099205" sldId="323"/>
            <ac:spMk id="12" creationId="{E1C7C247-A6B6-836A-767F-35F47D045240}"/>
          </ac:spMkLst>
        </pc:spChg>
        <pc:spChg chg="add del mod">
          <ac:chgData name="Romain Rachenne" userId="d05ffb5d262588ec" providerId="LiveId" clId="{C480A70A-1CE6-4305-BAB4-FCD1C595493F}" dt="2024-11-27T11:43:01.465" v="74" actId="478"/>
          <ac:spMkLst>
            <pc:docMk/>
            <pc:sldMk cId="3484099205" sldId="323"/>
            <ac:spMk id="14" creationId="{B32ECEA8-447F-7D8A-46F4-496430F03CF2}"/>
          </ac:spMkLst>
        </pc:spChg>
        <pc:picChg chg="add del">
          <ac:chgData name="Romain Rachenne" userId="d05ffb5d262588ec" providerId="LiveId" clId="{C480A70A-1CE6-4305-BAB4-FCD1C595493F}" dt="2024-11-27T11:42:52.451" v="63" actId="478"/>
          <ac:picMkLst>
            <pc:docMk/>
            <pc:sldMk cId="3484099205" sldId="323"/>
            <ac:picMk id="4" creationId="{00000000-0000-0000-0000-000000000000}"/>
          </ac:picMkLst>
        </pc:picChg>
        <pc:picChg chg="add mod">
          <ac:chgData name="Romain Rachenne" userId="d05ffb5d262588ec" providerId="LiveId" clId="{C480A70A-1CE6-4305-BAB4-FCD1C595493F}" dt="2024-11-27T11:42:55.057" v="73" actId="1035"/>
          <ac:picMkLst>
            <pc:docMk/>
            <pc:sldMk cId="3484099205" sldId="323"/>
            <ac:picMk id="10" creationId="{BDF7F94E-9239-5ED4-6E4C-AD7D33F2CA6B}"/>
          </ac:picMkLst>
        </pc:picChg>
      </pc:sldChg>
      <pc:sldChg chg="ord">
        <pc:chgData name="Romain Rachenne" userId="d05ffb5d262588ec" providerId="LiveId" clId="{C480A70A-1CE6-4305-BAB4-FCD1C595493F}" dt="2024-11-27T20:51:31.125" v="703"/>
        <pc:sldMkLst>
          <pc:docMk/>
          <pc:sldMk cId="4216515687" sldId="326"/>
        </pc:sldMkLst>
      </pc:sldChg>
      <pc:sldChg chg="addSp delSp modSp mod">
        <pc:chgData name="Romain Rachenne" userId="d05ffb5d262588ec" providerId="LiveId" clId="{C480A70A-1CE6-4305-BAB4-FCD1C595493F}" dt="2024-11-27T11:54:31.618" v="218" actId="113"/>
        <pc:sldMkLst>
          <pc:docMk/>
          <pc:sldMk cId="3415019206" sldId="328"/>
        </pc:sldMkLst>
        <pc:spChg chg="mod">
          <ac:chgData name="Romain Rachenne" userId="d05ffb5d262588ec" providerId="LiveId" clId="{C480A70A-1CE6-4305-BAB4-FCD1C595493F}" dt="2024-11-27T11:54:31.618" v="218" actId="113"/>
          <ac:spMkLst>
            <pc:docMk/>
            <pc:sldMk cId="3415019206" sldId="328"/>
            <ac:spMk id="2" creationId="{AB3130B8-E896-4D98-90EE-14249DAADCEB}"/>
          </ac:spMkLst>
        </pc:spChg>
        <pc:spChg chg="del">
          <ac:chgData name="Romain Rachenne" userId="d05ffb5d262588ec" providerId="LiveId" clId="{C480A70A-1CE6-4305-BAB4-FCD1C595493F}" dt="2024-11-27T11:54:23.568" v="217" actId="26606"/>
          <ac:spMkLst>
            <pc:docMk/>
            <pc:sldMk cId="3415019206" sldId="328"/>
            <ac:spMk id="85" creationId="{25C8D2C1-DA83-420D-9635-D52CE066B5DA}"/>
          </ac:spMkLst>
        </pc:spChg>
        <pc:spChg chg="del">
          <ac:chgData name="Romain Rachenne" userId="d05ffb5d262588ec" providerId="LiveId" clId="{C480A70A-1CE6-4305-BAB4-FCD1C595493F}" dt="2024-11-27T11:54:23.568" v="217" actId="26606"/>
          <ac:spMkLst>
            <pc:docMk/>
            <pc:sldMk cId="3415019206" sldId="328"/>
            <ac:spMk id="87" creationId="{434F74C9-6A0B-409E-AD1C-45B58BE91BB8}"/>
          </ac:spMkLst>
        </pc:spChg>
        <pc:spChg chg="del">
          <ac:chgData name="Romain Rachenne" userId="d05ffb5d262588ec" providerId="LiveId" clId="{C480A70A-1CE6-4305-BAB4-FCD1C595493F}" dt="2024-11-27T11:54:23.568" v="217" actId="26606"/>
          <ac:spMkLst>
            <pc:docMk/>
            <pc:sldMk cId="3415019206" sldId="328"/>
            <ac:spMk id="91" creationId="{F452A527-3631-41ED-858D-3777A7D1496A}"/>
          </ac:spMkLst>
        </pc:spChg>
        <pc:spChg chg="del">
          <ac:chgData name="Romain Rachenne" userId="d05ffb5d262588ec" providerId="LiveId" clId="{C480A70A-1CE6-4305-BAB4-FCD1C595493F}" dt="2024-11-27T11:54:23.568" v="217" actId="26606"/>
          <ac:spMkLst>
            <pc:docMk/>
            <pc:sldMk cId="3415019206" sldId="328"/>
            <ac:spMk id="95" creationId="{F85B92BC-678C-4E14-97E6-3227DEF86371}"/>
          </ac:spMkLst>
        </pc:spChg>
        <pc:spChg chg="del">
          <ac:chgData name="Romain Rachenne" userId="d05ffb5d262588ec" providerId="LiveId" clId="{C480A70A-1CE6-4305-BAB4-FCD1C595493F}" dt="2024-11-27T11:54:23.568" v="217" actId="26606"/>
          <ac:spMkLst>
            <pc:docMk/>
            <pc:sldMk cId="3415019206" sldId="328"/>
            <ac:spMk id="97" creationId="{D2644120-A6B9-4D5C-8A60-E2F4CC220E77}"/>
          </ac:spMkLst>
        </pc:spChg>
        <pc:spChg chg="add">
          <ac:chgData name="Romain Rachenne" userId="d05ffb5d262588ec" providerId="LiveId" clId="{C480A70A-1CE6-4305-BAB4-FCD1C595493F}" dt="2024-11-27T11:54:23.568" v="217" actId="26606"/>
          <ac:spMkLst>
            <pc:docMk/>
            <pc:sldMk cId="3415019206" sldId="328"/>
            <ac:spMk id="102" creationId="{BB2B8762-61F0-4F1B-9364-D633EE9D6AF5}"/>
          </ac:spMkLst>
        </pc:spChg>
        <pc:spChg chg="add">
          <ac:chgData name="Romain Rachenne" userId="d05ffb5d262588ec" providerId="LiveId" clId="{C480A70A-1CE6-4305-BAB4-FCD1C595493F}" dt="2024-11-27T11:54:23.568" v="217" actId="26606"/>
          <ac:spMkLst>
            <pc:docMk/>
            <pc:sldMk cId="3415019206" sldId="328"/>
            <ac:spMk id="104" creationId="{E97675C8-1328-460C-9EBF-6B446B67EAD3}"/>
          </ac:spMkLst>
        </pc:spChg>
        <pc:spChg chg="add">
          <ac:chgData name="Romain Rachenne" userId="d05ffb5d262588ec" providerId="LiveId" clId="{C480A70A-1CE6-4305-BAB4-FCD1C595493F}" dt="2024-11-27T11:54:23.568" v="217" actId="26606"/>
          <ac:spMkLst>
            <pc:docMk/>
            <pc:sldMk cId="3415019206" sldId="328"/>
            <ac:spMk id="108" creationId="{2AD83CFE-1CA3-4832-A4B9-C48CD1347C03}"/>
          </ac:spMkLst>
        </pc:spChg>
        <pc:spChg chg="add">
          <ac:chgData name="Romain Rachenne" userId="d05ffb5d262588ec" providerId="LiveId" clId="{C480A70A-1CE6-4305-BAB4-FCD1C595493F}" dt="2024-11-27T11:54:23.568" v="217" actId="26606"/>
          <ac:spMkLst>
            <pc:docMk/>
            <pc:sldMk cId="3415019206" sldId="328"/>
            <ac:spMk id="110" creationId="{BC98641C-7F74-435D-996F-A4387A3C3C26}"/>
          </ac:spMkLst>
        </pc:spChg>
        <pc:spChg chg="add">
          <ac:chgData name="Romain Rachenne" userId="d05ffb5d262588ec" providerId="LiveId" clId="{C480A70A-1CE6-4305-BAB4-FCD1C595493F}" dt="2024-11-27T11:54:23.568" v="217" actId="26606"/>
          <ac:spMkLst>
            <pc:docMk/>
            <pc:sldMk cId="3415019206" sldId="328"/>
            <ac:spMk id="112" creationId="{F530C0F6-C8DF-4539-B30C-8105DB618C20}"/>
          </ac:spMkLst>
        </pc:spChg>
        <pc:spChg chg="add">
          <ac:chgData name="Romain Rachenne" userId="d05ffb5d262588ec" providerId="LiveId" clId="{C480A70A-1CE6-4305-BAB4-FCD1C595493F}" dt="2024-11-27T11:54:23.568" v="217" actId="26606"/>
          <ac:spMkLst>
            <pc:docMk/>
            <pc:sldMk cId="3415019206" sldId="328"/>
            <ac:spMk id="114" creationId="{BAE51241-AA8B-4B82-9C59-6738DB85674C}"/>
          </ac:spMkLst>
        </pc:spChg>
        <pc:grpChg chg="add mod">
          <ac:chgData name="Romain Rachenne" userId="d05ffb5d262588ec" providerId="LiveId" clId="{C480A70A-1CE6-4305-BAB4-FCD1C595493F}" dt="2024-11-27T11:54:23.568" v="217" actId="26606"/>
          <ac:grpSpMkLst>
            <pc:docMk/>
            <pc:sldMk cId="3415019206" sldId="328"/>
            <ac:grpSpMk id="3" creationId="{94EB0CD1-352D-968A-17C2-47FAA718009B}"/>
          </ac:grpSpMkLst>
        </pc:grpChg>
        <pc:picChg chg="mod">
          <ac:chgData name="Romain Rachenne" userId="d05ffb5d262588ec" providerId="LiveId" clId="{C480A70A-1CE6-4305-BAB4-FCD1C595493F}" dt="2024-11-27T11:54:23.568" v="217" actId="26606"/>
          <ac:picMkLst>
            <pc:docMk/>
            <pc:sldMk cId="3415019206" sldId="328"/>
            <ac:picMk id="4" creationId="{00000000-0000-0000-0000-000000000000}"/>
          </ac:picMkLst>
        </pc:picChg>
        <pc:cxnChg chg="del">
          <ac:chgData name="Romain Rachenne" userId="d05ffb5d262588ec" providerId="LiveId" clId="{C480A70A-1CE6-4305-BAB4-FCD1C595493F}" dt="2024-11-27T11:54:23.568" v="217" actId="26606"/>
          <ac:cxnSpMkLst>
            <pc:docMk/>
            <pc:sldMk cId="3415019206" sldId="328"/>
            <ac:cxnSpMk id="89" creationId="{F5486A9D-1265-4B57-91E6-68E666B978BC}"/>
          </ac:cxnSpMkLst>
        </pc:cxnChg>
        <pc:cxnChg chg="del">
          <ac:chgData name="Romain Rachenne" userId="d05ffb5d262588ec" providerId="LiveId" clId="{C480A70A-1CE6-4305-BAB4-FCD1C595493F}" dt="2024-11-27T11:54:23.568" v="217" actId="26606"/>
          <ac:cxnSpMkLst>
            <pc:docMk/>
            <pc:sldMk cId="3415019206" sldId="328"/>
            <ac:cxnSpMk id="93" creationId="{D28A9C89-B313-458F-9C85-515930A51A93}"/>
          </ac:cxnSpMkLst>
        </pc:cxnChg>
        <pc:cxnChg chg="add">
          <ac:chgData name="Romain Rachenne" userId="d05ffb5d262588ec" providerId="LiveId" clId="{C480A70A-1CE6-4305-BAB4-FCD1C595493F}" dt="2024-11-27T11:54:23.568" v="217" actId="26606"/>
          <ac:cxnSpMkLst>
            <pc:docMk/>
            <pc:sldMk cId="3415019206" sldId="328"/>
            <ac:cxnSpMk id="106" creationId="{514EE78B-AF71-4195-A01B-F1165D9233BF}"/>
          </ac:cxnSpMkLst>
        </pc:cxnChg>
      </pc:sldChg>
      <pc:sldChg chg="modSp del mod">
        <pc:chgData name="Romain Rachenne" userId="d05ffb5d262588ec" providerId="LiveId" clId="{C480A70A-1CE6-4305-BAB4-FCD1C595493F}" dt="2024-12-08T19:24:03.493" v="739" actId="47"/>
        <pc:sldMkLst>
          <pc:docMk/>
          <pc:sldMk cId="2576980164" sldId="329"/>
        </pc:sldMkLst>
        <pc:spChg chg="mod">
          <ac:chgData name="Romain Rachenne" userId="d05ffb5d262588ec" providerId="LiveId" clId="{C480A70A-1CE6-4305-BAB4-FCD1C595493F}" dt="2024-11-27T11:52:50.275" v="185" actId="20577"/>
          <ac:spMkLst>
            <pc:docMk/>
            <pc:sldMk cId="2576980164" sldId="329"/>
            <ac:spMk id="2" creationId="{2787197C-D96C-4991-BB48-A90B69FB2603}"/>
          </ac:spMkLst>
        </pc:spChg>
      </pc:sldChg>
      <pc:sldChg chg="addSp delSp modSp mod">
        <pc:chgData name="Romain Rachenne" userId="d05ffb5d262588ec" providerId="LiveId" clId="{C480A70A-1CE6-4305-BAB4-FCD1C595493F}" dt="2024-11-27T11:54:17.276" v="216" actId="1076"/>
        <pc:sldMkLst>
          <pc:docMk/>
          <pc:sldMk cId="845234078" sldId="331"/>
        </pc:sldMkLst>
        <pc:spChg chg="mod">
          <ac:chgData name="Romain Rachenne" userId="d05ffb5d262588ec" providerId="LiveId" clId="{C480A70A-1CE6-4305-BAB4-FCD1C595493F}" dt="2024-11-27T11:54:15.247" v="215" actId="26606"/>
          <ac:spMkLst>
            <pc:docMk/>
            <pc:sldMk cId="845234078" sldId="331"/>
            <ac:spMk id="2" creationId="{52E7652C-AF54-4A5C-8C42-94B95AA0EE42}"/>
          </ac:spMkLst>
        </pc:spChg>
        <pc:spChg chg="del">
          <ac:chgData name="Romain Rachenne" userId="d05ffb5d262588ec" providerId="LiveId" clId="{C480A70A-1CE6-4305-BAB4-FCD1C595493F}" dt="2024-11-27T11:54:15.247" v="215" actId="26606"/>
          <ac:spMkLst>
            <pc:docMk/>
            <pc:sldMk cId="845234078" sldId="331"/>
            <ac:spMk id="16" creationId="{4E4490D0-3672-446A-AC12-B4830333BDDD}"/>
          </ac:spMkLst>
        </pc:spChg>
        <pc:spChg chg="del">
          <ac:chgData name="Romain Rachenne" userId="d05ffb5d262588ec" providerId="LiveId" clId="{C480A70A-1CE6-4305-BAB4-FCD1C595493F}" dt="2024-11-27T11:54:15.247" v="215" actId="26606"/>
          <ac:spMkLst>
            <pc:docMk/>
            <pc:sldMk cId="845234078" sldId="331"/>
            <ac:spMk id="18" creationId="{39CB82C2-DF65-4EC1-8280-F201D50F570B}"/>
          </ac:spMkLst>
        </pc:spChg>
        <pc:spChg chg="del">
          <ac:chgData name="Romain Rachenne" userId="d05ffb5d262588ec" providerId="LiveId" clId="{C480A70A-1CE6-4305-BAB4-FCD1C595493F}" dt="2024-11-27T11:54:15.247" v="215" actId="26606"/>
          <ac:spMkLst>
            <pc:docMk/>
            <pc:sldMk cId="845234078" sldId="331"/>
            <ac:spMk id="25" creationId="{FA4CD5CB-D209-4D70-8CA4-629731C59219}"/>
          </ac:spMkLst>
        </pc:spChg>
        <pc:spChg chg="del">
          <ac:chgData name="Romain Rachenne" userId="d05ffb5d262588ec" providerId="LiveId" clId="{C480A70A-1CE6-4305-BAB4-FCD1C595493F}" dt="2024-11-27T11:54:15.247" v="215" actId="26606"/>
          <ac:spMkLst>
            <pc:docMk/>
            <pc:sldMk cId="845234078" sldId="331"/>
            <ac:spMk id="29" creationId="{B4C27B90-DF2B-4D00-BA07-18ED774CD2F1}"/>
          </ac:spMkLst>
        </pc:spChg>
        <pc:spChg chg="del">
          <ac:chgData name="Romain Rachenne" userId="d05ffb5d262588ec" providerId="LiveId" clId="{C480A70A-1CE6-4305-BAB4-FCD1C595493F}" dt="2024-11-27T11:54:15.247" v="215" actId="26606"/>
          <ac:spMkLst>
            <pc:docMk/>
            <pc:sldMk cId="845234078" sldId="331"/>
            <ac:spMk id="31" creationId="{593ACC25-C262-417A-8AA9-0641C772BDB6}"/>
          </ac:spMkLst>
        </pc:spChg>
        <pc:spChg chg="add">
          <ac:chgData name="Romain Rachenne" userId="d05ffb5d262588ec" providerId="LiveId" clId="{C480A70A-1CE6-4305-BAB4-FCD1C595493F}" dt="2024-11-27T11:54:15.247" v="215" actId="26606"/>
          <ac:spMkLst>
            <pc:docMk/>
            <pc:sldMk cId="845234078" sldId="331"/>
            <ac:spMk id="33" creationId="{BB2B8762-61F0-4F1B-9364-D633EE9D6AF5}"/>
          </ac:spMkLst>
        </pc:spChg>
        <pc:spChg chg="add">
          <ac:chgData name="Romain Rachenne" userId="d05ffb5d262588ec" providerId="LiveId" clId="{C480A70A-1CE6-4305-BAB4-FCD1C595493F}" dt="2024-11-27T11:54:15.247" v="215" actId="26606"/>
          <ac:spMkLst>
            <pc:docMk/>
            <pc:sldMk cId="845234078" sldId="331"/>
            <ac:spMk id="35" creationId="{E97675C8-1328-460C-9EBF-6B446B67EAD3}"/>
          </ac:spMkLst>
        </pc:spChg>
        <pc:spChg chg="add">
          <ac:chgData name="Romain Rachenne" userId="d05ffb5d262588ec" providerId="LiveId" clId="{C480A70A-1CE6-4305-BAB4-FCD1C595493F}" dt="2024-11-27T11:54:15.247" v="215" actId="26606"/>
          <ac:spMkLst>
            <pc:docMk/>
            <pc:sldMk cId="845234078" sldId="331"/>
            <ac:spMk id="42" creationId="{2AD83CFE-1CA3-4832-A4B9-C48CD1347C03}"/>
          </ac:spMkLst>
        </pc:spChg>
        <pc:spChg chg="add">
          <ac:chgData name="Romain Rachenne" userId="d05ffb5d262588ec" providerId="LiveId" clId="{C480A70A-1CE6-4305-BAB4-FCD1C595493F}" dt="2024-11-27T11:54:15.247" v="215" actId="26606"/>
          <ac:spMkLst>
            <pc:docMk/>
            <pc:sldMk cId="845234078" sldId="331"/>
            <ac:spMk id="44" creationId="{BC98641C-7F74-435D-996F-A4387A3C3C26}"/>
          </ac:spMkLst>
        </pc:spChg>
        <pc:spChg chg="add">
          <ac:chgData name="Romain Rachenne" userId="d05ffb5d262588ec" providerId="LiveId" clId="{C480A70A-1CE6-4305-BAB4-FCD1C595493F}" dt="2024-11-27T11:54:15.247" v="215" actId="26606"/>
          <ac:spMkLst>
            <pc:docMk/>
            <pc:sldMk cId="845234078" sldId="331"/>
            <ac:spMk id="45" creationId="{F530C0F6-C8DF-4539-B30C-8105DB618C20}"/>
          </ac:spMkLst>
        </pc:spChg>
        <pc:spChg chg="add">
          <ac:chgData name="Romain Rachenne" userId="d05ffb5d262588ec" providerId="LiveId" clId="{C480A70A-1CE6-4305-BAB4-FCD1C595493F}" dt="2024-11-27T11:54:15.247" v="215" actId="26606"/>
          <ac:spMkLst>
            <pc:docMk/>
            <pc:sldMk cId="845234078" sldId="331"/>
            <ac:spMk id="47" creationId="{BAE51241-AA8B-4B82-9C59-6738DB85674C}"/>
          </ac:spMkLst>
        </pc:spChg>
        <pc:grpChg chg="add mod">
          <ac:chgData name="Romain Rachenne" userId="d05ffb5d262588ec" providerId="LiveId" clId="{C480A70A-1CE6-4305-BAB4-FCD1C595493F}" dt="2024-11-27T11:54:15.247" v="215" actId="26606"/>
          <ac:grpSpMkLst>
            <pc:docMk/>
            <pc:sldMk cId="845234078" sldId="331"/>
            <ac:grpSpMk id="3" creationId="{61884873-A6FD-AB14-E758-479838D25F36}"/>
          </ac:grpSpMkLst>
        </pc:grpChg>
        <pc:picChg chg="mod">
          <ac:chgData name="Romain Rachenne" userId="d05ffb5d262588ec" providerId="LiveId" clId="{C480A70A-1CE6-4305-BAB4-FCD1C595493F}" dt="2024-11-27T11:54:17.276" v="216" actId="1076"/>
          <ac:picMkLst>
            <pc:docMk/>
            <pc:sldMk cId="845234078" sldId="331"/>
            <ac:picMk id="14" creationId="{00000000-0000-0000-0000-000000000000}"/>
          </ac:picMkLst>
        </pc:picChg>
        <pc:cxnChg chg="del">
          <ac:chgData name="Romain Rachenne" userId="d05ffb5d262588ec" providerId="LiveId" clId="{C480A70A-1CE6-4305-BAB4-FCD1C595493F}" dt="2024-11-27T11:54:15.247" v="215" actId="26606"/>
          <ac:cxnSpMkLst>
            <pc:docMk/>
            <pc:sldMk cId="845234078" sldId="331"/>
            <ac:cxnSpMk id="23" creationId="{7E1D4427-852B-4B37-8E76-0E9F1810BA2A}"/>
          </ac:cxnSpMkLst>
        </pc:cxnChg>
        <pc:cxnChg chg="del">
          <ac:chgData name="Romain Rachenne" userId="d05ffb5d262588ec" providerId="LiveId" clId="{C480A70A-1CE6-4305-BAB4-FCD1C595493F}" dt="2024-11-27T11:54:15.247" v="215" actId="26606"/>
          <ac:cxnSpMkLst>
            <pc:docMk/>
            <pc:sldMk cId="845234078" sldId="331"/>
            <ac:cxnSpMk id="27" creationId="{5C6A2BAE-B461-4B55-8E1F-0722ABDD1393}"/>
          </ac:cxnSpMkLst>
        </pc:cxnChg>
        <pc:cxnChg chg="add">
          <ac:chgData name="Romain Rachenne" userId="d05ffb5d262588ec" providerId="LiveId" clId="{C480A70A-1CE6-4305-BAB4-FCD1C595493F}" dt="2024-11-27T11:54:15.247" v="215" actId="26606"/>
          <ac:cxnSpMkLst>
            <pc:docMk/>
            <pc:sldMk cId="845234078" sldId="331"/>
            <ac:cxnSpMk id="43" creationId="{514EE78B-AF71-4195-A01B-F1165D9233BF}"/>
          </ac:cxnSpMkLst>
        </pc:cxnChg>
      </pc:sldChg>
      <pc:sldChg chg="addSp delSp modSp del mod">
        <pc:chgData name="Romain Rachenne" userId="d05ffb5d262588ec" providerId="LiveId" clId="{C480A70A-1CE6-4305-BAB4-FCD1C595493F}" dt="2024-11-27T12:05:43.349" v="267" actId="47"/>
        <pc:sldMkLst>
          <pc:docMk/>
          <pc:sldMk cId="17619743" sldId="333"/>
        </pc:sldMkLst>
        <pc:spChg chg="mod">
          <ac:chgData name="Romain Rachenne" userId="d05ffb5d262588ec" providerId="LiveId" clId="{C480A70A-1CE6-4305-BAB4-FCD1C595493F}" dt="2024-11-27T11:55:08.765" v="229" actId="1076"/>
          <ac:spMkLst>
            <pc:docMk/>
            <pc:sldMk cId="17619743" sldId="333"/>
            <ac:spMk id="2" creationId="{EDAC7B71-94A3-4188-AD4A-F05DE6B8E1A3}"/>
          </ac:spMkLst>
        </pc:spChg>
        <pc:grpChg chg="add del">
          <ac:chgData name="Romain Rachenne" userId="d05ffb5d262588ec" providerId="LiveId" clId="{C480A70A-1CE6-4305-BAB4-FCD1C595493F}" dt="2024-11-27T11:55:13.324" v="232" actId="478"/>
          <ac:grpSpMkLst>
            <pc:docMk/>
            <pc:sldMk cId="17619743" sldId="333"/>
            <ac:grpSpMk id="3" creationId="{EEF78F2E-7E65-B87E-8B03-E26F5EFF60B4}"/>
          </ac:grpSpMkLst>
        </pc:grpChg>
        <pc:picChg chg="del">
          <ac:chgData name="Romain Rachenne" userId="d05ffb5d262588ec" providerId="LiveId" clId="{C480A70A-1CE6-4305-BAB4-FCD1C595493F}" dt="2024-11-27T11:55:13.836" v="233" actId="478"/>
          <ac:picMkLst>
            <pc:docMk/>
            <pc:sldMk cId="17619743" sldId="333"/>
            <ac:picMk id="5" creationId="{5DC94739-4CD3-460C-BF54-747898F709CF}"/>
          </ac:picMkLst>
        </pc:picChg>
      </pc:sldChg>
      <pc:sldChg chg="ord">
        <pc:chgData name="Romain Rachenne" userId="d05ffb5d262588ec" providerId="LiveId" clId="{C480A70A-1CE6-4305-BAB4-FCD1C595493F}" dt="2024-11-27T20:51:26.900" v="701"/>
        <pc:sldMkLst>
          <pc:docMk/>
          <pc:sldMk cId="3570482387" sldId="361"/>
        </pc:sldMkLst>
      </pc:sldChg>
      <pc:sldChg chg="del">
        <pc:chgData name="Romain Rachenne" userId="d05ffb5d262588ec" providerId="LiveId" clId="{C480A70A-1CE6-4305-BAB4-FCD1C595493F}" dt="2024-11-27T11:51:07.060" v="143" actId="47"/>
        <pc:sldMkLst>
          <pc:docMk/>
          <pc:sldMk cId="2679822901" sldId="364"/>
        </pc:sldMkLst>
      </pc:sldChg>
      <pc:sldChg chg="delSp add ord setBg delDesignElem">
        <pc:chgData name="Romain Rachenne" userId="d05ffb5d262588ec" providerId="LiveId" clId="{C480A70A-1CE6-4305-BAB4-FCD1C595493F}" dt="2024-11-27T20:17:44.746" v="344"/>
        <pc:sldMkLst>
          <pc:docMk/>
          <pc:sldMk cId="660774060" sldId="375"/>
        </pc:sldMkLst>
        <pc:spChg chg="del">
          <ac:chgData name="Romain Rachenne" userId="d05ffb5d262588ec" providerId="LiveId" clId="{C480A70A-1CE6-4305-BAB4-FCD1C595493F}" dt="2024-11-27T20:16:24.675" v="296"/>
          <ac:spMkLst>
            <pc:docMk/>
            <pc:sldMk cId="660774060" sldId="375"/>
            <ac:spMk id="14" creationId="{4E4490D0-3672-446A-AC12-B4830333BDDD}"/>
          </ac:spMkLst>
        </pc:spChg>
        <pc:spChg chg="del">
          <ac:chgData name="Romain Rachenne" userId="d05ffb5d262588ec" providerId="LiveId" clId="{C480A70A-1CE6-4305-BAB4-FCD1C595493F}" dt="2024-11-27T20:16:24.675" v="296"/>
          <ac:spMkLst>
            <pc:docMk/>
            <pc:sldMk cId="660774060" sldId="375"/>
            <ac:spMk id="16" creationId="{39CB82C2-DF65-4EC1-8280-F201D50F570B}"/>
          </ac:spMkLst>
        </pc:spChg>
        <pc:spChg chg="del">
          <ac:chgData name="Romain Rachenne" userId="d05ffb5d262588ec" providerId="LiveId" clId="{C480A70A-1CE6-4305-BAB4-FCD1C595493F}" dt="2024-11-27T20:16:24.675" v="296"/>
          <ac:spMkLst>
            <pc:docMk/>
            <pc:sldMk cId="660774060" sldId="375"/>
            <ac:spMk id="20" creationId="{FA4CD5CB-D209-4D70-8CA4-629731C59219}"/>
          </ac:spMkLst>
        </pc:spChg>
        <pc:spChg chg="del">
          <ac:chgData name="Romain Rachenne" userId="d05ffb5d262588ec" providerId="LiveId" clId="{C480A70A-1CE6-4305-BAB4-FCD1C595493F}" dt="2024-11-27T20:16:24.675" v="296"/>
          <ac:spMkLst>
            <pc:docMk/>
            <pc:sldMk cId="660774060" sldId="375"/>
            <ac:spMk id="24" creationId="{B4C27B90-DF2B-4D00-BA07-18ED774CD2F1}"/>
          </ac:spMkLst>
        </pc:spChg>
        <pc:spChg chg="del">
          <ac:chgData name="Romain Rachenne" userId="d05ffb5d262588ec" providerId="LiveId" clId="{C480A70A-1CE6-4305-BAB4-FCD1C595493F}" dt="2024-11-27T20:16:24.675" v="296"/>
          <ac:spMkLst>
            <pc:docMk/>
            <pc:sldMk cId="660774060" sldId="375"/>
            <ac:spMk id="26" creationId="{593ACC25-C262-417A-8AA9-0641C772BDB6}"/>
          </ac:spMkLst>
        </pc:spChg>
        <pc:cxnChg chg="del">
          <ac:chgData name="Romain Rachenne" userId="d05ffb5d262588ec" providerId="LiveId" clId="{C480A70A-1CE6-4305-BAB4-FCD1C595493F}" dt="2024-11-27T20:16:24.675" v="296"/>
          <ac:cxnSpMkLst>
            <pc:docMk/>
            <pc:sldMk cId="660774060" sldId="375"/>
            <ac:cxnSpMk id="18" creationId="{7E1D4427-852B-4B37-8E76-0E9F1810BA2A}"/>
          </ac:cxnSpMkLst>
        </pc:cxnChg>
        <pc:cxnChg chg="del">
          <ac:chgData name="Romain Rachenne" userId="d05ffb5d262588ec" providerId="LiveId" clId="{C480A70A-1CE6-4305-BAB4-FCD1C595493F}" dt="2024-11-27T20:16:24.675" v="296"/>
          <ac:cxnSpMkLst>
            <pc:docMk/>
            <pc:sldMk cId="660774060" sldId="375"/>
            <ac:cxnSpMk id="22" creationId="{5C6A2BAE-B461-4B55-8E1F-0722ABDD1393}"/>
          </ac:cxnSpMkLst>
        </pc:cxnChg>
      </pc:sldChg>
      <pc:sldChg chg="del">
        <pc:chgData name="Romain Rachenne" userId="d05ffb5d262588ec" providerId="LiveId" clId="{C480A70A-1CE6-4305-BAB4-FCD1C595493F}" dt="2024-11-27T11:50:59.467" v="138" actId="47"/>
        <pc:sldMkLst>
          <pc:docMk/>
          <pc:sldMk cId="1063772699" sldId="382"/>
        </pc:sldMkLst>
      </pc:sldChg>
      <pc:sldChg chg="del">
        <pc:chgData name="Romain Rachenne" userId="d05ffb5d262588ec" providerId="LiveId" clId="{C480A70A-1CE6-4305-BAB4-FCD1C595493F}" dt="2024-11-27T11:51:38.740" v="144" actId="47"/>
        <pc:sldMkLst>
          <pc:docMk/>
          <pc:sldMk cId="2645727541" sldId="384"/>
        </pc:sldMkLst>
      </pc:sldChg>
      <pc:sldChg chg="delSp del mod ord">
        <pc:chgData name="Romain Rachenne" userId="d05ffb5d262588ec" providerId="LiveId" clId="{C480A70A-1CE6-4305-BAB4-FCD1C595493F}" dt="2024-11-27T20:49:10.516" v="668" actId="47"/>
        <pc:sldMkLst>
          <pc:docMk/>
          <pc:sldMk cId="37577857" sldId="385"/>
        </pc:sldMkLst>
        <pc:picChg chg="del">
          <ac:chgData name="Romain Rachenne" userId="d05ffb5d262588ec" providerId="LiveId" clId="{C480A70A-1CE6-4305-BAB4-FCD1C595493F}" dt="2024-11-27T20:49:04.794" v="666" actId="478"/>
          <ac:picMkLst>
            <pc:docMk/>
            <pc:sldMk cId="37577857" sldId="385"/>
            <ac:picMk id="4" creationId="{00000000-0000-0000-0000-000000000000}"/>
          </ac:picMkLst>
        </pc:picChg>
      </pc:sldChg>
      <pc:sldChg chg="del">
        <pc:chgData name="Romain Rachenne" userId="d05ffb5d262588ec" providerId="LiveId" clId="{C480A70A-1CE6-4305-BAB4-FCD1C595493F}" dt="2024-11-27T11:51:01.570" v="140" actId="47"/>
        <pc:sldMkLst>
          <pc:docMk/>
          <pc:sldMk cId="3022573185" sldId="386"/>
        </pc:sldMkLst>
      </pc:sldChg>
      <pc:sldChg chg="del">
        <pc:chgData name="Romain Rachenne" userId="d05ffb5d262588ec" providerId="LiveId" clId="{C480A70A-1CE6-4305-BAB4-FCD1C595493F}" dt="2024-11-27T11:51:02.826" v="141" actId="47"/>
        <pc:sldMkLst>
          <pc:docMk/>
          <pc:sldMk cId="2505515403" sldId="387"/>
        </pc:sldMkLst>
      </pc:sldChg>
      <pc:sldChg chg="del">
        <pc:chgData name="Romain Rachenne" userId="d05ffb5d262588ec" providerId="LiveId" clId="{C480A70A-1CE6-4305-BAB4-FCD1C595493F}" dt="2024-11-27T11:51:00.723" v="139" actId="47"/>
        <pc:sldMkLst>
          <pc:docMk/>
          <pc:sldMk cId="2380155161" sldId="388"/>
        </pc:sldMkLst>
      </pc:sldChg>
      <pc:sldChg chg="del">
        <pc:chgData name="Romain Rachenne" userId="d05ffb5d262588ec" providerId="LiveId" clId="{C480A70A-1CE6-4305-BAB4-FCD1C595493F}" dt="2024-11-27T12:04:31.449" v="259" actId="47"/>
        <pc:sldMkLst>
          <pc:docMk/>
          <pc:sldMk cId="1473733357" sldId="398"/>
        </pc:sldMkLst>
      </pc:sldChg>
      <pc:sldChg chg="del">
        <pc:chgData name="Romain Rachenne" userId="d05ffb5d262588ec" providerId="LiveId" clId="{C480A70A-1CE6-4305-BAB4-FCD1C595493F}" dt="2024-11-27T11:46:06.187" v="91" actId="47"/>
        <pc:sldMkLst>
          <pc:docMk/>
          <pc:sldMk cId="1778627945" sldId="399"/>
        </pc:sldMkLst>
      </pc:sldChg>
      <pc:sldChg chg="modSp mod ord">
        <pc:chgData name="Romain Rachenne" userId="d05ffb5d262588ec" providerId="LiveId" clId="{C480A70A-1CE6-4305-BAB4-FCD1C595493F}" dt="2024-11-27T20:49:50.376" v="670"/>
        <pc:sldMkLst>
          <pc:docMk/>
          <pc:sldMk cId="1873265473" sldId="400"/>
        </pc:sldMkLst>
        <pc:spChg chg="mod">
          <ac:chgData name="Romain Rachenne" userId="d05ffb5d262588ec" providerId="LiveId" clId="{C480A70A-1CE6-4305-BAB4-FCD1C595493F}" dt="2024-11-27T20:20:08.324" v="548" actId="20577"/>
          <ac:spMkLst>
            <pc:docMk/>
            <pc:sldMk cId="1873265473" sldId="400"/>
            <ac:spMk id="2" creationId="{1FD163B8-A24B-404C-80E8-55934821F0FA}"/>
          </ac:spMkLst>
        </pc:spChg>
      </pc:sldChg>
      <pc:sldChg chg="ord">
        <pc:chgData name="Romain Rachenne" userId="d05ffb5d262588ec" providerId="LiveId" clId="{C480A70A-1CE6-4305-BAB4-FCD1C595493F}" dt="2024-11-27T20:49:50.376" v="670"/>
        <pc:sldMkLst>
          <pc:docMk/>
          <pc:sldMk cId="1028549127" sldId="401"/>
        </pc:sldMkLst>
      </pc:sldChg>
      <pc:sldChg chg="ord">
        <pc:chgData name="Romain Rachenne" userId="d05ffb5d262588ec" providerId="LiveId" clId="{C480A70A-1CE6-4305-BAB4-FCD1C595493F}" dt="2024-11-27T20:49:50.376" v="670"/>
        <pc:sldMkLst>
          <pc:docMk/>
          <pc:sldMk cId="3373415447" sldId="402"/>
        </pc:sldMkLst>
      </pc:sldChg>
      <pc:sldChg chg="ord">
        <pc:chgData name="Romain Rachenne" userId="d05ffb5d262588ec" providerId="LiveId" clId="{C480A70A-1CE6-4305-BAB4-FCD1C595493F}" dt="2024-11-27T20:49:50.376" v="670"/>
        <pc:sldMkLst>
          <pc:docMk/>
          <pc:sldMk cId="3979458481" sldId="403"/>
        </pc:sldMkLst>
      </pc:sldChg>
      <pc:sldChg chg="ord">
        <pc:chgData name="Romain Rachenne" userId="d05ffb5d262588ec" providerId="LiveId" clId="{C480A70A-1CE6-4305-BAB4-FCD1C595493F}" dt="2024-11-27T20:49:50.376" v="670"/>
        <pc:sldMkLst>
          <pc:docMk/>
          <pc:sldMk cId="656475937" sldId="405"/>
        </pc:sldMkLst>
      </pc:sldChg>
      <pc:sldChg chg="ord">
        <pc:chgData name="Romain Rachenne" userId="d05ffb5d262588ec" providerId="LiveId" clId="{C480A70A-1CE6-4305-BAB4-FCD1C595493F}" dt="2024-11-27T20:49:50.376" v="670"/>
        <pc:sldMkLst>
          <pc:docMk/>
          <pc:sldMk cId="3018275370" sldId="406"/>
        </pc:sldMkLst>
      </pc:sldChg>
      <pc:sldChg chg="modSp mod ord">
        <pc:chgData name="Romain Rachenne" userId="d05ffb5d262588ec" providerId="LiveId" clId="{C480A70A-1CE6-4305-BAB4-FCD1C595493F}" dt="2024-11-27T20:49:50.376" v="670"/>
        <pc:sldMkLst>
          <pc:docMk/>
          <pc:sldMk cId="3053224327" sldId="407"/>
        </pc:sldMkLst>
        <pc:spChg chg="mod">
          <ac:chgData name="Romain Rachenne" userId="d05ffb5d262588ec" providerId="LiveId" clId="{C480A70A-1CE6-4305-BAB4-FCD1C595493F}" dt="2024-11-27T20:20:34.877" v="577" actId="20577"/>
          <ac:spMkLst>
            <pc:docMk/>
            <pc:sldMk cId="3053224327" sldId="407"/>
            <ac:spMk id="2" creationId="{F217BBEE-37DB-4022-8BBF-DF05E481D051}"/>
          </ac:spMkLst>
        </pc:spChg>
      </pc:sldChg>
      <pc:sldChg chg="ord">
        <pc:chgData name="Romain Rachenne" userId="d05ffb5d262588ec" providerId="LiveId" clId="{C480A70A-1CE6-4305-BAB4-FCD1C595493F}" dt="2024-11-27T20:52:15.998" v="722"/>
        <pc:sldMkLst>
          <pc:docMk/>
          <pc:sldMk cId="564439684" sldId="408"/>
        </pc:sldMkLst>
      </pc:sldChg>
      <pc:sldChg chg="delSp del">
        <pc:chgData name="Romain Rachenne" userId="d05ffb5d262588ec" providerId="LiveId" clId="{C480A70A-1CE6-4305-BAB4-FCD1C595493F}" dt="2024-11-27T20:50:14.925" v="675" actId="47"/>
        <pc:sldMkLst>
          <pc:docMk/>
          <pc:sldMk cId="1574311188" sldId="410"/>
        </pc:sldMkLst>
        <pc:picChg chg="del">
          <ac:chgData name="Romain Rachenne" userId="d05ffb5d262588ec" providerId="LiveId" clId="{C480A70A-1CE6-4305-BAB4-FCD1C595493F}" dt="2024-11-27T20:50:06.126" v="671" actId="21"/>
          <ac:picMkLst>
            <pc:docMk/>
            <pc:sldMk cId="1574311188" sldId="410"/>
            <ac:picMk id="6148" creationId="{F184DE54-4C6E-DD81-A2FB-BA9C23467475}"/>
          </ac:picMkLst>
        </pc:picChg>
      </pc:sldChg>
      <pc:sldChg chg="addSp delSp modSp mod">
        <pc:chgData name="Romain Rachenne" userId="d05ffb5d262588ec" providerId="LiveId" clId="{C480A70A-1CE6-4305-BAB4-FCD1C595493F}" dt="2024-11-27T20:51:13.765" v="699" actId="1076"/>
        <pc:sldMkLst>
          <pc:docMk/>
          <pc:sldMk cId="895911563" sldId="411"/>
        </pc:sldMkLst>
        <pc:spChg chg="mod">
          <ac:chgData name="Romain Rachenne" userId="d05ffb5d262588ec" providerId="LiveId" clId="{C480A70A-1CE6-4305-BAB4-FCD1C595493F}" dt="2024-11-27T20:50:54.115" v="688" actId="26606"/>
          <ac:spMkLst>
            <pc:docMk/>
            <pc:sldMk cId="895911563" sldId="411"/>
            <ac:spMk id="2" creationId="{19B8BEA5-3AB4-F4B9-43F5-6E8AF072515F}"/>
          </ac:spMkLst>
        </pc:spChg>
        <pc:spChg chg="add">
          <ac:chgData name="Romain Rachenne" userId="d05ffb5d262588ec" providerId="LiveId" clId="{C480A70A-1CE6-4305-BAB4-FCD1C595493F}" dt="2024-11-27T20:50:54.115" v="688" actId="26606"/>
          <ac:spMkLst>
            <pc:docMk/>
            <pc:sldMk cId="895911563" sldId="411"/>
            <ac:spMk id="6144" creationId="{E97675C8-1328-460C-9EBF-6B446B67EAD3}"/>
          </ac:spMkLst>
        </pc:spChg>
        <pc:spChg chg="del">
          <ac:chgData name="Romain Rachenne" userId="d05ffb5d262588ec" providerId="LiveId" clId="{C480A70A-1CE6-4305-BAB4-FCD1C595493F}" dt="2024-11-27T20:50:23.722" v="679" actId="26606"/>
          <ac:spMkLst>
            <pc:docMk/>
            <pc:sldMk cId="895911563" sldId="411"/>
            <ac:spMk id="14345" creationId="{4E4490D0-3672-446A-AC12-B4830333BDDD}"/>
          </ac:spMkLst>
        </pc:spChg>
        <pc:spChg chg="del">
          <ac:chgData name="Romain Rachenne" userId="d05ffb5d262588ec" providerId="LiveId" clId="{C480A70A-1CE6-4305-BAB4-FCD1C595493F}" dt="2024-11-27T20:50:23.722" v="679" actId="26606"/>
          <ac:spMkLst>
            <pc:docMk/>
            <pc:sldMk cId="895911563" sldId="411"/>
            <ac:spMk id="14347" creationId="{39CB82C2-DF65-4EC1-8280-F201D50F570B}"/>
          </ac:spMkLst>
        </pc:spChg>
        <pc:spChg chg="del">
          <ac:chgData name="Romain Rachenne" userId="d05ffb5d262588ec" providerId="LiveId" clId="{C480A70A-1CE6-4305-BAB4-FCD1C595493F}" dt="2024-11-27T20:50:23.722" v="679" actId="26606"/>
          <ac:spMkLst>
            <pc:docMk/>
            <pc:sldMk cId="895911563" sldId="411"/>
            <ac:spMk id="14351" creationId="{5AE6C737-FF55-4064-94B7-0B21D2EB6045}"/>
          </ac:spMkLst>
        </pc:spChg>
        <pc:spChg chg="del">
          <ac:chgData name="Romain Rachenne" userId="d05ffb5d262588ec" providerId="LiveId" clId="{C480A70A-1CE6-4305-BAB4-FCD1C595493F}" dt="2024-11-27T20:50:23.722" v="679" actId="26606"/>
          <ac:spMkLst>
            <pc:docMk/>
            <pc:sldMk cId="895911563" sldId="411"/>
            <ac:spMk id="14355" creationId="{D8218D9F-38B6-4AE0-9051-5434D19A5277}"/>
          </ac:spMkLst>
        </pc:spChg>
        <pc:spChg chg="del">
          <ac:chgData name="Romain Rachenne" userId="d05ffb5d262588ec" providerId="LiveId" clId="{C480A70A-1CE6-4305-BAB4-FCD1C595493F}" dt="2024-11-27T20:50:23.722" v="679" actId="26606"/>
          <ac:spMkLst>
            <pc:docMk/>
            <pc:sldMk cId="895911563" sldId="411"/>
            <ac:spMk id="14357" creationId="{2D3DCA99-84AF-487A-BF72-91C5FA6B0B70}"/>
          </ac:spMkLst>
        </pc:spChg>
        <pc:spChg chg="add del">
          <ac:chgData name="Romain Rachenne" userId="d05ffb5d262588ec" providerId="LiveId" clId="{C480A70A-1CE6-4305-BAB4-FCD1C595493F}" dt="2024-11-27T20:50:48.313" v="686" actId="26606"/>
          <ac:spMkLst>
            <pc:docMk/>
            <pc:sldMk cId="895911563" sldId="411"/>
            <ac:spMk id="14362" creationId="{BB2B8762-61F0-4F1B-9364-D633EE9D6AF5}"/>
          </ac:spMkLst>
        </pc:spChg>
        <pc:spChg chg="add del">
          <ac:chgData name="Romain Rachenne" userId="d05ffb5d262588ec" providerId="LiveId" clId="{C480A70A-1CE6-4305-BAB4-FCD1C595493F}" dt="2024-11-27T20:50:48.313" v="686" actId="26606"/>
          <ac:spMkLst>
            <pc:docMk/>
            <pc:sldMk cId="895911563" sldId="411"/>
            <ac:spMk id="14364" creationId="{E97675C8-1328-460C-9EBF-6B446B67EAD3}"/>
          </ac:spMkLst>
        </pc:spChg>
        <pc:spChg chg="add del">
          <ac:chgData name="Romain Rachenne" userId="d05ffb5d262588ec" providerId="LiveId" clId="{C480A70A-1CE6-4305-BAB4-FCD1C595493F}" dt="2024-11-27T20:50:48.313" v="686" actId="26606"/>
          <ac:spMkLst>
            <pc:docMk/>
            <pc:sldMk cId="895911563" sldId="411"/>
            <ac:spMk id="14368" creationId="{C6417104-D4C1-4710-9982-2154A7F48492}"/>
          </ac:spMkLst>
        </pc:spChg>
        <pc:spChg chg="add del">
          <ac:chgData name="Romain Rachenne" userId="d05ffb5d262588ec" providerId="LiveId" clId="{C480A70A-1CE6-4305-BAB4-FCD1C595493F}" dt="2024-11-27T20:50:48.313" v="686" actId="26606"/>
          <ac:spMkLst>
            <pc:docMk/>
            <pc:sldMk cId="895911563" sldId="411"/>
            <ac:spMk id="14370" creationId="{626F1402-2DEC-4071-84AF-350C7BF00D43}"/>
          </ac:spMkLst>
        </pc:spChg>
        <pc:spChg chg="add del">
          <ac:chgData name="Romain Rachenne" userId="d05ffb5d262588ec" providerId="LiveId" clId="{C480A70A-1CE6-4305-BAB4-FCD1C595493F}" dt="2024-11-27T20:50:48.313" v="686" actId="26606"/>
          <ac:spMkLst>
            <pc:docMk/>
            <pc:sldMk cId="895911563" sldId="411"/>
            <ac:spMk id="14374" creationId="{DA52A394-10F4-4AA5-90E4-634D1E919DBA}"/>
          </ac:spMkLst>
        </pc:spChg>
        <pc:spChg chg="add del">
          <ac:chgData name="Romain Rachenne" userId="d05ffb5d262588ec" providerId="LiveId" clId="{C480A70A-1CE6-4305-BAB4-FCD1C595493F}" dt="2024-11-27T20:50:48.313" v="686" actId="26606"/>
          <ac:spMkLst>
            <pc:docMk/>
            <pc:sldMk cId="895911563" sldId="411"/>
            <ac:spMk id="14376" creationId="{07BDDC51-8BB2-42BE-8EA8-39B3E9AC1EF6}"/>
          </ac:spMkLst>
        </pc:spChg>
        <pc:spChg chg="add del">
          <ac:chgData name="Romain Rachenne" userId="d05ffb5d262588ec" providerId="LiveId" clId="{C480A70A-1CE6-4305-BAB4-FCD1C595493F}" dt="2024-11-27T20:50:54.115" v="688" actId="26606"/>
          <ac:spMkLst>
            <pc:docMk/>
            <pc:sldMk cId="895911563" sldId="411"/>
            <ac:spMk id="14381" creationId="{BB2B8762-61F0-4F1B-9364-D633EE9D6AF5}"/>
          </ac:spMkLst>
        </pc:spChg>
        <pc:spChg chg="add del">
          <ac:chgData name="Romain Rachenne" userId="d05ffb5d262588ec" providerId="LiveId" clId="{C480A70A-1CE6-4305-BAB4-FCD1C595493F}" dt="2024-11-27T20:50:54.115" v="688" actId="26606"/>
          <ac:spMkLst>
            <pc:docMk/>
            <pc:sldMk cId="895911563" sldId="411"/>
            <ac:spMk id="14383" creationId="{E97675C8-1328-460C-9EBF-6B446B67EAD3}"/>
          </ac:spMkLst>
        </pc:spChg>
        <pc:spChg chg="add del">
          <ac:chgData name="Romain Rachenne" userId="d05ffb5d262588ec" providerId="LiveId" clId="{C480A70A-1CE6-4305-BAB4-FCD1C595493F}" dt="2024-11-27T20:50:54.115" v="688" actId="26606"/>
          <ac:spMkLst>
            <pc:docMk/>
            <pc:sldMk cId="895911563" sldId="411"/>
            <ac:spMk id="14387" creationId="{01C6F51C-53CC-4D4B-98DA-C143852FCF7F}"/>
          </ac:spMkLst>
        </pc:spChg>
        <pc:spChg chg="add del">
          <ac:chgData name="Romain Rachenne" userId="d05ffb5d262588ec" providerId="LiveId" clId="{C480A70A-1CE6-4305-BAB4-FCD1C595493F}" dt="2024-11-27T20:50:54.115" v="688" actId="26606"/>
          <ac:spMkLst>
            <pc:docMk/>
            <pc:sldMk cId="895911563" sldId="411"/>
            <ac:spMk id="14391" creationId="{1702822D-7587-488C-BCDE-6366C82D9F42}"/>
          </ac:spMkLst>
        </pc:spChg>
        <pc:spChg chg="add del">
          <ac:chgData name="Romain Rachenne" userId="d05ffb5d262588ec" providerId="LiveId" clId="{C480A70A-1CE6-4305-BAB4-FCD1C595493F}" dt="2024-11-27T20:50:54.115" v="688" actId="26606"/>
          <ac:spMkLst>
            <pc:docMk/>
            <pc:sldMk cId="895911563" sldId="411"/>
            <ac:spMk id="14393" creationId="{2336503F-9C9C-424B-B606-FD55CB6EC94A}"/>
          </ac:spMkLst>
        </pc:spChg>
        <pc:spChg chg="add">
          <ac:chgData name="Romain Rachenne" userId="d05ffb5d262588ec" providerId="LiveId" clId="{C480A70A-1CE6-4305-BAB4-FCD1C595493F}" dt="2024-11-27T20:50:54.115" v="688" actId="26606"/>
          <ac:spMkLst>
            <pc:docMk/>
            <pc:sldMk cId="895911563" sldId="411"/>
            <ac:spMk id="14398" creationId="{BB2B8762-61F0-4F1B-9364-D633EE9D6AF5}"/>
          </ac:spMkLst>
        </pc:spChg>
        <pc:spChg chg="add">
          <ac:chgData name="Romain Rachenne" userId="d05ffb5d262588ec" providerId="LiveId" clId="{C480A70A-1CE6-4305-BAB4-FCD1C595493F}" dt="2024-11-27T20:50:54.115" v="688" actId="26606"/>
          <ac:spMkLst>
            <pc:docMk/>
            <pc:sldMk cId="895911563" sldId="411"/>
            <ac:spMk id="14403" creationId="{C6417104-D4C1-4710-9982-2154A7F48492}"/>
          </ac:spMkLst>
        </pc:spChg>
        <pc:spChg chg="add">
          <ac:chgData name="Romain Rachenne" userId="d05ffb5d262588ec" providerId="LiveId" clId="{C480A70A-1CE6-4305-BAB4-FCD1C595493F}" dt="2024-11-27T20:50:54.115" v="688" actId="26606"/>
          <ac:spMkLst>
            <pc:docMk/>
            <pc:sldMk cId="895911563" sldId="411"/>
            <ac:spMk id="14405" creationId="{626F1402-2DEC-4071-84AF-350C7BF00D43}"/>
          </ac:spMkLst>
        </pc:spChg>
        <pc:spChg chg="add">
          <ac:chgData name="Romain Rachenne" userId="d05ffb5d262588ec" providerId="LiveId" clId="{C480A70A-1CE6-4305-BAB4-FCD1C595493F}" dt="2024-11-27T20:50:54.115" v="688" actId="26606"/>
          <ac:spMkLst>
            <pc:docMk/>
            <pc:sldMk cId="895911563" sldId="411"/>
            <ac:spMk id="14409" creationId="{DA52A394-10F4-4AA5-90E4-634D1E919DBA}"/>
          </ac:spMkLst>
        </pc:spChg>
        <pc:spChg chg="add">
          <ac:chgData name="Romain Rachenne" userId="d05ffb5d262588ec" providerId="LiveId" clId="{C480A70A-1CE6-4305-BAB4-FCD1C595493F}" dt="2024-11-27T20:50:54.115" v="688" actId="26606"/>
          <ac:spMkLst>
            <pc:docMk/>
            <pc:sldMk cId="895911563" sldId="411"/>
            <ac:spMk id="14411" creationId="{07BDDC51-8BB2-42BE-8EA8-39B3E9AC1EF6}"/>
          </ac:spMkLst>
        </pc:spChg>
        <pc:grpChg chg="del">
          <ac:chgData name="Romain Rachenne" userId="d05ffb5d262588ec" providerId="LiveId" clId="{C480A70A-1CE6-4305-BAB4-FCD1C595493F}" dt="2024-11-27T20:50:19.066" v="678" actId="478"/>
          <ac:grpSpMkLst>
            <pc:docMk/>
            <pc:sldMk cId="895911563" sldId="411"/>
            <ac:grpSpMk id="4" creationId="{405520DA-C7A1-702C-987B-6CB3ECC1BDE0}"/>
          </ac:grpSpMkLst>
        </pc:grpChg>
        <pc:grpChg chg="add del mod">
          <ac:chgData name="Romain Rachenne" userId="d05ffb5d262588ec" providerId="LiveId" clId="{C480A70A-1CE6-4305-BAB4-FCD1C595493F}" dt="2024-11-27T20:50:41.987" v="685" actId="478"/>
          <ac:grpSpMkLst>
            <pc:docMk/>
            <pc:sldMk cId="895911563" sldId="411"/>
            <ac:grpSpMk id="9" creationId="{A2BE8DAC-E24B-1A93-2549-B4EE3DE99035}"/>
          </ac:grpSpMkLst>
        </pc:grpChg>
        <pc:grpChg chg="mod">
          <ac:chgData name="Romain Rachenne" userId="d05ffb5d262588ec" providerId="LiveId" clId="{C480A70A-1CE6-4305-BAB4-FCD1C595493F}" dt="2024-11-27T20:50:41.491" v="684" actId="1076"/>
          <ac:grpSpMkLst>
            <pc:docMk/>
            <pc:sldMk cId="895911563" sldId="411"/>
            <ac:grpSpMk id="10" creationId="{6B830403-AFD5-0196-4C15-6DFB329D3629}"/>
          </ac:grpSpMkLst>
        </pc:grpChg>
        <pc:grpChg chg="add mod">
          <ac:chgData name="Romain Rachenne" userId="d05ffb5d262588ec" providerId="LiveId" clId="{C480A70A-1CE6-4305-BAB4-FCD1C595493F}" dt="2024-11-27T20:50:59.391" v="690"/>
          <ac:grpSpMkLst>
            <pc:docMk/>
            <pc:sldMk cId="895911563" sldId="411"/>
            <ac:grpSpMk id="14" creationId="{7E03A5DD-DF57-28ED-BC23-CDFBF15710AC}"/>
          </ac:grpSpMkLst>
        </pc:grpChg>
        <pc:grpChg chg="mod">
          <ac:chgData name="Romain Rachenne" userId="d05ffb5d262588ec" providerId="LiveId" clId="{C480A70A-1CE6-4305-BAB4-FCD1C595493F}" dt="2024-11-27T20:50:59.391" v="690"/>
          <ac:grpSpMkLst>
            <pc:docMk/>
            <pc:sldMk cId="895911563" sldId="411"/>
            <ac:grpSpMk id="15" creationId="{B230E6CC-38B6-BE13-500D-FB4B284946D3}"/>
          </ac:grpSpMkLst>
        </pc:grpChg>
        <pc:picChg chg="mod">
          <ac:chgData name="Romain Rachenne" userId="d05ffb5d262588ec" providerId="LiveId" clId="{C480A70A-1CE6-4305-BAB4-FCD1C595493F}" dt="2024-11-27T20:50:41.491" v="684" actId="1076"/>
          <ac:picMkLst>
            <pc:docMk/>
            <pc:sldMk cId="895911563" sldId="411"/>
            <ac:picMk id="11" creationId="{0DF37803-43CB-37B7-F723-7F8E82975682}"/>
          </ac:picMkLst>
        </pc:picChg>
        <pc:picChg chg="mod">
          <ac:chgData name="Romain Rachenne" userId="d05ffb5d262588ec" providerId="LiveId" clId="{C480A70A-1CE6-4305-BAB4-FCD1C595493F}" dt="2024-11-27T20:50:41.491" v="684" actId="1076"/>
          <ac:picMkLst>
            <pc:docMk/>
            <pc:sldMk cId="895911563" sldId="411"/>
            <ac:picMk id="12" creationId="{5C0BDA2A-EE68-B9B5-7636-B0C5DBBFA4A3}"/>
          </ac:picMkLst>
        </pc:picChg>
        <pc:picChg chg="mod">
          <ac:chgData name="Romain Rachenne" userId="d05ffb5d262588ec" providerId="LiveId" clId="{C480A70A-1CE6-4305-BAB4-FCD1C595493F}" dt="2024-11-27T20:50:41.491" v="684" actId="1076"/>
          <ac:picMkLst>
            <pc:docMk/>
            <pc:sldMk cId="895911563" sldId="411"/>
            <ac:picMk id="13" creationId="{A3279058-1394-44D0-C89A-ADE5D464C3F1}"/>
          </ac:picMkLst>
        </pc:picChg>
        <pc:picChg chg="mod">
          <ac:chgData name="Romain Rachenne" userId="d05ffb5d262588ec" providerId="LiveId" clId="{C480A70A-1CE6-4305-BAB4-FCD1C595493F}" dt="2024-11-27T20:50:59.391" v="690"/>
          <ac:picMkLst>
            <pc:docMk/>
            <pc:sldMk cId="895911563" sldId="411"/>
            <ac:picMk id="16" creationId="{2C7A0CD2-7CD4-C327-E21C-FB56615A3545}"/>
          </ac:picMkLst>
        </pc:picChg>
        <pc:picChg chg="mod">
          <ac:chgData name="Romain Rachenne" userId="d05ffb5d262588ec" providerId="LiveId" clId="{C480A70A-1CE6-4305-BAB4-FCD1C595493F}" dt="2024-11-27T20:50:59.391" v="690"/>
          <ac:picMkLst>
            <pc:docMk/>
            <pc:sldMk cId="895911563" sldId="411"/>
            <ac:picMk id="17" creationId="{B6DAB07E-A9D5-6557-052E-53F091132531}"/>
          </ac:picMkLst>
        </pc:picChg>
        <pc:picChg chg="mod">
          <ac:chgData name="Romain Rachenne" userId="d05ffb5d262588ec" providerId="LiveId" clId="{C480A70A-1CE6-4305-BAB4-FCD1C595493F}" dt="2024-11-27T20:50:59.391" v="690"/>
          <ac:picMkLst>
            <pc:docMk/>
            <pc:sldMk cId="895911563" sldId="411"/>
            <ac:picMk id="18" creationId="{9638AFDD-CC54-D0C1-10E9-16243A20D62A}"/>
          </ac:picMkLst>
        </pc:picChg>
        <pc:picChg chg="add mod ord">
          <ac:chgData name="Romain Rachenne" userId="d05ffb5d262588ec" providerId="LiveId" clId="{C480A70A-1CE6-4305-BAB4-FCD1C595493F}" dt="2024-11-27T20:51:13.765" v="699" actId="1076"/>
          <ac:picMkLst>
            <pc:docMk/>
            <pc:sldMk cId="895911563" sldId="411"/>
            <ac:picMk id="6148" creationId="{F184DE54-4C6E-DD81-A2FB-BA9C23467475}"/>
          </ac:picMkLst>
        </pc:picChg>
        <pc:picChg chg="mod ord">
          <ac:chgData name="Romain Rachenne" userId="d05ffb5d262588ec" providerId="LiveId" clId="{C480A70A-1CE6-4305-BAB4-FCD1C595493F}" dt="2024-11-27T20:51:08.055" v="697" actId="170"/>
          <ac:picMkLst>
            <pc:docMk/>
            <pc:sldMk cId="895911563" sldId="411"/>
            <ac:picMk id="14340" creationId="{96B244C4-4D3E-2A70-8335-284AB1394C9D}"/>
          </ac:picMkLst>
        </pc:picChg>
        <pc:cxnChg chg="del">
          <ac:chgData name="Romain Rachenne" userId="d05ffb5d262588ec" providerId="LiveId" clId="{C480A70A-1CE6-4305-BAB4-FCD1C595493F}" dt="2024-11-27T20:50:23.722" v="679" actId="26606"/>
          <ac:cxnSpMkLst>
            <pc:docMk/>
            <pc:sldMk cId="895911563" sldId="411"/>
            <ac:cxnSpMk id="14349" creationId="{7E1D4427-852B-4B37-8E76-0E9F1810BA2A}"/>
          </ac:cxnSpMkLst>
        </pc:cxnChg>
        <pc:cxnChg chg="del">
          <ac:chgData name="Romain Rachenne" userId="d05ffb5d262588ec" providerId="LiveId" clId="{C480A70A-1CE6-4305-BAB4-FCD1C595493F}" dt="2024-11-27T20:50:23.722" v="679" actId="26606"/>
          <ac:cxnSpMkLst>
            <pc:docMk/>
            <pc:sldMk cId="895911563" sldId="411"/>
            <ac:cxnSpMk id="14353" creationId="{6B5B1DD8-6224-4137-8621-32982B00F9FC}"/>
          </ac:cxnSpMkLst>
        </pc:cxnChg>
        <pc:cxnChg chg="add del">
          <ac:chgData name="Romain Rachenne" userId="d05ffb5d262588ec" providerId="LiveId" clId="{C480A70A-1CE6-4305-BAB4-FCD1C595493F}" dt="2024-11-27T20:50:48.313" v="686" actId="26606"/>
          <ac:cxnSpMkLst>
            <pc:docMk/>
            <pc:sldMk cId="895911563" sldId="411"/>
            <ac:cxnSpMk id="14366" creationId="{514EE78B-AF71-4195-A01B-F1165D9233BF}"/>
          </ac:cxnSpMkLst>
        </pc:cxnChg>
        <pc:cxnChg chg="add del">
          <ac:chgData name="Romain Rachenne" userId="d05ffb5d262588ec" providerId="LiveId" clId="{C480A70A-1CE6-4305-BAB4-FCD1C595493F}" dt="2024-11-27T20:50:48.313" v="686" actId="26606"/>
          <ac:cxnSpMkLst>
            <pc:docMk/>
            <pc:sldMk cId="895911563" sldId="411"/>
            <ac:cxnSpMk id="14372" creationId="{04733B62-1719-4677-A612-CA0AC0AD7482}"/>
          </ac:cxnSpMkLst>
        </pc:cxnChg>
        <pc:cxnChg chg="add del">
          <ac:chgData name="Romain Rachenne" userId="d05ffb5d262588ec" providerId="LiveId" clId="{C480A70A-1CE6-4305-BAB4-FCD1C595493F}" dt="2024-11-27T20:50:54.115" v="688" actId="26606"/>
          <ac:cxnSpMkLst>
            <pc:docMk/>
            <pc:sldMk cId="895911563" sldId="411"/>
            <ac:cxnSpMk id="14385" creationId="{514EE78B-AF71-4195-A01B-F1165D9233BF}"/>
          </ac:cxnSpMkLst>
        </pc:cxnChg>
        <pc:cxnChg chg="add del">
          <ac:chgData name="Romain Rachenne" userId="d05ffb5d262588ec" providerId="LiveId" clId="{C480A70A-1CE6-4305-BAB4-FCD1C595493F}" dt="2024-11-27T20:50:54.115" v="688" actId="26606"/>
          <ac:cxnSpMkLst>
            <pc:docMk/>
            <pc:sldMk cId="895911563" sldId="411"/>
            <ac:cxnSpMk id="14389" creationId="{613AFA59-28DC-4A81-8ADB-6EE5C6322202}"/>
          </ac:cxnSpMkLst>
        </pc:cxnChg>
        <pc:cxnChg chg="add">
          <ac:chgData name="Romain Rachenne" userId="d05ffb5d262588ec" providerId="LiveId" clId="{C480A70A-1CE6-4305-BAB4-FCD1C595493F}" dt="2024-11-27T20:50:54.115" v="688" actId="26606"/>
          <ac:cxnSpMkLst>
            <pc:docMk/>
            <pc:sldMk cId="895911563" sldId="411"/>
            <ac:cxnSpMk id="14401" creationId="{514EE78B-AF71-4195-A01B-F1165D9233BF}"/>
          </ac:cxnSpMkLst>
        </pc:cxnChg>
        <pc:cxnChg chg="add">
          <ac:chgData name="Romain Rachenne" userId="d05ffb5d262588ec" providerId="LiveId" clId="{C480A70A-1CE6-4305-BAB4-FCD1C595493F}" dt="2024-11-27T20:50:54.115" v="688" actId="26606"/>
          <ac:cxnSpMkLst>
            <pc:docMk/>
            <pc:sldMk cId="895911563" sldId="411"/>
            <ac:cxnSpMk id="14407" creationId="{04733B62-1719-4677-A612-CA0AC0AD7482}"/>
          </ac:cxnSpMkLst>
        </pc:cxnChg>
      </pc:sldChg>
      <pc:sldChg chg="del">
        <pc:chgData name="Romain Rachenne" userId="d05ffb5d262588ec" providerId="LiveId" clId="{C480A70A-1CE6-4305-BAB4-FCD1C595493F}" dt="2024-11-27T11:46:07.370" v="92" actId="47"/>
        <pc:sldMkLst>
          <pc:docMk/>
          <pc:sldMk cId="371412057" sldId="412"/>
        </pc:sldMkLst>
      </pc:sldChg>
      <pc:sldChg chg="del">
        <pc:chgData name="Romain Rachenne" userId="d05ffb5d262588ec" providerId="LiveId" clId="{C480A70A-1CE6-4305-BAB4-FCD1C595493F}" dt="2024-11-27T11:46:12.882" v="94" actId="47"/>
        <pc:sldMkLst>
          <pc:docMk/>
          <pc:sldMk cId="1298600967" sldId="413"/>
        </pc:sldMkLst>
      </pc:sldChg>
      <pc:sldChg chg="del">
        <pc:chgData name="Romain Rachenne" userId="d05ffb5d262588ec" providerId="LiveId" clId="{C480A70A-1CE6-4305-BAB4-FCD1C595493F}" dt="2024-11-27T11:46:08.545" v="93" actId="47"/>
        <pc:sldMkLst>
          <pc:docMk/>
          <pc:sldMk cId="2791217055" sldId="414"/>
        </pc:sldMkLst>
      </pc:sldChg>
      <pc:sldChg chg="del">
        <pc:chgData name="Romain Rachenne" userId="d05ffb5d262588ec" providerId="LiveId" clId="{C480A70A-1CE6-4305-BAB4-FCD1C595493F}" dt="2024-11-27T11:46:20.571" v="95" actId="47"/>
        <pc:sldMkLst>
          <pc:docMk/>
          <pc:sldMk cId="1756184281" sldId="415"/>
        </pc:sldMkLst>
      </pc:sldChg>
      <pc:sldChg chg="del">
        <pc:chgData name="Romain Rachenne" userId="d05ffb5d262588ec" providerId="LiveId" clId="{C480A70A-1CE6-4305-BAB4-FCD1C595493F}" dt="2024-11-27T11:46:22.665" v="96" actId="47"/>
        <pc:sldMkLst>
          <pc:docMk/>
          <pc:sldMk cId="559925702" sldId="416"/>
        </pc:sldMkLst>
      </pc:sldChg>
      <pc:sldChg chg="del">
        <pc:chgData name="Romain Rachenne" userId="d05ffb5d262588ec" providerId="LiveId" clId="{C480A70A-1CE6-4305-BAB4-FCD1C595493F}" dt="2024-11-27T11:46:23.963" v="97" actId="47"/>
        <pc:sldMkLst>
          <pc:docMk/>
          <pc:sldMk cId="4236469168" sldId="417"/>
        </pc:sldMkLst>
      </pc:sldChg>
      <pc:sldChg chg="del">
        <pc:chgData name="Romain Rachenne" userId="d05ffb5d262588ec" providerId="LiveId" clId="{C480A70A-1CE6-4305-BAB4-FCD1C595493F}" dt="2024-11-27T11:46:28.738" v="98" actId="47"/>
        <pc:sldMkLst>
          <pc:docMk/>
          <pc:sldMk cId="45436515" sldId="418"/>
        </pc:sldMkLst>
      </pc:sldChg>
      <pc:sldChg chg="addSp delSp modSp mod ord setBg">
        <pc:chgData name="Romain Rachenne" userId="d05ffb5d262588ec" providerId="LiveId" clId="{C480A70A-1CE6-4305-BAB4-FCD1C595493F}" dt="2024-11-27T11:53:51.864" v="212" actId="1076"/>
        <pc:sldMkLst>
          <pc:docMk/>
          <pc:sldMk cId="3186758957" sldId="419"/>
        </pc:sldMkLst>
        <pc:spChg chg="mod">
          <ac:chgData name="Romain Rachenne" userId="d05ffb5d262588ec" providerId="LiveId" clId="{C480A70A-1CE6-4305-BAB4-FCD1C595493F}" dt="2024-11-27T11:53:46.294" v="209" actId="207"/>
          <ac:spMkLst>
            <pc:docMk/>
            <pc:sldMk cId="3186758957" sldId="419"/>
            <ac:spMk id="2" creationId="{728699A7-C3C2-4BEF-9258-9871122AAA7B}"/>
          </ac:spMkLst>
        </pc:spChg>
        <pc:spChg chg="add del">
          <ac:chgData name="Romain Rachenne" userId="d05ffb5d262588ec" providerId="LiveId" clId="{C480A70A-1CE6-4305-BAB4-FCD1C595493F}" dt="2024-11-27T11:53:16.813" v="200" actId="26606"/>
          <ac:spMkLst>
            <pc:docMk/>
            <pc:sldMk cId="3186758957" sldId="419"/>
            <ac:spMk id="13" creationId="{BB2B8762-61F0-4F1B-9364-D633EE9D6AF5}"/>
          </ac:spMkLst>
        </pc:spChg>
        <pc:spChg chg="add del">
          <ac:chgData name="Romain Rachenne" userId="d05ffb5d262588ec" providerId="LiveId" clId="{C480A70A-1CE6-4305-BAB4-FCD1C595493F}" dt="2024-11-27T11:53:16.813" v="200" actId="26606"/>
          <ac:spMkLst>
            <pc:docMk/>
            <pc:sldMk cId="3186758957" sldId="419"/>
            <ac:spMk id="15" creationId="{E97675C8-1328-460C-9EBF-6B446B67EAD3}"/>
          </ac:spMkLst>
        </pc:spChg>
        <pc:spChg chg="add del">
          <ac:chgData name="Romain Rachenne" userId="d05ffb5d262588ec" providerId="LiveId" clId="{C480A70A-1CE6-4305-BAB4-FCD1C595493F}" dt="2024-11-27T11:53:16.813" v="200" actId="26606"/>
          <ac:spMkLst>
            <pc:docMk/>
            <pc:sldMk cId="3186758957" sldId="419"/>
            <ac:spMk id="19" creationId="{20136764-CEC5-462E-AEA9-4AA1CF15E312}"/>
          </ac:spMkLst>
        </pc:spChg>
        <pc:spChg chg="add del">
          <ac:chgData name="Romain Rachenne" userId="d05ffb5d262588ec" providerId="LiveId" clId="{C480A70A-1CE6-4305-BAB4-FCD1C595493F}" dt="2024-11-27T11:53:16.813" v="200" actId="26606"/>
          <ac:spMkLst>
            <pc:docMk/>
            <pc:sldMk cId="3186758957" sldId="419"/>
            <ac:spMk id="21" creationId="{12E2F1EB-DD93-49F9-8F7D-3DE282902466}"/>
          </ac:spMkLst>
        </pc:spChg>
        <pc:spChg chg="add del">
          <ac:chgData name="Romain Rachenne" userId="d05ffb5d262588ec" providerId="LiveId" clId="{C480A70A-1CE6-4305-BAB4-FCD1C595493F}" dt="2024-11-27T11:53:16.813" v="200" actId="26606"/>
          <ac:spMkLst>
            <pc:docMk/>
            <pc:sldMk cId="3186758957" sldId="419"/>
            <ac:spMk id="23" creationId="{10D82C66-EAC6-46C6-AC04-27A5632D486D}"/>
          </ac:spMkLst>
        </pc:spChg>
        <pc:spChg chg="add del">
          <ac:chgData name="Romain Rachenne" userId="d05ffb5d262588ec" providerId="LiveId" clId="{C480A70A-1CE6-4305-BAB4-FCD1C595493F}" dt="2024-11-27T11:53:16.813" v="200" actId="26606"/>
          <ac:spMkLst>
            <pc:docMk/>
            <pc:sldMk cId="3186758957" sldId="419"/>
            <ac:spMk id="25" creationId="{DCF2CA89-CD8C-40CF-8273-C3FA6690BF77}"/>
          </ac:spMkLst>
        </pc:spChg>
        <pc:spChg chg="add del">
          <ac:chgData name="Romain Rachenne" userId="d05ffb5d262588ec" providerId="LiveId" clId="{C480A70A-1CE6-4305-BAB4-FCD1C595493F}" dt="2024-11-27T11:53:16.813" v="200" actId="26606"/>
          <ac:spMkLst>
            <pc:docMk/>
            <pc:sldMk cId="3186758957" sldId="419"/>
            <ac:spMk id="27" creationId="{1A82F9E0-1CBD-4E82-B740-B329F65F5FB0}"/>
          </ac:spMkLst>
        </pc:spChg>
        <pc:spChg chg="add del">
          <ac:chgData name="Romain Rachenne" userId="d05ffb5d262588ec" providerId="LiveId" clId="{C480A70A-1CE6-4305-BAB4-FCD1C595493F}" dt="2024-11-27T11:53:16.813" v="200" actId="26606"/>
          <ac:spMkLst>
            <pc:docMk/>
            <pc:sldMk cId="3186758957" sldId="419"/>
            <ac:spMk id="29" creationId="{38EE5F1E-8455-462D-8415-D85B2D4B9C9A}"/>
          </ac:spMkLst>
        </pc:spChg>
        <pc:spChg chg="add del">
          <ac:chgData name="Romain Rachenne" userId="d05ffb5d262588ec" providerId="LiveId" clId="{C480A70A-1CE6-4305-BAB4-FCD1C595493F}" dt="2024-11-27T11:53:16.813" v="200" actId="26606"/>
          <ac:spMkLst>
            <pc:docMk/>
            <pc:sldMk cId="3186758957" sldId="419"/>
            <ac:spMk id="31" creationId="{5404E500-F0A1-42F1-8F1A-179948E39571}"/>
          </ac:spMkLst>
        </pc:spChg>
        <pc:spChg chg="add">
          <ac:chgData name="Romain Rachenne" userId="d05ffb5d262588ec" providerId="LiveId" clId="{C480A70A-1CE6-4305-BAB4-FCD1C595493F}" dt="2024-11-27T11:53:16.826" v="201" actId="26606"/>
          <ac:spMkLst>
            <pc:docMk/>
            <pc:sldMk cId="3186758957" sldId="419"/>
            <ac:spMk id="33" creationId="{BB2B8762-61F0-4F1B-9364-D633EE9D6AF5}"/>
          </ac:spMkLst>
        </pc:spChg>
        <pc:spChg chg="add">
          <ac:chgData name="Romain Rachenne" userId="d05ffb5d262588ec" providerId="LiveId" clId="{C480A70A-1CE6-4305-BAB4-FCD1C595493F}" dt="2024-11-27T11:53:16.826" v="201" actId="26606"/>
          <ac:spMkLst>
            <pc:docMk/>
            <pc:sldMk cId="3186758957" sldId="419"/>
            <ac:spMk id="34" creationId="{E97675C8-1328-460C-9EBF-6B446B67EAD3}"/>
          </ac:spMkLst>
        </pc:spChg>
        <pc:spChg chg="add">
          <ac:chgData name="Romain Rachenne" userId="d05ffb5d262588ec" providerId="LiveId" clId="{C480A70A-1CE6-4305-BAB4-FCD1C595493F}" dt="2024-11-27T11:53:16.826" v="201" actId="26606"/>
          <ac:spMkLst>
            <pc:docMk/>
            <pc:sldMk cId="3186758957" sldId="419"/>
            <ac:spMk id="36" creationId="{2AD83CFE-1CA3-4832-A4B9-C48CD1347C03}"/>
          </ac:spMkLst>
        </pc:spChg>
        <pc:spChg chg="add">
          <ac:chgData name="Romain Rachenne" userId="d05ffb5d262588ec" providerId="LiveId" clId="{C480A70A-1CE6-4305-BAB4-FCD1C595493F}" dt="2024-11-27T11:53:16.826" v="201" actId="26606"/>
          <ac:spMkLst>
            <pc:docMk/>
            <pc:sldMk cId="3186758957" sldId="419"/>
            <ac:spMk id="37" creationId="{BC98641C-7F74-435D-996F-A4387A3C3C26}"/>
          </ac:spMkLst>
        </pc:spChg>
        <pc:spChg chg="add">
          <ac:chgData name="Romain Rachenne" userId="d05ffb5d262588ec" providerId="LiveId" clId="{C480A70A-1CE6-4305-BAB4-FCD1C595493F}" dt="2024-11-27T11:53:16.826" v="201" actId="26606"/>
          <ac:spMkLst>
            <pc:docMk/>
            <pc:sldMk cId="3186758957" sldId="419"/>
            <ac:spMk id="38" creationId="{F530C0F6-C8DF-4539-B30C-8105DB618C20}"/>
          </ac:spMkLst>
        </pc:spChg>
        <pc:spChg chg="add">
          <ac:chgData name="Romain Rachenne" userId="d05ffb5d262588ec" providerId="LiveId" clId="{C480A70A-1CE6-4305-BAB4-FCD1C595493F}" dt="2024-11-27T11:53:16.826" v="201" actId="26606"/>
          <ac:spMkLst>
            <pc:docMk/>
            <pc:sldMk cId="3186758957" sldId="419"/>
            <ac:spMk id="39" creationId="{BAE51241-AA8B-4B82-9C59-6738DB85674C}"/>
          </ac:spMkLst>
        </pc:spChg>
        <pc:grpChg chg="add mod">
          <ac:chgData name="Romain Rachenne" userId="d05ffb5d262588ec" providerId="LiveId" clId="{C480A70A-1CE6-4305-BAB4-FCD1C595493F}" dt="2024-11-27T11:53:16.826" v="201" actId="26606"/>
          <ac:grpSpMkLst>
            <pc:docMk/>
            <pc:sldMk cId="3186758957" sldId="419"/>
            <ac:grpSpMk id="4" creationId="{B36B0A13-4785-17D7-B40E-12505A0D3793}"/>
          </ac:grpSpMkLst>
        </pc:grpChg>
        <pc:picChg chg="del mod">
          <ac:chgData name="Romain Rachenne" userId="d05ffb5d262588ec" providerId="LiveId" clId="{C480A70A-1CE6-4305-BAB4-FCD1C595493F}" dt="2024-11-27T11:53:49.979" v="210" actId="478"/>
          <ac:picMkLst>
            <pc:docMk/>
            <pc:sldMk cId="3186758957" sldId="419"/>
            <ac:picMk id="3" creationId="{00000000-0000-0000-0000-000000000000}"/>
          </ac:picMkLst>
        </pc:picChg>
        <pc:picChg chg="add mod">
          <ac:chgData name="Romain Rachenne" userId="d05ffb5d262588ec" providerId="LiveId" clId="{C480A70A-1CE6-4305-BAB4-FCD1C595493F}" dt="2024-11-27T11:53:51.864" v="212" actId="1076"/>
          <ac:picMkLst>
            <pc:docMk/>
            <pc:sldMk cId="3186758957" sldId="419"/>
            <ac:picMk id="9" creationId="{01E4A8FB-B509-6B62-81DD-90C03C651FE2}"/>
          </ac:picMkLst>
        </pc:picChg>
        <pc:cxnChg chg="add del">
          <ac:chgData name="Romain Rachenne" userId="d05ffb5d262588ec" providerId="LiveId" clId="{C480A70A-1CE6-4305-BAB4-FCD1C595493F}" dt="2024-11-27T11:53:16.813" v="200" actId="26606"/>
          <ac:cxnSpMkLst>
            <pc:docMk/>
            <pc:sldMk cId="3186758957" sldId="419"/>
            <ac:cxnSpMk id="17" creationId="{514EE78B-AF71-4195-A01B-F1165D9233BF}"/>
          </ac:cxnSpMkLst>
        </pc:cxnChg>
        <pc:cxnChg chg="add">
          <ac:chgData name="Romain Rachenne" userId="d05ffb5d262588ec" providerId="LiveId" clId="{C480A70A-1CE6-4305-BAB4-FCD1C595493F}" dt="2024-11-27T11:53:16.826" v="201" actId="26606"/>
          <ac:cxnSpMkLst>
            <pc:docMk/>
            <pc:sldMk cId="3186758957" sldId="419"/>
            <ac:cxnSpMk id="35" creationId="{514EE78B-AF71-4195-A01B-F1165D9233BF}"/>
          </ac:cxnSpMkLst>
        </pc:cxnChg>
      </pc:sldChg>
      <pc:sldChg chg="modSp mod">
        <pc:chgData name="Romain Rachenne" userId="d05ffb5d262588ec" providerId="LiveId" clId="{C480A70A-1CE6-4305-BAB4-FCD1C595493F}" dt="2024-11-27T20:17:59.924" v="354" actId="20577"/>
        <pc:sldMkLst>
          <pc:docMk/>
          <pc:sldMk cId="1332942516" sldId="423"/>
        </pc:sldMkLst>
        <pc:spChg chg="mod">
          <ac:chgData name="Romain Rachenne" userId="d05ffb5d262588ec" providerId="LiveId" clId="{C480A70A-1CE6-4305-BAB4-FCD1C595493F}" dt="2024-11-27T20:17:59.924" v="354" actId="20577"/>
          <ac:spMkLst>
            <pc:docMk/>
            <pc:sldMk cId="1332942516" sldId="423"/>
            <ac:spMk id="2" creationId="{D11FAE35-D882-4808-BC79-41E636B7A22D}"/>
          </ac:spMkLst>
        </pc:spChg>
      </pc:sldChg>
      <pc:sldChg chg="addSp delSp modSp add del mod">
        <pc:chgData name="Romain Rachenne" userId="d05ffb5d262588ec" providerId="LiveId" clId="{C480A70A-1CE6-4305-BAB4-FCD1C595493F}" dt="2024-11-27T11:51:03.842" v="142" actId="47"/>
        <pc:sldMkLst>
          <pc:docMk/>
          <pc:sldMk cId="1590206930" sldId="424"/>
        </pc:sldMkLst>
        <pc:spChg chg="del">
          <ac:chgData name="Romain Rachenne" userId="d05ffb5d262588ec" providerId="LiveId" clId="{C480A70A-1CE6-4305-BAB4-FCD1C595493F}" dt="2024-11-27T11:44:35.698" v="85" actId="478"/>
          <ac:spMkLst>
            <pc:docMk/>
            <pc:sldMk cId="1590206930" sldId="424"/>
            <ac:spMk id="9" creationId="{F3030DB8-70A3-88D1-94D1-AA4399E0612F}"/>
          </ac:spMkLst>
        </pc:spChg>
        <pc:picChg chg="del">
          <ac:chgData name="Romain Rachenne" userId="d05ffb5d262588ec" providerId="LiveId" clId="{C480A70A-1CE6-4305-BAB4-FCD1C595493F}" dt="2024-11-27T11:44:00.809" v="76" actId="478"/>
          <ac:picMkLst>
            <pc:docMk/>
            <pc:sldMk cId="1590206930" sldId="424"/>
            <ac:picMk id="10" creationId="{7AD1E085-E793-570D-7F27-097F454AE9F7}"/>
          </ac:picMkLst>
        </pc:picChg>
        <pc:picChg chg="add del mod">
          <ac:chgData name="Romain Rachenne" userId="d05ffb5d262588ec" providerId="LiveId" clId="{C480A70A-1CE6-4305-BAB4-FCD1C595493F}" dt="2024-11-27T11:44:23.033" v="82" actId="478"/>
          <ac:picMkLst>
            <pc:docMk/>
            <pc:sldMk cId="1590206930" sldId="424"/>
            <ac:picMk id="11" creationId="{D6534A12-18F2-2496-F3DC-BF4562485F7B}"/>
          </ac:picMkLst>
        </pc:picChg>
        <pc:picChg chg="add del">
          <ac:chgData name="Romain Rachenne" userId="d05ffb5d262588ec" providerId="LiveId" clId="{C480A70A-1CE6-4305-BAB4-FCD1C595493F}" dt="2024-11-27T11:44:26.611" v="84" actId="22"/>
          <ac:picMkLst>
            <pc:docMk/>
            <pc:sldMk cId="1590206930" sldId="424"/>
            <ac:picMk id="13" creationId="{E2D72474-4F7F-6792-E188-0489410F7336}"/>
          </ac:picMkLst>
        </pc:picChg>
        <pc:picChg chg="add mod">
          <ac:chgData name="Romain Rachenne" userId="d05ffb5d262588ec" providerId="LiveId" clId="{C480A70A-1CE6-4305-BAB4-FCD1C595493F}" dt="2024-11-27T11:44:45.613" v="90" actId="1076"/>
          <ac:picMkLst>
            <pc:docMk/>
            <pc:sldMk cId="1590206930" sldId="424"/>
            <ac:picMk id="16" creationId="{0034ABCD-BDFA-AB36-2A08-EA0832DA9055}"/>
          </ac:picMkLst>
        </pc:picChg>
      </pc:sldChg>
      <pc:sldChg chg="delSp modSp add mod ord setBg delDesignElem">
        <pc:chgData name="Romain Rachenne" userId="d05ffb5d262588ec" providerId="LiveId" clId="{C480A70A-1CE6-4305-BAB4-FCD1C595493F}" dt="2024-11-27T20:49:50.376" v="670"/>
        <pc:sldMkLst>
          <pc:docMk/>
          <pc:sldMk cId="3307025935" sldId="425"/>
        </pc:sldMkLst>
        <pc:spChg chg="mod">
          <ac:chgData name="Romain Rachenne" userId="d05ffb5d262588ec" providerId="LiveId" clId="{C480A70A-1CE6-4305-BAB4-FCD1C595493F}" dt="2024-11-27T11:50:47.472" v="137"/>
          <ac:spMkLst>
            <pc:docMk/>
            <pc:sldMk cId="3307025935" sldId="425"/>
            <ac:spMk id="2" creationId="{015EA7FC-99EE-84BE-111B-96CCA9E54819}"/>
          </ac:spMkLst>
        </pc:spChg>
        <pc:spChg chg="del">
          <ac:chgData name="Romain Rachenne" userId="d05ffb5d262588ec" providerId="LiveId" clId="{C480A70A-1CE6-4305-BAB4-FCD1C595493F}" dt="2024-11-27T11:50:20.957" v="101"/>
          <ac:spMkLst>
            <pc:docMk/>
            <pc:sldMk cId="3307025935" sldId="425"/>
            <ac:spMk id="4" creationId="{AA2604AE-4A85-F8A9-2872-DA8032192FA7}"/>
          </ac:spMkLst>
        </pc:spChg>
        <pc:spChg chg="del">
          <ac:chgData name="Romain Rachenne" userId="d05ffb5d262588ec" providerId="LiveId" clId="{C480A70A-1CE6-4305-BAB4-FCD1C595493F}" dt="2024-11-27T11:50:20.957" v="101"/>
          <ac:spMkLst>
            <pc:docMk/>
            <pc:sldMk cId="3307025935" sldId="425"/>
            <ac:spMk id="5" creationId="{742D4953-E026-E17F-4CE3-C7800A00E68D}"/>
          </ac:spMkLst>
        </pc:spChg>
        <pc:spChg chg="del">
          <ac:chgData name="Romain Rachenne" userId="d05ffb5d262588ec" providerId="LiveId" clId="{C480A70A-1CE6-4305-BAB4-FCD1C595493F}" dt="2024-11-27T11:50:20.957" v="101"/>
          <ac:spMkLst>
            <pc:docMk/>
            <pc:sldMk cId="3307025935" sldId="425"/>
            <ac:spMk id="10" creationId="{DBB50274-0074-D086-1555-69D611EC32F7}"/>
          </ac:spMkLst>
        </pc:spChg>
        <pc:spChg chg="del">
          <ac:chgData name="Romain Rachenne" userId="d05ffb5d262588ec" providerId="LiveId" clId="{C480A70A-1CE6-4305-BAB4-FCD1C595493F}" dt="2024-11-27T11:50:20.957" v="101"/>
          <ac:spMkLst>
            <pc:docMk/>
            <pc:sldMk cId="3307025935" sldId="425"/>
            <ac:spMk id="14" creationId="{CEF7E56D-4BC3-C062-5AF1-C33095E090E6}"/>
          </ac:spMkLst>
        </pc:spChg>
        <pc:spChg chg="del">
          <ac:chgData name="Romain Rachenne" userId="d05ffb5d262588ec" providerId="LiveId" clId="{C480A70A-1CE6-4305-BAB4-FCD1C595493F}" dt="2024-11-27T11:50:20.957" v="101"/>
          <ac:spMkLst>
            <pc:docMk/>
            <pc:sldMk cId="3307025935" sldId="425"/>
            <ac:spMk id="21" creationId="{4C8341F0-D88E-D866-609D-618E10149FF5}"/>
          </ac:spMkLst>
        </pc:spChg>
        <pc:cxnChg chg="del">
          <ac:chgData name="Romain Rachenne" userId="d05ffb5d262588ec" providerId="LiveId" clId="{C480A70A-1CE6-4305-BAB4-FCD1C595493F}" dt="2024-11-27T11:50:20.957" v="101"/>
          <ac:cxnSpMkLst>
            <pc:docMk/>
            <pc:sldMk cId="3307025935" sldId="425"/>
            <ac:cxnSpMk id="8" creationId="{88157B87-7D4B-3310-D283-DAC43AC9D37E}"/>
          </ac:cxnSpMkLst>
        </pc:cxnChg>
        <pc:cxnChg chg="del">
          <ac:chgData name="Romain Rachenne" userId="d05ffb5d262588ec" providerId="LiveId" clId="{C480A70A-1CE6-4305-BAB4-FCD1C595493F}" dt="2024-11-27T11:50:20.957" v="101"/>
          <ac:cxnSpMkLst>
            <pc:docMk/>
            <pc:sldMk cId="3307025935" sldId="425"/>
            <ac:cxnSpMk id="12" creationId="{BEE7DBFA-15CF-AD3E-724A-26F9B81ACDFC}"/>
          </ac:cxnSpMkLst>
        </pc:cxnChg>
      </pc:sldChg>
      <pc:sldChg chg="addSp delSp modSp add mod setBg delDesignElem">
        <pc:chgData name="Romain Rachenne" userId="d05ffb5d262588ec" providerId="LiveId" clId="{C480A70A-1CE6-4305-BAB4-FCD1C595493F}" dt="2024-11-27T20:17:57.493" v="352" actId="20577"/>
        <pc:sldMkLst>
          <pc:docMk/>
          <pc:sldMk cId="54244421" sldId="426"/>
        </pc:sldMkLst>
        <pc:spChg chg="mod">
          <ac:chgData name="Romain Rachenne" userId="d05ffb5d262588ec" providerId="LiveId" clId="{C480A70A-1CE6-4305-BAB4-FCD1C595493F}" dt="2024-11-27T20:17:57.493" v="352" actId="20577"/>
          <ac:spMkLst>
            <pc:docMk/>
            <pc:sldMk cId="54244421" sldId="426"/>
            <ac:spMk id="2" creationId="{C06F0166-609E-9A95-B30A-4DADA645EF04}"/>
          </ac:spMkLst>
        </pc:spChg>
        <pc:spChg chg="add">
          <ac:chgData name="Romain Rachenne" userId="d05ffb5d262588ec" providerId="LiveId" clId="{C480A70A-1CE6-4305-BAB4-FCD1C595493F}" dt="2024-11-27T11:54:03.083" v="213" actId="26606"/>
          <ac:spMkLst>
            <pc:docMk/>
            <pc:sldMk cId="54244421" sldId="426"/>
            <ac:spMk id="13" creationId="{BB2B8762-61F0-4F1B-9364-D633EE9D6AF5}"/>
          </ac:spMkLst>
        </pc:spChg>
        <pc:spChg chg="add">
          <ac:chgData name="Romain Rachenne" userId="d05ffb5d262588ec" providerId="LiveId" clId="{C480A70A-1CE6-4305-BAB4-FCD1C595493F}" dt="2024-11-27T11:54:03.083" v="213" actId="26606"/>
          <ac:spMkLst>
            <pc:docMk/>
            <pc:sldMk cId="54244421" sldId="426"/>
            <ac:spMk id="15" creationId="{E97675C8-1328-460C-9EBF-6B446B67EAD3}"/>
          </ac:spMkLst>
        </pc:spChg>
        <pc:spChg chg="add">
          <ac:chgData name="Romain Rachenne" userId="d05ffb5d262588ec" providerId="LiveId" clId="{C480A70A-1CE6-4305-BAB4-FCD1C595493F}" dt="2024-11-27T11:54:03.083" v="213" actId="26606"/>
          <ac:spMkLst>
            <pc:docMk/>
            <pc:sldMk cId="54244421" sldId="426"/>
            <ac:spMk id="19" creationId="{2AD83CFE-1CA3-4832-A4B9-C48CD1347C03}"/>
          </ac:spMkLst>
        </pc:spChg>
        <pc:spChg chg="add">
          <ac:chgData name="Romain Rachenne" userId="d05ffb5d262588ec" providerId="LiveId" clId="{C480A70A-1CE6-4305-BAB4-FCD1C595493F}" dt="2024-11-27T11:54:03.083" v="213" actId="26606"/>
          <ac:spMkLst>
            <pc:docMk/>
            <pc:sldMk cId="54244421" sldId="426"/>
            <ac:spMk id="21" creationId="{BC98641C-7F74-435D-996F-A4387A3C3C26}"/>
          </ac:spMkLst>
        </pc:spChg>
        <pc:spChg chg="add">
          <ac:chgData name="Romain Rachenne" userId="d05ffb5d262588ec" providerId="LiveId" clId="{C480A70A-1CE6-4305-BAB4-FCD1C595493F}" dt="2024-11-27T11:54:03.083" v="213" actId="26606"/>
          <ac:spMkLst>
            <pc:docMk/>
            <pc:sldMk cId="54244421" sldId="426"/>
            <ac:spMk id="23" creationId="{F530C0F6-C8DF-4539-B30C-8105DB618C20}"/>
          </ac:spMkLst>
        </pc:spChg>
        <pc:spChg chg="add">
          <ac:chgData name="Romain Rachenne" userId="d05ffb5d262588ec" providerId="LiveId" clId="{C480A70A-1CE6-4305-BAB4-FCD1C595493F}" dt="2024-11-27T11:54:03.083" v="213" actId="26606"/>
          <ac:spMkLst>
            <pc:docMk/>
            <pc:sldMk cId="54244421" sldId="426"/>
            <ac:spMk id="25" creationId="{BAE51241-AA8B-4B82-9C59-6738DB85674C}"/>
          </ac:spMkLst>
        </pc:spChg>
        <pc:spChg chg="del">
          <ac:chgData name="Romain Rachenne" userId="d05ffb5d262588ec" providerId="LiveId" clId="{C480A70A-1CE6-4305-BAB4-FCD1C595493F}" dt="2024-11-27T11:53:30.117" v="203"/>
          <ac:spMkLst>
            <pc:docMk/>
            <pc:sldMk cId="54244421" sldId="426"/>
            <ac:spMk id="33" creationId="{C686A7A2-2650-63AC-E2C6-379DE6B0FFA1}"/>
          </ac:spMkLst>
        </pc:spChg>
        <pc:spChg chg="del">
          <ac:chgData name="Romain Rachenne" userId="d05ffb5d262588ec" providerId="LiveId" clId="{C480A70A-1CE6-4305-BAB4-FCD1C595493F}" dt="2024-11-27T11:53:30.117" v="203"/>
          <ac:spMkLst>
            <pc:docMk/>
            <pc:sldMk cId="54244421" sldId="426"/>
            <ac:spMk id="34" creationId="{B7C6E2A0-82B6-E215-CF95-A88DB9E18F00}"/>
          </ac:spMkLst>
        </pc:spChg>
        <pc:spChg chg="del">
          <ac:chgData name="Romain Rachenne" userId="d05ffb5d262588ec" providerId="LiveId" clId="{C480A70A-1CE6-4305-BAB4-FCD1C595493F}" dt="2024-11-27T11:53:30.117" v="203"/>
          <ac:spMkLst>
            <pc:docMk/>
            <pc:sldMk cId="54244421" sldId="426"/>
            <ac:spMk id="36" creationId="{E3D67B14-3796-45ED-4D0E-C4C1BE977A28}"/>
          </ac:spMkLst>
        </pc:spChg>
        <pc:spChg chg="del">
          <ac:chgData name="Romain Rachenne" userId="d05ffb5d262588ec" providerId="LiveId" clId="{C480A70A-1CE6-4305-BAB4-FCD1C595493F}" dt="2024-11-27T11:53:30.117" v="203"/>
          <ac:spMkLst>
            <pc:docMk/>
            <pc:sldMk cId="54244421" sldId="426"/>
            <ac:spMk id="37" creationId="{912ABECE-C510-890B-E6D0-CEB33E8584C2}"/>
          </ac:spMkLst>
        </pc:spChg>
        <pc:spChg chg="del">
          <ac:chgData name="Romain Rachenne" userId="d05ffb5d262588ec" providerId="LiveId" clId="{C480A70A-1CE6-4305-BAB4-FCD1C595493F}" dt="2024-11-27T11:53:30.117" v="203"/>
          <ac:spMkLst>
            <pc:docMk/>
            <pc:sldMk cId="54244421" sldId="426"/>
            <ac:spMk id="38" creationId="{CF49413E-9A70-F59B-0387-A94259FDCE83}"/>
          </ac:spMkLst>
        </pc:spChg>
        <pc:spChg chg="del">
          <ac:chgData name="Romain Rachenne" userId="d05ffb5d262588ec" providerId="LiveId" clId="{C480A70A-1CE6-4305-BAB4-FCD1C595493F}" dt="2024-11-27T11:53:30.117" v="203"/>
          <ac:spMkLst>
            <pc:docMk/>
            <pc:sldMk cId="54244421" sldId="426"/>
            <ac:spMk id="39" creationId="{22CF9018-F4DF-C611-31DE-FAB7CC737012}"/>
          </ac:spMkLst>
        </pc:spChg>
        <pc:picChg chg="mod">
          <ac:chgData name="Romain Rachenne" userId="d05ffb5d262588ec" providerId="LiveId" clId="{C480A70A-1CE6-4305-BAB4-FCD1C595493F}" dt="2024-11-27T11:54:05.978" v="214" actId="1076"/>
          <ac:picMkLst>
            <pc:docMk/>
            <pc:sldMk cId="54244421" sldId="426"/>
            <ac:picMk id="3" creationId="{40977BE1-841D-00CA-97BF-9699977F5912}"/>
          </ac:picMkLst>
        </pc:picChg>
        <pc:cxnChg chg="add">
          <ac:chgData name="Romain Rachenne" userId="d05ffb5d262588ec" providerId="LiveId" clId="{C480A70A-1CE6-4305-BAB4-FCD1C595493F}" dt="2024-11-27T11:54:03.083" v="213" actId="26606"/>
          <ac:cxnSpMkLst>
            <pc:docMk/>
            <pc:sldMk cId="54244421" sldId="426"/>
            <ac:cxnSpMk id="17" creationId="{514EE78B-AF71-4195-A01B-F1165D9233BF}"/>
          </ac:cxnSpMkLst>
        </pc:cxnChg>
        <pc:cxnChg chg="del">
          <ac:chgData name="Romain Rachenne" userId="d05ffb5d262588ec" providerId="LiveId" clId="{C480A70A-1CE6-4305-BAB4-FCD1C595493F}" dt="2024-11-27T11:53:30.117" v="203"/>
          <ac:cxnSpMkLst>
            <pc:docMk/>
            <pc:sldMk cId="54244421" sldId="426"/>
            <ac:cxnSpMk id="35" creationId="{771E29D6-4421-5E86-A005-55AE72668B27}"/>
          </ac:cxnSpMkLst>
        </pc:cxnChg>
      </pc:sldChg>
      <pc:sldChg chg="delSp modSp add del mod setBg delDesignElem">
        <pc:chgData name="Romain Rachenne" userId="d05ffb5d262588ec" providerId="LiveId" clId="{C480A70A-1CE6-4305-BAB4-FCD1C595493F}" dt="2024-11-27T12:06:23.015" v="281" actId="47"/>
        <pc:sldMkLst>
          <pc:docMk/>
          <pc:sldMk cId="3014415705" sldId="427"/>
        </pc:sldMkLst>
        <pc:spChg chg="mod">
          <ac:chgData name="Romain Rachenne" userId="d05ffb5d262588ec" providerId="LiveId" clId="{C480A70A-1CE6-4305-BAB4-FCD1C595493F}" dt="2024-11-27T12:05:38.901" v="266" actId="207"/>
          <ac:spMkLst>
            <pc:docMk/>
            <pc:sldMk cId="3014415705" sldId="427"/>
            <ac:spMk id="2" creationId="{3F363A8E-98BF-EE9A-6148-9711ECF2D3A3}"/>
          </ac:spMkLst>
        </pc:spChg>
        <pc:spChg chg="del">
          <ac:chgData name="Romain Rachenne" userId="d05ffb5d262588ec" providerId="LiveId" clId="{C480A70A-1CE6-4305-BAB4-FCD1C595493F}" dt="2024-11-27T11:55:10.254" v="231"/>
          <ac:spMkLst>
            <pc:docMk/>
            <pc:sldMk cId="3014415705" sldId="427"/>
            <ac:spMk id="29" creationId="{40AD1B50-5C56-749B-2A18-B58E66F2E018}"/>
          </ac:spMkLst>
        </pc:spChg>
        <pc:spChg chg="del">
          <ac:chgData name="Romain Rachenne" userId="d05ffb5d262588ec" providerId="LiveId" clId="{C480A70A-1CE6-4305-BAB4-FCD1C595493F}" dt="2024-11-27T11:55:10.254" v="231"/>
          <ac:spMkLst>
            <pc:docMk/>
            <pc:sldMk cId="3014415705" sldId="427"/>
            <ac:spMk id="31" creationId="{AF14DF94-0C44-6C29-93BD-07D418349BF3}"/>
          </ac:spMkLst>
        </pc:spChg>
        <pc:spChg chg="del">
          <ac:chgData name="Romain Rachenne" userId="d05ffb5d262588ec" providerId="LiveId" clId="{C480A70A-1CE6-4305-BAB4-FCD1C595493F}" dt="2024-11-27T11:55:10.254" v="231"/>
          <ac:spMkLst>
            <pc:docMk/>
            <pc:sldMk cId="3014415705" sldId="427"/>
            <ac:spMk id="35" creationId="{18956F86-40C6-A342-987D-9C14D7AF3DAA}"/>
          </ac:spMkLst>
        </pc:spChg>
        <pc:spChg chg="del">
          <ac:chgData name="Romain Rachenne" userId="d05ffb5d262588ec" providerId="LiveId" clId="{C480A70A-1CE6-4305-BAB4-FCD1C595493F}" dt="2024-11-27T11:55:10.254" v="231"/>
          <ac:spMkLst>
            <pc:docMk/>
            <pc:sldMk cId="3014415705" sldId="427"/>
            <ac:spMk id="37" creationId="{3D198ABB-E1E4-6054-D356-4371C37C39B4}"/>
          </ac:spMkLst>
        </pc:spChg>
        <pc:spChg chg="del">
          <ac:chgData name="Romain Rachenne" userId="d05ffb5d262588ec" providerId="LiveId" clId="{C480A70A-1CE6-4305-BAB4-FCD1C595493F}" dt="2024-11-27T11:55:10.254" v="231"/>
          <ac:spMkLst>
            <pc:docMk/>
            <pc:sldMk cId="3014415705" sldId="427"/>
            <ac:spMk id="39" creationId="{633588A0-7F5D-6140-D129-CDC44A45132F}"/>
          </ac:spMkLst>
        </pc:spChg>
        <pc:spChg chg="del">
          <ac:chgData name="Romain Rachenne" userId="d05ffb5d262588ec" providerId="LiveId" clId="{C480A70A-1CE6-4305-BAB4-FCD1C595493F}" dt="2024-11-27T11:55:10.254" v="231"/>
          <ac:spMkLst>
            <pc:docMk/>
            <pc:sldMk cId="3014415705" sldId="427"/>
            <ac:spMk id="41" creationId="{AACA302E-7036-6787-CE91-F640B91FFB4E}"/>
          </ac:spMkLst>
        </pc:spChg>
        <pc:picChg chg="mod">
          <ac:chgData name="Romain Rachenne" userId="d05ffb5d262588ec" providerId="LiveId" clId="{C480A70A-1CE6-4305-BAB4-FCD1C595493F}" dt="2024-11-27T12:05:46.351" v="268" actId="1076"/>
          <ac:picMkLst>
            <pc:docMk/>
            <pc:sldMk cId="3014415705" sldId="427"/>
            <ac:picMk id="5" creationId="{79DE2BC2-C03A-B954-0D4B-9CB07C33E285}"/>
          </ac:picMkLst>
        </pc:picChg>
        <pc:cxnChg chg="del">
          <ac:chgData name="Romain Rachenne" userId="d05ffb5d262588ec" providerId="LiveId" clId="{C480A70A-1CE6-4305-BAB4-FCD1C595493F}" dt="2024-11-27T11:55:10.254" v="231"/>
          <ac:cxnSpMkLst>
            <pc:docMk/>
            <pc:sldMk cId="3014415705" sldId="427"/>
            <ac:cxnSpMk id="33" creationId="{85315479-4FA5-19A2-4BAC-44FD919D8044}"/>
          </ac:cxnSpMkLst>
        </pc:cxnChg>
      </pc:sldChg>
      <pc:sldChg chg="addSp delSp modSp add mod ord">
        <pc:chgData name="Romain Rachenne" userId="d05ffb5d262588ec" providerId="LiveId" clId="{C480A70A-1CE6-4305-BAB4-FCD1C595493F}" dt="2024-11-27T20:22:10.349" v="600" actId="20577"/>
        <pc:sldMkLst>
          <pc:docMk/>
          <pc:sldMk cId="622073214" sldId="428"/>
        </pc:sldMkLst>
        <pc:spChg chg="del mod">
          <ac:chgData name="Romain Rachenne" userId="d05ffb5d262588ec" providerId="LiveId" clId="{C480A70A-1CE6-4305-BAB4-FCD1C595493F}" dt="2024-11-27T12:06:02.271" v="273" actId="478"/>
          <ac:spMkLst>
            <pc:docMk/>
            <pc:sldMk cId="622073214" sldId="428"/>
            <ac:spMk id="7" creationId="{F457D3B5-1BF4-49A4-9A53-CCA654E7CE0C}"/>
          </ac:spMkLst>
        </pc:spChg>
        <pc:spChg chg="add mod">
          <ac:chgData name="Romain Rachenne" userId="d05ffb5d262588ec" providerId="LiveId" clId="{C480A70A-1CE6-4305-BAB4-FCD1C595493F}" dt="2024-11-27T20:22:10.349" v="600" actId="20577"/>
          <ac:spMkLst>
            <pc:docMk/>
            <pc:sldMk cId="622073214" sldId="428"/>
            <ac:spMk id="12" creationId="{52F9B99A-789D-AE45-7E75-A0B2C48D0CBD}"/>
          </ac:spMkLst>
        </pc:spChg>
        <pc:picChg chg="del">
          <ac:chgData name="Romain Rachenne" userId="d05ffb5d262588ec" providerId="LiveId" clId="{C480A70A-1CE6-4305-BAB4-FCD1C595493F}" dt="2024-11-27T12:06:02.711" v="274" actId="478"/>
          <ac:picMkLst>
            <pc:docMk/>
            <pc:sldMk cId="622073214" sldId="428"/>
            <ac:picMk id="4" creationId="{7B94C6A1-BC16-C9B2-3737-9FCAAC19E9B6}"/>
          </ac:picMkLst>
        </pc:picChg>
        <pc:picChg chg="add mod">
          <ac:chgData name="Romain Rachenne" userId="d05ffb5d262588ec" providerId="LiveId" clId="{C480A70A-1CE6-4305-BAB4-FCD1C595493F}" dt="2024-11-27T12:06:16.248" v="279" actId="1076"/>
          <ac:picMkLst>
            <pc:docMk/>
            <pc:sldMk cId="622073214" sldId="428"/>
            <ac:picMk id="9" creationId="{78476285-4D1C-F6AD-4BA1-22306C4301A9}"/>
          </ac:picMkLst>
        </pc:picChg>
        <pc:picChg chg="add mod">
          <ac:chgData name="Romain Rachenne" userId="d05ffb5d262588ec" providerId="LiveId" clId="{C480A70A-1CE6-4305-BAB4-FCD1C595493F}" dt="2024-11-27T12:06:08.506" v="277"/>
          <ac:picMkLst>
            <pc:docMk/>
            <pc:sldMk cId="622073214" sldId="428"/>
            <ac:picMk id="10" creationId="{793648CA-3464-29D4-A79C-E74004C38C8E}"/>
          </ac:picMkLst>
        </pc:picChg>
        <pc:picChg chg="add mod">
          <ac:chgData name="Romain Rachenne" userId="d05ffb5d262588ec" providerId="LiveId" clId="{C480A70A-1CE6-4305-BAB4-FCD1C595493F}" dt="2024-11-27T12:06:12.290" v="278"/>
          <ac:picMkLst>
            <pc:docMk/>
            <pc:sldMk cId="622073214" sldId="428"/>
            <ac:picMk id="11" creationId="{C217D5C0-3BE0-C497-F208-CFA37CC3A547}"/>
          </ac:picMkLst>
        </pc:picChg>
      </pc:sldChg>
      <pc:sldChg chg="addSp delSp modSp add mod setBg delDesignElem">
        <pc:chgData name="Romain Rachenne" userId="d05ffb5d262588ec" providerId="LiveId" clId="{C480A70A-1CE6-4305-BAB4-FCD1C595493F}" dt="2024-11-27T13:04:22.883" v="293"/>
        <pc:sldMkLst>
          <pc:docMk/>
          <pc:sldMk cId="1811474652" sldId="429"/>
        </pc:sldMkLst>
        <pc:spChg chg="mod">
          <ac:chgData name="Romain Rachenne" userId="d05ffb5d262588ec" providerId="LiveId" clId="{C480A70A-1CE6-4305-BAB4-FCD1C595493F}" dt="2024-11-27T13:04:20.480" v="292" actId="26606"/>
          <ac:spMkLst>
            <pc:docMk/>
            <pc:sldMk cId="1811474652" sldId="429"/>
            <ac:spMk id="2" creationId="{E4D948C5-233E-65D2-9F76-00492C31295D}"/>
          </ac:spMkLst>
        </pc:spChg>
        <pc:spChg chg="add">
          <ac:chgData name="Romain Rachenne" userId="d05ffb5d262588ec" providerId="LiveId" clId="{C480A70A-1CE6-4305-BAB4-FCD1C595493F}" dt="2024-11-27T13:04:20.480" v="292" actId="26606"/>
          <ac:spMkLst>
            <pc:docMk/>
            <pc:sldMk cId="1811474652" sldId="429"/>
            <ac:spMk id="19" creationId="{4E4490D0-3672-446A-AC12-B4830333BDDD}"/>
          </ac:spMkLst>
        </pc:spChg>
        <pc:spChg chg="add">
          <ac:chgData name="Romain Rachenne" userId="d05ffb5d262588ec" providerId="LiveId" clId="{C480A70A-1CE6-4305-BAB4-FCD1C595493F}" dt="2024-11-27T13:04:20.480" v="292" actId="26606"/>
          <ac:spMkLst>
            <pc:docMk/>
            <pc:sldMk cId="1811474652" sldId="429"/>
            <ac:spMk id="21" creationId="{39CB82C2-DF65-4EC1-8280-F201D50F570B}"/>
          </ac:spMkLst>
        </pc:spChg>
        <pc:spChg chg="add">
          <ac:chgData name="Romain Rachenne" userId="d05ffb5d262588ec" providerId="LiveId" clId="{C480A70A-1CE6-4305-BAB4-FCD1C595493F}" dt="2024-11-27T13:04:20.480" v="292" actId="26606"/>
          <ac:spMkLst>
            <pc:docMk/>
            <pc:sldMk cId="1811474652" sldId="429"/>
            <ac:spMk id="25" creationId="{FA4CD5CB-D209-4D70-8CA4-629731C59219}"/>
          </ac:spMkLst>
        </pc:spChg>
        <pc:spChg chg="add">
          <ac:chgData name="Romain Rachenne" userId="d05ffb5d262588ec" providerId="LiveId" clId="{C480A70A-1CE6-4305-BAB4-FCD1C595493F}" dt="2024-11-27T13:04:20.480" v="292" actId="26606"/>
          <ac:spMkLst>
            <pc:docMk/>
            <pc:sldMk cId="1811474652" sldId="429"/>
            <ac:spMk id="29" creationId="{B4C27B90-DF2B-4D00-BA07-18ED774CD2F1}"/>
          </ac:spMkLst>
        </pc:spChg>
        <pc:spChg chg="add">
          <ac:chgData name="Romain Rachenne" userId="d05ffb5d262588ec" providerId="LiveId" clId="{C480A70A-1CE6-4305-BAB4-FCD1C595493F}" dt="2024-11-27T13:04:20.480" v="292" actId="26606"/>
          <ac:spMkLst>
            <pc:docMk/>
            <pc:sldMk cId="1811474652" sldId="429"/>
            <ac:spMk id="31" creationId="{593ACC25-C262-417A-8AA9-0641C772BDB6}"/>
          </ac:spMkLst>
        </pc:spChg>
        <pc:spChg chg="del">
          <ac:chgData name="Romain Rachenne" userId="d05ffb5d262588ec" providerId="LiveId" clId="{C480A70A-1CE6-4305-BAB4-FCD1C595493F}" dt="2024-11-27T13:03:24.450" v="283"/>
          <ac:spMkLst>
            <pc:docMk/>
            <pc:sldMk cId="1811474652" sldId="429"/>
            <ac:spMk id="62" creationId="{ACE2F5C5-A49D-2DDE-4954-971BC0005F72}"/>
          </ac:spMkLst>
        </pc:spChg>
        <pc:spChg chg="del">
          <ac:chgData name="Romain Rachenne" userId="d05ffb5d262588ec" providerId="LiveId" clId="{C480A70A-1CE6-4305-BAB4-FCD1C595493F}" dt="2024-11-27T13:03:24.450" v="283"/>
          <ac:spMkLst>
            <pc:docMk/>
            <pc:sldMk cId="1811474652" sldId="429"/>
            <ac:spMk id="63" creationId="{FCFC9F0A-AA7C-5BD4-0DDB-4669A64BBBA8}"/>
          </ac:spMkLst>
        </pc:spChg>
        <pc:spChg chg="del">
          <ac:chgData name="Romain Rachenne" userId="d05ffb5d262588ec" providerId="LiveId" clId="{C480A70A-1CE6-4305-BAB4-FCD1C595493F}" dt="2024-11-27T13:03:24.450" v="283"/>
          <ac:spMkLst>
            <pc:docMk/>
            <pc:sldMk cId="1811474652" sldId="429"/>
            <ac:spMk id="65" creationId="{C6EAB5B5-1B2B-C6CD-A5E6-E295D413AAA1}"/>
          </ac:spMkLst>
        </pc:spChg>
        <pc:spChg chg="del">
          <ac:chgData name="Romain Rachenne" userId="d05ffb5d262588ec" providerId="LiveId" clId="{C480A70A-1CE6-4305-BAB4-FCD1C595493F}" dt="2024-11-27T13:03:24.450" v="283"/>
          <ac:spMkLst>
            <pc:docMk/>
            <pc:sldMk cId="1811474652" sldId="429"/>
            <ac:spMk id="67" creationId="{C30ECFF3-48B2-BACF-14F4-31A707D4A29D}"/>
          </ac:spMkLst>
        </pc:spChg>
        <pc:spChg chg="del">
          <ac:chgData name="Romain Rachenne" userId="d05ffb5d262588ec" providerId="LiveId" clId="{C480A70A-1CE6-4305-BAB4-FCD1C595493F}" dt="2024-11-27T13:03:24.450" v="283"/>
          <ac:spMkLst>
            <pc:docMk/>
            <pc:sldMk cId="1811474652" sldId="429"/>
            <ac:spMk id="68" creationId="{BE3E106D-A555-8611-021C-E6F34653756B}"/>
          </ac:spMkLst>
        </pc:spChg>
        <pc:grpChg chg="del">
          <ac:chgData name="Romain Rachenne" userId="d05ffb5d262588ec" providerId="LiveId" clId="{C480A70A-1CE6-4305-BAB4-FCD1C595493F}" dt="2024-11-27T13:04:18.551" v="291" actId="478"/>
          <ac:grpSpMkLst>
            <pc:docMk/>
            <pc:sldMk cId="1811474652" sldId="429"/>
            <ac:grpSpMk id="4" creationId="{C3156396-B511-2118-60F5-9D4DB50C5C9E}"/>
          </ac:grpSpMkLst>
        </pc:grpChg>
        <pc:grpChg chg="add mod">
          <ac:chgData name="Romain Rachenne" userId="d05ffb5d262588ec" providerId="LiveId" clId="{C480A70A-1CE6-4305-BAB4-FCD1C595493F}" dt="2024-11-27T13:04:22.883" v="293"/>
          <ac:grpSpMkLst>
            <pc:docMk/>
            <pc:sldMk cId="1811474652" sldId="429"/>
            <ac:grpSpMk id="15" creationId="{FB1F179E-34BA-AAE7-DE22-C22B7F67DB07}"/>
          </ac:grpSpMkLst>
        </pc:grpChg>
        <pc:grpChg chg="mod">
          <ac:chgData name="Romain Rachenne" userId="d05ffb5d262588ec" providerId="LiveId" clId="{C480A70A-1CE6-4305-BAB4-FCD1C595493F}" dt="2024-11-27T13:04:22.883" v="293"/>
          <ac:grpSpMkLst>
            <pc:docMk/>
            <pc:sldMk cId="1811474652" sldId="429"/>
            <ac:grpSpMk id="16" creationId="{2C812237-5EF1-5C76-BC41-D82B43951C31}"/>
          </ac:grpSpMkLst>
        </pc:grpChg>
        <pc:picChg chg="del">
          <ac:chgData name="Romain Rachenne" userId="d05ffb5d262588ec" providerId="LiveId" clId="{C480A70A-1CE6-4305-BAB4-FCD1C595493F}" dt="2024-11-27T13:04:09.174" v="285" actId="478"/>
          <ac:picMkLst>
            <pc:docMk/>
            <pc:sldMk cId="1811474652" sldId="429"/>
            <ac:picMk id="3" creationId="{436BD624-10DE-2DE5-74BE-672F0417579F}"/>
          </ac:picMkLst>
        </pc:picChg>
        <pc:picChg chg="del">
          <ac:chgData name="Romain Rachenne" userId="d05ffb5d262588ec" providerId="LiveId" clId="{C480A70A-1CE6-4305-BAB4-FCD1C595493F}" dt="2024-11-27T13:04:08.752" v="284" actId="478"/>
          <ac:picMkLst>
            <pc:docMk/>
            <pc:sldMk cId="1811474652" sldId="429"/>
            <ac:picMk id="5" creationId="{DF81139B-605F-26A0-4302-BEEE41BD3B2B}"/>
          </ac:picMkLst>
        </pc:picChg>
        <pc:picChg chg="del">
          <ac:chgData name="Romain Rachenne" userId="d05ffb5d262588ec" providerId="LiveId" clId="{C480A70A-1CE6-4305-BAB4-FCD1C595493F}" dt="2024-11-27T13:04:10.527" v="288" actId="478"/>
          <ac:picMkLst>
            <pc:docMk/>
            <pc:sldMk cId="1811474652" sldId="429"/>
            <ac:picMk id="6" creationId="{FF7CD67C-E9F4-7F39-160A-8FA8B7BBB54C}"/>
          </ac:picMkLst>
        </pc:picChg>
        <pc:picChg chg="del">
          <ac:chgData name="Romain Rachenne" userId="d05ffb5d262588ec" providerId="LiveId" clId="{C480A70A-1CE6-4305-BAB4-FCD1C595493F}" dt="2024-11-27T13:04:10.135" v="287" actId="478"/>
          <ac:picMkLst>
            <pc:docMk/>
            <pc:sldMk cId="1811474652" sldId="429"/>
            <ac:picMk id="7" creationId="{E8F3BF23-DE03-AECF-0306-F4AC9975B5B9}"/>
          </ac:picMkLst>
        </pc:picChg>
        <pc:picChg chg="del">
          <ac:chgData name="Romain Rachenne" userId="d05ffb5d262588ec" providerId="LiveId" clId="{C480A70A-1CE6-4305-BAB4-FCD1C595493F}" dt="2024-11-27T13:04:09.631" v="286" actId="478"/>
          <ac:picMkLst>
            <pc:docMk/>
            <pc:sldMk cId="1811474652" sldId="429"/>
            <ac:picMk id="8" creationId="{4239A6DB-50C5-4983-1814-C96BDEF0D0A4}"/>
          </ac:picMkLst>
        </pc:picChg>
        <pc:picChg chg="add mod">
          <ac:chgData name="Romain Rachenne" userId="d05ffb5d262588ec" providerId="LiveId" clId="{C480A70A-1CE6-4305-BAB4-FCD1C595493F}" dt="2024-11-27T13:04:20.480" v="292" actId="26606"/>
          <ac:picMkLst>
            <pc:docMk/>
            <pc:sldMk cId="1811474652" sldId="429"/>
            <ac:picMk id="14" creationId="{4634871B-ECAE-8B3C-A115-B456FFA2725C}"/>
          </ac:picMkLst>
        </pc:picChg>
        <pc:picChg chg="mod">
          <ac:chgData name="Romain Rachenne" userId="d05ffb5d262588ec" providerId="LiveId" clId="{C480A70A-1CE6-4305-BAB4-FCD1C595493F}" dt="2024-11-27T13:04:22.883" v="293"/>
          <ac:picMkLst>
            <pc:docMk/>
            <pc:sldMk cId="1811474652" sldId="429"/>
            <ac:picMk id="17" creationId="{7F623F8C-6399-D14C-98C7-F52A394E3B54}"/>
          </ac:picMkLst>
        </pc:picChg>
        <pc:picChg chg="mod">
          <ac:chgData name="Romain Rachenne" userId="d05ffb5d262588ec" providerId="LiveId" clId="{C480A70A-1CE6-4305-BAB4-FCD1C595493F}" dt="2024-11-27T13:04:22.883" v="293"/>
          <ac:picMkLst>
            <pc:docMk/>
            <pc:sldMk cId="1811474652" sldId="429"/>
            <ac:picMk id="18" creationId="{5844625F-F7B2-6958-DC13-6140374999A0}"/>
          </ac:picMkLst>
        </pc:picChg>
        <pc:picChg chg="mod">
          <ac:chgData name="Romain Rachenne" userId="d05ffb5d262588ec" providerId="LiveId" clId="{C480A70A-1CE6-4305-BAB4-FCD1C595493F}" dt="2024-11-27T13:04:22.883" v="293"/>
          <ac:picMkLst>
            <pc:docMk/>
            <pc:sldMk cId="1811474652" sldId="429"/>
            <ac:picMk id="20" creationId="{29F50035-DC1B-FD18-BFEE-7D6900F0661F}"/>
          </ac:picMkLst>
        </pc:picChg>
        <pc:cxnChg chg="add">
          <ac:chgData name="Romain Rachenne" userId="d05ffb5d262588ec" providerId="LiveId" clId="{C480A70A-1CE6-4305-BAB4-FCD1C595493F}" dt="2024-11-27T13:04:20.480" v="292" actId="26606"/>
          <ac:cxnSpMkLst>
            <pc:docMk/>
            <pc:sldMk cId="1811474652" sldId="429"/>
            <ac:cxnSpMk id="23" creationId="{7E1D4427-852B-4B37-8E76-0E9F1810BA2A}"/>
          </ac:cxnSpMkLst>
        </pc:cxnChg>
        <pc:cxnChg chg="add">
          <ac:chgData name="Romain Rachenne" userId="d05ffb5d262588ec" providerId="LiveId" clId="{C480A70A-1CE6-4305-BAB4-FCD1C595493F}" dt="2024-11-27T13:04:20.480" v="292" actId="26606"/>
          <ac:cxnSpMkLst>
            <pc:docMk/>
            <pc:sldMk cId="1811474652" sldId="429"/>
            <ac:cxnSpMk id="27" creationId="{5C6A2BAE-B461-4B55-8E1F-0722ABDD1393}"/>
          </ac:cxnSpMkLst>
        </pc:cxnChg>
        <pc:cxnChg chg="del">
          <ac:chgData name="Romain Rachenne" userId="d05ffb5d262588ec" providerId="LiveId" clId="{C480A70A-1CE6-4305-BAB4-FCD1C595493F}" dt="2024-11-27T13:03:24.450" v="283"/>
          <ac:cxnSpMkLst>
            <pc:docMk/>
            <pc:sldMk cId="1811474652" sldId="429"/>
            <ac:cxnSpMk id="64" creationId="{5C7A2B48-4A2F-881A-3D2C-D60D72C22C5A}"/>
          </ac:cxnSpMkLst>
        </pc:cxnChg>
        <pc:cxnChg chg="del">
          <ac:chgData name="Romain Rachenne" userId="d05ffb5d262588ec" providerId="LiveId" clId="{C480A70A-1CE6-4305-BAB4-FCD1C595493F}" dt="2024-11-27T13:03:24.450" v="283"/>
          <ac:cxnSpMkLst>
            <pc:docMk/>
            <pc:sldMk cId="1811474652" sldId="429"/>
            <ac:cxnSpMk id="66" creationId="{0A071CD3-126E-7199-63A1-4D53A06BB33A}"/>
          </ac:cxnSpMkLst>
        </pc:cxnChg>
      </pc:sldChg>
      <pc:sldChg chg="modSp add del mod ord">
        <pc:chgData name="Romain Rachenne" userId="d05ffb5d262588ec" providerId="LiveId" clId="{C480A70A-1CE6-4305-BAB4-FCD1C595493F}" dt="2024-11-27T20:17:28.307" v="316" actId="47"/>
        <pc:sldMkLst>
          <pc:docMk/>
          <pc:sldMk cId="3766891681" sldId="559"/>
        </pc:sldMkLst>
        <pc:picChg chg="mod">
          <ac:chgData name="Romain Rachenne" userId="d05ffb5d262588ec" providerId="LiveId" clId="{C480A70A-1CE6-4305-BAB4-FCD1C595493F}" dt="2024-11-27T20:17:20.461" v="312" actId="962"/>
          <ac:picMkLst>
            <pc:docMk/>
            <pc:sldMk cId="3766891681" sldId="559"/>
            <ac:picMk id="4" creationId="{3945B321-076C-EA3E-E3B7-3EF2AF99862F}"/>
          </ac:picMkLst>
        </pc:picChg>
      </pc:sldChg>
      <pc:sldChg chg="delSp modSp add mod ord">
        <pc:chgData name="Romain Rachenne" userId="d05ffb5d262588ec" providerId="LiveId" clId="{C480A70A-1CE6-4305-BAB4-FCD1C595493F}" dt="2024-11-27T20:18:49.118" v="444" actId="313"/>
        <pc:sldMkLst>
          <pc:docMk/>
          <pc:sldMk cId="3425025264" sldId="560"/>
        </pc:sldMkLst>
        <pc:spChg chg="mod">
          <ac:chgData name="Romain Rachenne" userId="d05ffb5d262588ec" providerId="LiveId" clId="{C480A70A-1CE6-4305-BAB4-FCD1C595493F}" dt="2024-11-27T20:17:52.060" v="350" actId="20577"/>
          <ac:spMkLst>
            <pc:docMk/>
            <pc:sldMk cId="3425025264" sldId="560"/>
            <ac:spMk id="2" creationId="{D11FAE35-D882-4808-BC79-41E636B7A22D}"/>
          </ac:spMkLst>
        </pc:spChg>
        <pc:spChg chg="del">
          <ac:chgData name="Romain Rachenne" userId="d05ffb5d262588ec" providerId="LiveId" clId="{C480A70A-1CE6-4305-BAB4-FCD1C595493F}" dt="2024-11-27T20:18:19.516" v="355" actId="478"/>
          <ac:spMkLst>
            <pc:docMk/>
            <pc:sldMk cId="3425025264" sldId="560"/>
            <ac:spMk id="16" creationId="{19D3ABE5-255F-491A-AACE-F0D28BBECB88}"/>
          </ac:spMkLst>
        </pc:spChg>
        <pc:grpChg chg="del mod">
          <ac:chgData name="Romain Rachenne" userId="d05ffb5d262588ec" providerId="LiveId" clId="{C480A70A-1CE6-4305-BAB4-FCD1C595493F}" dt="2024-11-27T20:18:19.516" v="355" actId="478"/>
          <ac:grpSpMkLst>
            <pc:docMk/>
            <pc:sldMk cId="3425025264" sldId="560"/>
            <ac:grpSpMk id="8" creationId="{00000000-0000-0000-0000-000000000000}"/>
          </ac:grpSpMkLst>
        </pc:grpChg>
        <pc:graphicFrameChg chg="mod">
          <ac:chgData name="Romain Rachenne" userId="d05ffb5d262588ec" providerId="LiveId" clId="{C480A70A-1CE6-4305-BAB4-FCD1C595493F}" dt="2024-11-27T20:18:49.118" v="444" actId="313"/>
          <ac:graphicFrameMkLst>
            <pc:docMk/>
            <pc:sldMk cId="3425025264" sldId="560"/>
            <ac:graphicFrameMk id="5" creationId="{FB5EA03B-4A14-4367-8014-8E835B6E3848}"/>
          </ac:graphicFrameMkLst>
        </pc:graphicFrameChg>
        <pc:picChg chg="del mod">
          <ac:chgData name="Romain Rachenne" userId="d05ffb5d262588ec" providerId="LiveId" clId="{C480A70A-1CE6-4305-BAB4-FCD1C595493F}" dt="2024-11-27T20:18:19.956" v="356" actId="478"/>
          <ac:picMkLst>
            <pc:docMk/>
            <pc:sldMk cId="3425025264" sldId="560"/>
            <ac:picMk id="7" creationId="{00000000-0000-0000-0000-000000000000}"/>
          </ac:picMkLst>
        </pc:picChg>
      </pc:sldChg>
      <pc:sldChg chg="addSp delSp modSp add mod ord setBg delDesignElem">
        <pc:chgData name="Romain Rachenne" userId="d05ffb5d262588ec" providerId="LiveId" clId="{C480A70A-1CE6-4305-BAB4-FCD1C595493F}" dt="2024-11-27T20:17:39.748" v="342" actId="20577"/>
        <pc:sldMkLst>
          <pc:docMk/>
          <pc:sldMk cId="741224577" sldId="561"/>
        </pc:sldMkLst>
        <pc:spChg chg="mod">
          <ac:chgData name="Romain Rachenne" userId="d05ffb5d262588ec" providerId="LiveId" clId="{C480A70A-1CE6-4305-BAB4-FCD1C595493F}" dt="2024-11-27T20:17:39.748" v="342" actId="20577"/>
          <ac:spMkLst>
            <pc:docMk/>
            <pc:sldMk cId="741224577" sldId="561"/>
            <ac:spMk id="2" creationId="{6F0FC3B4-1BF9-1560-F5B5-E6987E0E5578}"/>
          </ac:spMkLst>
        </pc:spChg>
        <pc:spChg chg="add">
          <ac:chgData name="Romain Rachenne" userId="d05ffb5d262588ec" providerId="LiveId" clId="{C480A70A-1CE6-4305-BAB4-FCD1C595493F}" dt="2024-11-27T20:17:15.473" v="307" actId="26606"/>
          <ac:spMkLst>
            <pc:docMk/>
            <pc:sldMk cId="741224577" sldId="561"/>
            <ac:spMk id="10" creationId="{BB2B8762-61F0-4F1B-9364-D633EE9D6AF5}"/>
          </ac:spMkLst>
        </pc:spChg>
        <pc:spChg chg="add">
          <ac:chgData name="Romain Rachenne" userId="d05ffb5d262588ec" providerId="LiveId" clId="{C480A70A-1CE6-4305-BAB4-FCD1C595493F}" dt="2024-11-27T20:17:15.473" v="307" actId="26606"/>
          <ac:spMkLst>
            <pc:docMk/>
            <pc:sldMk cId="741224577" sldId="561"/>
            <ac:spMk id="11" creationId="{E97675C8-1328-460C-9EBF-6B446B67EAD3}"/>
          </ac:spMkLst>
        </pc:spChg>
        <pc:spChg chg="del">
          <ac:chgData name="Romain Rachenne" userId="d05ffb5d262588ec" providerId="LiveId" clId="{C480A70A-1CE6-4305-BAB4-FCD1C595493F}" dt="2024-11-27T20:16:56.182" v="299"/>
          <ac:spMkLst>
            <pc:docMk/>
            <pc:sldMk cId="741224577" sldId="561"/>
            <ac:spMk id="13" creationId="{F2508F21-E033-2E37-ADE4-9B4059FC2095}"/>
          </ac:spMkLst>
        </pc:spChg>
        <pc:spChg chg="add">
          <ac:chgData name="Romain Rachenne" userId="d05ffb5d262588ec" providerId="LiveId" clId="{C480A70A-1CE6-4305-BAB4-FCD1C595493F}" dt="2024-11-27T20:17:15.473" v="307" actId="26606"/>
          <ac:spMkLst>
            <pc:docMk/>
            <pc:sldMk cId="741224577" sldId="561"/>
            <ac:spMk id="14" creationId="{2AD83CFE-1CA3-4832-A4B9-C48CD1347C03}"/>
          </ac:spMkLst>
        </pc:spChg>
        <pc:spChg chg="del">
          <ac:chgData name="Romain Rachenne" userId="d05ffb5d262588ec" providerId="LiveId" clId="{C480A70A-1CE6-4305-BAB4-FCD1C595493F}" dt="2024-11-27T20:16:56.182" v="299"/>
          <ac:spMkLst>
            <pc:docMk/>
            <pc:sldMk cId="741224577" sldId="561"/>
            <ac:spMk id="15" creationId="{559B9F71-57D1-36A3-8B0D-C72E78E5F869}"/>
          </ac:spMkLst>
        </pc:spChg>
        <pc:spChg chg="add">
          <ac:chgData name="Romain Rachenne" userId="d05ffb5d262588ec" providerId="LiveId" clId="{C480A70A-1CE6-4305-BAB4-FCD1C595493F}" dt="2024-11-27T20:17:15.473" v="307" actId="26606"/>
          <ac:spMkLst>
            <pc:docMk/>
            <pc:sldMk cId="741224577" sldId="561"/>
            <ac:spMk id="16" creationId="{BC98641C-7F74-435D-996F-A4387A3C3C26}"/>
          </ac:spMkLst>
        </pc:spChg>
        <pc:spChg chg="add">
          <ac:chgData name="Romain Rachenne" userId="d05ffb5d262588ec" providerId="LiveId" clId="{C480A70A-1CE6-4305-BAB4-FCD1C595493F}" dt="2024-11-27T20:17:15.473" v="307" actId="26606"/>
          <ac:spMkLst>
            <pc:docMk/>
            <pc:sldMk cId="741224577" sldId="561"/>
            <ac:spMk id="18" creationId="{F530C0F6-C8DF-4539-B30C-8105DB618C20}"/>
          </ac:spMkLst>
        </pc:spChg>
        <pc:spChg chg="del">
          <ac:chgData name="Romain Rachenne" userId="d05ffb5d262588ec" providerId="LiveId" clId="{C480A70A-1CE6-4305-BAB4-FCD1C595493F}" dt="2024-11-27T20:16:56.182" v="299"/>
          <ac:spMkLst>
            <pc:docMk/>
            <pc:sldMk cId="741224577" sldId="561"/>
            <ac:spMk id="19" creationId="{DB49FC03-1AC6-54AF-661A-5E6B7DFAA2F8}"/>
          </ac:spMkLst>
        </pc:spChg>
        <pc:spChg chg="add">
          <ac:chgData name="Romain Rachenne" userId="d05ffb5d262588ec" providerId="LiveId" clId="{C480A70A-1CE6-4305-BAB4-FCD1C595493F}" dt="2024-11-27T20:17:15.473" v="307" actId="26606"/>
          <ac:spMkLst>
            <pc:docMk/>
            <pc:sldMk cId="741224577" sldId="561"/>
            <ac:spMk id="20" creationId="{BAE51241-AA8B-4B82-9C59-6738DB85674C}"/>
          </ac:spMkLst>
        </pc:spChg>
        <pc:spChg chg="del">
          <ac:chgData name="Romain Rachenne" userId="d05ffb5d262588ec" providerId="LiveId" clId="{C480A70A-1CE6-4305-BAB4-FCD1C595493F}" dt="2024-11-27T20:16:56.182" v="299"/>
          <ac:spMkLst>
            <pc:docMk/>
            <pc:sldMk cId="741224577" sldId="561"/>
            <ac:spMk id="21" creationId="{C78BC31F-0D73-DF5E-7317-71FB00FA32F3}"/>
          </ac:spMkLst>
        </pc:spChg>
        <pc:spChg chg="del">
          <ac:chgData name="Romain Rachenne" userId="d05ffb5d262588ec" providerId="LiveId" clId="{C480A70A-1CE6-4305-BAB4-FCD1C595493F}" dt="2024-11-27T20:16:56.182" v="299"/>
          <ac:spMkLst>
            <pc:docMk/>
            <pc:sldMk cId="741224577" sldId="561"/>
            <ac:spMk id="23" creationId="{6AA35533-3AF1-A33D-1F04-D4EE3F9DCDFD}"/>
          </ac:spMkLst>
        </pc:spChg>
        <pc:spChg chg="del">
          <ac:chgData name="Romain Rachenne" userId="d05ffb5d262588ec" providerId="LiveId" clId="{C480A70A-1CE6-4305-BAB4-FCD1C595493F}" dt="2024-11-27T20:16:56.182" v="299"/>
          <ac:spMkLst>
            <pc:docMk/>
            <pc:sldMk cId="741224577" sldId="561"/>
            <ac:spMk id="25" creationId="{B6197F4A-0EA2-F79A-E242-E64E8214C827}"/>
          </ac:spMkLst>
        </pc:spChg>
        <pc:picChg chg="del mod">
          <ac:chgData name="Romain Rachenne" userId="d05ffb5d262588ec" providerId="LiveId" clId="{C480A70A-1CE6-4305-BAB4-FCD1C595493F}" dt="2024-11-27T20:17:23.869" v="314" actId="478"/>
          <ac:picMkLst>
            <pc:docMk/>
            <pc:sldMk cId="741224577" sldId="561"/>
            <ac:picMk id="3" creationId="{1F78EBA5-2687-9331-17B2-82480B392359}"/>
          </ac:picMkLst>
        </pc:picChg>
        <pc:picChg chg="mod">
          <ac:chgData name="Romain Rachenne" userId="d05ffb5d262588ec" providerId="LiveId" clId="{C480A70A-1CE6-4305-BAB4-FCD1C595493F}" dt="2024-11-27T20:17:20.358" v="310" actId="27614"/>
          <ac:picMkLst>
            <pc:docMk/>
            <pc:sldMk cId="741224577" sldId="561"/>
            <ac:picMk id="7" creationId="{735586C0-C5E9-3E11-7C03-6CBE2B234152}"/>
          </ac:picMkLst>
        </pc:picChg>
        <pc:picChg chg="add mod">
          <ac:chgData name="Romain Rachenne" userId="d05ffb5d262588ec" providerId="LiveId" clId="{C480A70A-1CE6-4305-BAB4-FCD1C595493F}" dt="2024-11-27T20:17:25.567" v="315" actId="1076"/>
          <ac:picMkLst>
            <pc:docMk/>
            <pc:sldMk cId="741224577" sldId="561"/>
            <ac:picMk id="9" creationId="{DE243492-C1F8-0218-D6AF-4712358EAB6B}"/>
          </ac:picMkLst>
        </pc:picChg>
        <pc:cxnChg chg="add">
          <ac:chgData name="Romain Rachenne" userId="d05ffb5d262588ec" providerId="LiveId" clId="{C480A70A-1CE6-4305-BAB4-FCD1C595493F}" dt="2024-11-27T20:17:15.473" v="307" actId="26606"/>
          <ac:cxnSpMkLst>
            <pc:docMk/>
            <pc:sldMk cId="741224577" sldId="561"/>
            <ac:cxnSpMk id="12" creationId="{514EE78B-AF71-4195-A01B-F1165D9233BF}"/>
          </ac:cxnSpMkLst>
        </pc:cxnChg>
        <pc:cxnChg chg="del">
          <ac:chgData name="Romain Rachenne" userId="d05ffb5d262588ec" providerId="LiveId" clId="{C480A70A-1CE6-4305-BAB4-FCD1C595493F}" dt="2024-11-27T20:16:56.182" v="299"/>
          <ac:cxnSpMkLst>
            <pc:docMk/>
            <pc:sldMk cId="741224577" sldId="561"/>
            <ac:cxnSpMk id="17" creationId="{814AB35D-55BF-34DD-EA34-056A62863CD2}"/>
          </ac:cxnSpMkLst>
        </pc:cxnChg>
      </pc:sldChg>
      <pc:sldChg chg="delSp add del setBg delDesignElem">
        <pc:chgData name="Romain Rachenne" userId="d05ffb5d262588ec" providerId="LiveId" clId="{C480A70A-1CE6-4305-BAB4-FCD1C595493F}" dt="2024-11-27T20:17:09.350" v="306" actId="47"/>
        <pc:sldMkLst>
          <pc:docMk/>
          <pc:sldMk cId="841122103" sldId="562"/>
        </pc:sldMkLst>
        <pc:spChg chg="del">
          <ac:chgData name="Romain Rachenne" userId="d05ffb5d262588ec" providerId="LiveId" clId="{C480A70A-1CE6-4305-BAB4-FCD1C595493F}" dt="2024-11-27T20:17:07.838" v="305"/>
          <ac:spMkLst>
            <pc:docMk/>
            <pc:sldMk cId="841122103" sldId="562"/>
            <ac:spMk id="13" creationId="{FA48FB37-8293-8563-0160-409E0251E8CF}"/>
          </ac:spMkLst>
        </pc:spChg>
        <pc:spChg chg="del">
          <ac:chgData name="Romain Rachenne" userId="d05ffb5d262588ec" providerId="LiveId" clId="{C480A70A-1CE6-4305-BAB4-FCD1C595493F}" dt="2024-11-27T20:17:07.838" v="305"/>
          <ac:spMkLst>
            <pc:docMk/>
            <pc:sldMk cId="841122103" sldId="562"/>
            <ac:spMk id="15" creationId="{3595172C-DAA3-E911-7913-4605E225FB43}"/>
          </ac:spMkLst>
        </pc:spChg>
        <pc:spChg chg="del">
          <ac:chgData name="Romain Rachenne" userId="d05ffb5d262588ec" providerId="LiveId" clId="{C480A70A-1CE6-4305-BAB4-FCD1C595493F}" dt="2024-11-27T20:17:07.838" v="305"/>
          <ac:spMkLst>
            <pc:docMk/>
            <pc:sldMk cId="841122103" sldId="562"/>
            <ac:spMk id="19" creationId="{25954982-EFE3-473C-01C7-30F9450700D6}"/>
          </ac:spMkLst>
        </pc:spChg>
        <pc:spChg chg="del">
          <ac:chgData name="Romain Rachenne" userId="d05ffb5d262588ec" providerId="LiveId" clId="{C480A70A-1CE6-4305-BAB4-FCD1C595493F}" dt="2024-11-27T20:17:07.838" v="305"/>
          <ac:spMkLst>
            <pc:docMk/>
            <pc:sldMk cId="841122103" sldId="562"/>
            <ac:spMk id="21" creationId="{F19EB4D9-ADB6-B5D0-658B-7DC5F8493030}"/>
          </ac:spMkLst>
        </pc:spChg>
        <pc:spChg chg="del">
          <ac:chgData name="Romain Rachenne" userId="d05ffb5d262588ec" providerId="LiveId" clId="{C480A70A-1CE6-4305-BAB4-FCD1C595493F}" dt="2024-11-27T20:17:07.838" v="305"/>
          <ac:spMkLst>
            <pc:docMk/>
            <pc:sldMk cId="841122103" sldId="562"/>
            <ac:spMk id="23" creationId="{9B39D7B6-543A-9E52-A5B4-869827A1F679}"/>
          </ac:spMkLst>
        </pc:spChg>
        <pc:spChg chg="del">
          <ac:chgData name="Romain Rachenne" userId="d05ffb5d262588ec" providerId="LiveId" clId="{C480A70A-1CE6-4305-BAB4-FCD1C595493F}" dt="2024-11-27T20:17:07.838" v="305"/>
          <ac:spMkLst>
            <pc:docMk/>
            <pc:sldMk cId="841122103" sldId="562"/>
            <ac:spMk id="25" creationId="{309D0462-5C4F-232D-D8F4-6BA8036267B9}"/>
          </ac:spMkLst>
        </pc:spChg>
        <pc:cxnChg chg="del">
          <ac:chgData name="Romain Rachenne" userId="d05ffb5d262588ec" providerId="LiveId" clId="{C480A70A-1CE6-4305-BAB4-FCD1C595493F}" dt="2024-11-27T20:17:07.838" v="305"/>
          <ac:cxnSpMkLst>
            <pc:docMk/>
            <pc:sldMk cId="841122103" sldId="562"/>
            <ac:cxnSpMk id="17" creationId="{97F37C2D-CDE4-C17B-C1C7-1F87C60BAE8B}"/>
          </ac:cxnSpMkLst>
        </pc:cxnChg>
      </pc:sldChg>
      <pc:sldChg chg="addSp delSp modSp add mod ord">
        <pc:chgData name="Romain Rachenne" userId="d05ffb5d262588ec" providerId="LiveId" clId="{C480A70A-1CE6-4305-BAB4-FCD1C595493F}" dt="2024-11-27T20:49:50.376" v="670"/>
        <pc:sldMkLst>
          <pc:docMk/>
          <pc:sldMk cId="1178090199" sldId="562"/>
        </pc:sldMkLst>
        <pc:spChg chg="mod">
          <ac:chgData name="Romain Rachenne" userId="d05ffb5d262588ec" providerId="LiveId" clId="{C480A70A-1CE6-4305-BAB4-FCD1C595493F}" dt="2024-11-27T20:46:54.707" v="616" actId="20577"/>
          <ac:spMkLst>
            <pc:docMk/>
            <pc:sldMk cId="1178090199" sldId="562"/>
            <ac:spMk id="2" creationId="{7DBA3521-A2BE-38EE-3989-18F1FE57AD7C}"/>
          </ac:spMkLst>
        </pc:spChg>
        <pc:picChg chg="del">
          <ac:chgData name="Romain Rachenne" userId="d05ffb5d262588ec" providerId="LiveId" clId="{C480A70A-1CE6-4305-BAB4-FCD1C595493F}" dt="2024-11-27T20:47:27.218" v="617" actId="478"/>
          <ac:picMkLst>
            <pc:docMk/>
            <pc:sldMk cId="1178090199" sldId="562"/>
            <ac:picMk id="4" creationId="{44039514-E60C-21C5-28BC-53ECD301AD30}"/>
          </ac:picMkLst>
        </pc:picChg>
        <pc:picChg chg="add mod">
          <ac:chgData name="Romain Rachenne" userId="d05ffb5d262588ec" providerId="LiveId" clId="{C480A70A-1CE6-4305-BAB4-FCD1C595493F}" dt="2024-11-27T20:47:56.810" v="623" actId="1076"/>
          <ac:picMkLst>
            <pc:docMk/>
            <pc:sldMk cId="1178090199" sldId="562"/>
            <ac:picMk id="10" creationId="{06F412CB-1E81-564A-3A71-818F93B6C2D8}"/>
          </ac:picMkLst>
        </pc:picChg>
      </pc:sldChg>
      <pc:sldChg chg="addSp delSp modSp add mod ord">
        <pc:chgData name="Romain Rachenne" userId="d05ffb5d262588ec" providerId="LiveId" clId="{C480A70A-1CE6-4305-BAB4-FCD1C595493F}" dt="2024-11-27T20:49:50.376" v="670"/>
        <pc:sldMkLst>
          <pc:docMk/>
          <pc:sldMk cId="1276364343" sldId="563"/>
        </pc:sldMkLst>
        <pc:spChg chg="mod">
          <ac:chgData name="Romain Rachenne" userId="d05ffb5d262588ec" providerId="LiveId" clId="{C480A70A-1CE6-4305-BAB4-FCD1C595493F}" dt="2024-11-27T20:48:54.610" v="663" actId="20577"/>
          <ac:spMkLst>
            <pc:docMk/>
            <pc:sldMk cId="1276364343" sldId="563"/>
            <ac:spMk id="2" creationId="{C666E77B-524E-647D-DCC9-C24D0BCC1E3D}"/>
          </ac:spMkLst>
        </pc:spChg>
        <pc:picChg chg="del">
          <ac:chgData name="Romain Rachenne" userId="d05ffb5d262588ec" providerId="LiveId" clId="{C480A70A-1CE6-4305-BAB4-FCD1C595493F}" dt="2024-11-27T20:48:27.866" v="625" actId="478"/>
          <ac:picMkLst>
            <pc:docMk/>
            <pc:sldMk cId="1276364343" sldId="563"/>
            <ac:picMk id="4" creationId="{7215CA14-679F-2EDD-5EA0-44C9CFDC76F4}"/>
          </ac:picMkLst>
        </pc:picChg>
        <pc:picChg chg="add mod">
          <ac:chgData name="Romain Rachenne" userId="d05ffb5d262588ec" providerId="LiveId" clId="{C480A70A-1CE6-4305-BAB4-FCD1C595493F}" dt="2024-11-27T20:48:45.874" v="640" actId="1035"/>
          <ac:picMkLst>
            <pc:docMk/>
            <pc:sldMk cId="1276364343" sldId="563"/>
            <ac:picMk id="10" creationId="{CDE6032E-6759-BB7D-8921-344416C43224}"/>
          </ac:picMkLst>
        </pc:picChg>
      </pc:sldChg>
      <pc:sldChg chg="addSp delSp modSp add mod ord">
        <pc:chgData name="Romain Rachenne" userId="d05ffb5d262588ec" providerId="LiveId" clId="{C480A70A-1CE6-4305-BAB4-FCD1C595493F}" dt="2024-11-27T20:59:36.941" v="738" actId="1035"/>
        <pc:sldMkLst>
          <pc:docMk/>
          <pc:sldMk cId="3562433634" sldId="564"/>
        </pc:sldMkLst>
        <pc:picChg chg="add mod">
          <ac:chgData name="Romain Rachenne" userId="d05ffb5d262588ec" providerId="LiveId" clId="{C480A70A-1CE6-4305-BAB4-FCD1C595493F}" dt="2024-11-27T20:59:36.941" v="738" actId="1035"/>
          <ac:picMkLst>
            <pc:docMk/>
            <pc:sldMk cId="3562433634" sldId="564"/>
            <ac:picMk id="9" creationId="{472FAA7C-F3E4-38C5-09BD-280BE5F779B5}"/>
          </ac:picMkLst>
        </pc:picChg>
        <pc:picChg chg="del">
          <ac:chgData name="Romain Rachenne" userId="d05ffb5d262588ec" providerId="LiveId" clId="{C480A70A-1CE6-4305-BAB4-FCD1C595493F}" dt="2024-11-27T20:59:06.829" v="723" actId="478"/>
          <ac:picMkLst>
            <pc:docMk/>
            <pc:sldMk cId="3562433634" sldId="564"/>
            <ac:picMk id="10" creationId="{0C7EC875-0D3A-B2FA-9947-25123E97BEC5}"/>
          </ac:picMkLst>
        </pc:picChg>
      </pc:sldChg>
    </pc:docChg>
  </pc:docChgLst>
  <pc:docChgLst>
    <pc:chgData name="Romain Rachenne" userId="d05ffb5d262588ec" providerId="LiveId" clId="{88E78C4D-0A8B-48B9-9B09-D10C29B3B287}"/>
    <pc:docChg chg="undo custSel addSld delSld modSld sldOrd">
      <pc:chgData name="Romain Rachenne" userId="d05ffb5d262588ec" providerId="LiveId" clId="{88E78C4D-0A8B-48B9-9B09-D10C29B3B287}" dt="2022-11-13T17:01:29.554" v="1347" actId="20577"/>
      <pc:docMkLst>
        <pc:docMk/>
      </pc:docMkLst>
      <pc:sldChg chg="addSp delSp modSp mod">
        <pc:chgData name="Romain Rachenne" userId="d05ffb5d262588ec" providerId="LiveId" clId="{88E78C4D-0A8B-48B9-9B09-D10C29B3B287}" dt="2022-11-13T12:40:47.813" v="291" actId="1038"/>
        <pc:sldMkLst>
          <pc:docMk/>
          <pc:sldMk cId="1990881570" sldId="257"/>
        </pc:sldMkLst>
        <pc:grpChg chg="add del mod">
          <ac:chgData name="Romain Rachenne" userId="d05ffb5d262588ec" providerId="LiveId" clId="{88E78C4D-0A8B-48B9-9B09-D10C29B3B287}" dt="2022-11-13T12:40:37.957" v="246" actId="478"/>
          <ac:grpSpMkLst>
            <pc:docMk/>
            <pc:sldMk cId="1990881570" sldId="257"/>
            <ac:grpSpMk id="10" creationId="{F5548455-7034-FD4E-10D6-0AF32FB7739D}"/>
          </ac:grpSpMkLst>
        </pc:grpChg>
        <pc:grpChg chg="del mod">
          <ac:chgData name="Romain Rachenne" userId="d05ffb5d262588ec" providerId="LiveId" clId="{88E78C4D-0A8B-48B9-9B09-D10C29B3B287}" dt="2022-11-13T12:40:07.726" v="199" actId="478"/>
          <ac:grpSpMkLst>
            <pc:docMk/>
            <pc:sldMk cId="1990881570" sldId="257"/>
            <ac:grpSpMk id="11" creationId="{02DFC6C8-8B28-021F-E815-36861DD6AC59}"/>
          </ac:grpSpMkLst>
        </pc:grpChg>
        <pc:grpChg chg="add mod">
          <ac:chgData name="Romain Rachenne" userId="d05ffb5d262588ec" providerId="LiveId" clId="{88E78C4D-0A8B-48B9-9B09-D10C29B3B287}" dt="2022-11-13T12:40:47.813" v="291" actId="1038"/>
          <ac:grpSpMkLst>
            <pc:docMk/>
            <pc:sldMk cId="1990881570" sldId="257"/>
            <ac:grpSpMk id="15" creationId="{FEF2B380-61FF-B6C2-1E6A-94EDFAC53739}"/>
          </ac:grpSpMkLst>
        </pc:grpChg>
        <pc:grpChg chg="del mod">
          <ac:chgData name="Romain Rachenne" userId="d05ffb5d262588ec" providerId="LiveId" clId="{88E78C4D-0A8B-48B9-9B09-D10C29B3B287}" dt="2022-11-13T12:40:40.533" v="248" actId="478"/>
          <ac:grpSpMkLst>
            <pc:docMk/>
            <pc:sldMk cId="1990881570" sldId="257"/>
            <ac:grpSpMk id="16" creationId="{D70E64C4-A1DD-3616-300E-5233DF693C08}"/>
          </ac:grpSpMkLst>
        </pc:grpChg>
        <pc:picChg chg="del">
          <ac:chgData name="Romain Rachenne" userId="d05ffb5d262588ec" providerId="LiveId" clId="{88E78C4D-0A8B-48B9-9B09-D10C29B3B287}" dt="2022-11-13T12:39:15.956" v="174" actId="478"/>
          <ac:picMkLst>
            <pc:docMk/>
            <pc:sldMk cId="1990881570" sldId="257"/>
            <ac:picMk id="4" creationId="{00000000-0000-0000-0000-000000000000}"/>
          </ac:picMkLst>
        </pc:picChg>
        <pc:picChg chg="add del mod">
          <ac:chgData name="Romain Rachenne" userId="d05ffb5d262588ec" providerId="LiveId" clId="{88E78C4D-0A8B-48B9-9B09-D10C29B3B287}" dt="2022-11-13T12:39:14.910" v="173"/>
          <ac:picMkLst>
            <pc:docMk/>
            <pc:sldMk cId="1990881570" sldId="257"/>
            <ac:picMk id="5" creationId="{C477213A-CA3B-DC99-0DD5-700E38D98EDF}"/>
          </ac:picMkLst>
        </pc:picChg>
        <pc:picChg chg="del">
          <ac:chgData name="Romain Rachenne" userId="d05ffb5d262588ec" providerId="LiveId" clId="{88E78C4D-0A8B-48B9-9B09-D10C29B3B287}" dt="2022-11-13T12:39:56.061" v="195" actId="478"/>
          <ac:picMkLst>
            <pc:docMk/>
            <pc:sldMk cId="1990881570" sldId="257"/>
            <ac:picMk id="6" creationId="{00000000-0000-0000-0000-000000000000}"/>
          </ac:picMkLst>
        </pc:picChg>
        <pc:picChg chg="add del mod">
          <ac:chgData name="Romain Rachenne" userId="d05ffb5d262588ec" providerId="LiveId" clId="{88E78C4D-0A8B-48B9-9B09-D10C29B3B287}" dt="2022-11-13T12:39:55.501" v="194" actId="478"/>
          <ac:picMkLst>
            <pc:docMk/>
            <pc:sldMk cId="1990881570" sldId="257"/>
            <ac:picMk id="8" creationId="{59B5B6FD-7076-57A0-BB35-E2DB64D1E874}"/>
          </ac:picMkLst>
        </pc:picChg>
        <pc:picChg chg="add del mod">
          <ac:chgData name="Romain Rachenne" userId="d05ffb5d262588ec" providerId="LiveId" clId="{88E78C4D-0A8B-48B9-9B09-D10C29B3B287}" dt="2022-11-13T12:39:58.853" v="197" actId="478"/>
          <ac:picMkLst>
            <pc:docMk/>
            <pc:sldMk cId="1990881570" sldId="257"/>
            <ac:picMk id="9" creationId="{9028E6B4-8457-4DC2-FF81-06FEE8B80F94}"/>
          </ac:picMkLst>
        </pc:picChg>
        <pc:picChg chg="mod">
          <ac:chgData name="Romain Rachenne" userId="d05ffb5d262588ec" providerId="LiveId" clId="{88E78C4D-0A8B-48B9-9B09-D10C29B3B287}" dt="2022-11-13T12:40:12.909" v="237" actId="1035"/>
          <ac:picMkLst>
            <pc:docMk/>
            <pc:sldMk cId="1990881570" sldId="257"/>
            <ac:picMk id="12" creationId="{703F7FD2-44AE-91D1-A835-2AA627D7FDB7}"/>
          </ac:picMkLst>
        </pc:picChg>
        <pc:picChg chg="del mod">
          <ac:chgData name="Romain Rachenne" userId="d05ffb5d262588ec" providerId="LiveId" clId="{88E78C4D-0A8B-48B9-9B09-D10C29B3B287}" dt="2022-11-13T12:40:07.726" v="199" actId="478"/>
          <ac:picMkLst>
            <pc:docMk/>
            <pc:sldMk cId="1990881570" sldId="257"/>
            <ac:picMk id="13" creationId="{6086C07C-0AF2-7B08-F2DC-563E0F11AE71}"/>
          </ac:picMkLst>
        </pc:picChg>
        <pc:picChg chg="mod">
          <ac:chgData name="Romain Rachenne" userId="d05ffb5d262588ec" providerId="LiveId" clId="{88E78C4D-0A8B-48B9-9B09-D10C29B3B287}" dt="2022-11-13T12:40:12.909" v="237" actId="1035"/>
          <ac:picMkLst>
            <pc:docMk/>
            <pc:sldMk cId="1990881570" sldId="257"/>
            <ac:picMk id="14" creationId="{3F7FE9C7-854D-2510-8B3A-29C09D0F9DD3}"/>
          </ac:picMkLst>
        </pc:picChg>
        <pc:picChg chg="mod">
          <ac:chgData name="Romain Rachenne" userId="d05ffb5d262588ec" providerId="LiveId" clId="{88E78C4D-0A8B-48B9-9B09-D10C29B3B287}" dt="2022-11-13T12:40:47.813" v="291" actId="1038"/>
          <ac:picMkLst>
            <pc:docMk/>
            <pc:sldMk cId="1990881570" sldId="257"/>
            <ac:picMk id="17" creationId="{2A94885E-D376-0970-50C1-613CE4EF4B9E}"/>
          </ac:picMkLst>
        </pc:picChg>
        <pc:picChg chg="del mod">
          <ac:chgData name="Romain Rachenne" userId="d05ffb5d262588ec" providerId="LiveId" clId="{88E78C4D-0A8B-48B9-9B09-D10C29B3B287}" dt="2022-11-13T12:40:40.533" v="248" actId="478"/>
          <ac:picMkLst>
            <pc:docMk/>
            <pc:sldMk cId="1990881570" sldId="257"/>
            <ac:picMk id="18" creationId="{B5780F31-364A-5A9E-2365-4CBC0E1CCD12}"/>
          </ac:picMkLst>
        </pc:picChg>
        <pc:picChg chg="mod">
          <ac:chgData name="Romain Rachenne" userId="d05ffb5d262588ec" providerId="LiveId" clId="{88E78C4D-0A8B-48B9-9B09-D10C29B3B287}" dt="2022-11-13T12:40:47.813" v="291" actId="1038"/>
          <ac:picMkLst>
            <pc:docMk/>
            <pc:sldMk cId="1990881570" sldId="257"/>
            <ac:picMk id="19" creationId="{C6CE93A5-4DC9-0AE9-8D8A-31CD313715BE}"/>
          </ac:picMkLst>
        </pc:picChg>
      </pc:sldChg>
      <pc:sldChg chg="addSp delSp modSp mod">
        <pc:chgData name="Romain Rachenne" userId="d05ffb5d262588ec" providerId="LiveId" clId="{88E78C4D-0A8B-48B9-9B09-D10C29B3B287}" dt="2022-11-13T12:40:32.231" v="245" actId="14100"/>
        <pc:sldMkLst>
          <pc:docMk/>
          <pc:sldMk cId="782006460" sldId="292"/>
        </pc:sldMkLst>
        <pc:spChg chg="mod">
          <ac:chgData name="Romain Rachenne" userId="d05ffb5d262588ec" providerId="LiveId" clId="{88E78C4D-0A8B-48B9-9B09-D10C29B3B287}" dt="2022-11-13T12:37:33.163" v="168" actId="1076"/>
          <ac:spMkLst>
            <pc:docMk/>
            <pc:sldMk cId="782006460" sldId="292"/>
            <ac:spMk id="5" creationId="{CA24649E-C454-4F33-B392-0356E6DC227A}"/>
          </ac:spMkLst>
        </pc:spChg>
        <pc:grpChg chg="mod">
          <ac:chgData name="Romain Rachenne" userId="d05ffb5d262588ec" providerId="LiveId" clId="{88E78C4D-0A8B-48B9-9B09-D10C29B3B287}" dt="2022-11-13T12:40:29.767" v="244" actId="14100"/>
          <ac:grpSpMkLst>
            <pc:docMk/>
            <pc:sldMk cId="782006460" sldId="292"/>
            <ac:grpSpMk id="6" creationId="{00000000-0000-0000-0000-000000000000}"/>
          </ac:grpSpMkLst>
        </pc:grpChg>
        <pc:grpChg chg="add mod">
          <ac:chgData name="Romain Rachenne" userId="d05ffb5d262588ec" providerId="LiveId" clId="{88E78C4D-0A8B-48B9-9B09-D10C29B3B287}" dt="2022-11-13T12:40:29.767" v="244" actId="14100"/>
          <ac:grpSpMkLst>
            <pc:docMk/>
            <pc:sldMk cId="782006460" sldId="292"/>
            <ac:grpSpMk id="9" creationId="{741D9329-D4C0-1F08-4C63-74C271BCD1C1}"/>
          </ac:grpSpMkLst>
        </pc:grpChg>
        <pc:picChg chg="mod">
          <ac:chgData name="Romain Rachenne" userId="d05ffb5d262588ec" providerId="LiveId" clId="{88E78C4D-0A8B-48B9-9B09-D10C29B3B287}" dt="2022-11-13T12:40:32.231" v="245" actId="14100"/>
          <ac:picMkLst>
            <pc:docMk/>
            <pc:sldMk cId="782006460" sldId="292"/>
            <ac:picMk id="2" creationId="{B8CFAE8E-2FFE-418D-8081-CD4958430758}"/>
          </ac:picMkLst>
        </pc:picChg>
        <pc:picChg chg="mod">
          <ac:chgData name="Romain Rachenne" userId="d05ffb5d262588ec" providerId="LiveId" clId="{88E78C4D-0A8B-48B9-9B09-D10C29B3B287}" dt="2022-11-13T12:40:29.767" v="244" actId="14100"/>
          <ac:picMkLst>
            <pc:docMk/>
            <pc:sldMk cId="782006460" sldId="292"/>
            <ac:picMk id="3" creationId="{62338503-1E77-4360-B54A-C924D84092E4}"/>
          </ac:picMkLst>
        </pc:picChg>
        <pc:picChg chg="del">
          <ac:chgData name="Romain Rachenne" userId="d05ffb5d262588ec" providerId="LiveId" clId="{88E78C4D-0A8B-48B9-9B09-D10C29B3B287}" dt="2022-11-13T12:39:07.725" v="170" actId="478"/>
          <ac:picMkLst>
            <pc:docMk/>
            <pc:sldMk cId="782006460" sldId="292"/>
            <ac:picMk id="7" creationId="{00000000-0000-0000-0000-000000000000}"/>
          </ac:picMkLst>
        </pc:picChg>
        <pc:picChg chg="add mod">
          <ac:chgData name="Romain Rachenne" userId="d05ffb5d262588ec" providerId="LiveId" clId="{88E78C4D-0A8B-48B9-9B09-D10C29B3B287}" dt="2022-11-13T12:40:29.767" v="244" actId="14100"/>
          <ac:picMkLst>
            <pc:docMk/>
            <pc:sldMk cId="782006460" sldId="292"/>
            <ac:picMk id="8" creationId="{364A871B-D2B1-14B6-A7FC-84A91945B36A}"/>
          </ac:picMkLst>
        </pc:picChg>
      </pc:sldChg>
      <pc:sldChg chg="addSp delSp modSp mod">
        <pc:chgData name="Romain Rachenne" userId="d05ffb5d262588ec" providerId="LiveId" clId="{88E78C4D-0A8B-48B9-9B09-D10C29B3B287}" dt="2022-11-13T17:01:29.554" v="1347" actId="20577"/>
        <pc:sldMkLst>
          <pc:docMk/>
          <pc:sldMk cId="209503933" sldId="293"/>
        </pc:sldMkLst>
        <pc:spChg chg="mod">
          <ac:chgData name="Romain Rachenne" userId="d05ffb5d262588ec" providerId="LiveId" clId="{88E78C4D-0A8B-48B9-9B09-D10C29B3B287}" dt="2022-11-13T12:41:37.998" v="307" actId="20577"/>
          <ac:spMkLst>
            <pc:docMk/>
            <pc:sldMk cId="209503933" sldId="293"/>
            <ac:spMk id="2" creationId="{E539DC57-7F8A-40FE-AD3A-94C25287C775}"/>
          </ac:spMkLst>
        </pc:spChg>
        <pc:spChg chg="mod">
          <ac:chgData name="Romain Rachenne" userId="d05ffb5d262588ec" providerId="LiveId" clId="{88E78C4D-0A8B-48B9-9B09-D10C29B3B287}" dt="2022-11-13T17:01:29.554" v="1347" actId="20577"/>
          <ac:spMkLst>
            <pc:docMk/>
            <pc:sldMk cId="209503933" sldId="293"/>
            <ac:spMk id="3" creationId="{9FE57C0E-CD38-4E23-A4D2-8FFD61996D1E}"/>
          </ac:spMkLst>
        </pc:spChg>
        <pc:grpChg chg="add mod">
          <ac:chgData name="Romain Rachenne" userId="d05ffb5d262588ec" providerId="LiveId" clId="{88E78C4D-0A8B-48B9-9B09-D10C29B3B287}" dt="2022-11-13T12:41:32.250" v="304"/>
          <ac:grpSpMkLst>
            <pc:docMk/>
            <pc:sldMk cId="209503933" sldId="293"/>
            <ac:grpSpMk id="4" creationId="{4BBAC9A5-C815-AD51-8960-2664093BB829}"/>
          </ac:grpSpMkLst>
        </pc:grpChg>
        <pc:grpChg chg="mod">
          <ac:chgData name="Romain Rachenne" userId="d05ffb5d262588ec" providerId="LiveId" clId="{88E78C4D-0A8B-48B9-9B09-D10C29B3B287}" dt="2022-11-13T12:41:32.250" v="304"/>
          <ac:grpSpMkLst>
            <pc:docMk/>
            <pc:sldMk cId="209503933" sldId="293"/>
            <ac:grpSpMk id="5" creationId="{6455F727-4D45-3CAF-15DB-FF77F3CF3FBF}"/>
          </ac:grpSpMkLst>
        </pc:grpChg>
        <pc:grpChg chg="del">
          <ac:chgData name="Romain Rachenne" userId="d05ffb5d262588ec" providerId="LiveId" clId="{88E78C4D-0A8B-48B9-9B09-D10C29B3B287}" dt="2022-11-13T12:41:29.877" v="303" actId="478"/>
          <ac:grpSpMkLst>
            <pc:docMk/>
            <pc:sldMk cId="209503933" sldId="293"/>
            <ac:grpSpMk id="8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41:32.250" v="304"/>
          <ac:picMkLst>
            <pc:docMk/>
            <pc:sldMk cId="209503933" sldId="293"/>
            <ac:picMk id="6" creationId="{BFFCA035-338E-B8C0-8347-2A0FFCF37831}"/>
          </ac:picMkLst>
        </pc:picChg>
        <pc:picChg chg="mod">
          <ac:chgData name="Romain Rachenne" userId="d05ffb5d262588ec" providerId="LiveId" clId="{88E78C4D-0A8B-48B9-9B09-D10C29B3B287}" dt="2022-11-13T12:41:32.250" v="304"/>
          <ac:picMkLst>
            <pc:docMk/>
            <pc:sldMk cId="209503933" sldId="293"/>
            <ac:picMk id="7" creationId="{ED58B178-A7EF-8891-AC8C-A0C15936CF0F}"/>
          </ac:picMkLst>
        </pc:picChg>
        <pc:picChg chg="mod">
          <ac:chgData name="Romain Rachenne" userId="d05ffb5d262588ec" providerId="LiveId" clId="{88E78C4D-0A8B-48B9-9B09-D10C29B3B287}" dt="2022-11-13T12:41:32.250" v="304"/>
          <ac:picMkLst>
            <pc:docMk/>
            <pc:sldMk cId="209503933" sldId="293"/>
            <ac:picMk id="12" creationId="{B00267CB-3844-D74D-2E3F-7FD6698A2316}"/>
          </ac:picMkLst>
        </pc:picChg>
      </pc:sldChg>
      <pc:sldChg chg="addSp delSp modSp mod">
        <pc:chgData name="Romain Rachenne" userId="d05ffb5d262588ec" providerId="LiveId" clId="{88E78C4D-0A8B-48B9-9B09-D10C29B3B287}" dt="2022-11-13T12:50:23.761" v="335" actId="20577"/>
        <pc:sldMkLst>
          <pc:docMk/>
          <pc:sldMk cId="611248365" sldId="299"/>
        </pc:sldMkLst>
        <pc:spChg chg="mod">
          <ac:chgData name="Romain Rachenne" userId="d05ffb5d262588ec" providerId="LiveId" clId="{88E78C4D-0A8B-48B9-9B09-D10C29B3B287}" dt="2022-11-13T12:50:23.761" v="335" actId="20577"/>
          <ac:spMkLst>
            <pc:docMk/>
            <pc:sldMk cId="611248365" sldId="299"/>
            <ac:spMk id="2" creationId="{728699A7-C3C2-4BEF-9258-9871122AAA7B}"/>
          </ac:spMkLst>
        </pc:spChg>
        <pc:grpChg chg="add mod">
          <ac:chgData name="Romain Rachenne" userId="d05ffb5d262588ec" providerId="LiveId" clId="{88E78C4D-0A8B-48B9-9B09-D10C29B3B287}" dt="2022-11-13T12:50:07.806" v="331"/>
          <ac:grpSpMkLst>
            <pc:docMk/>
            <pc:sldMk cId="611248365" sldId="299"/>
            <ac:grpSpMk id="4" creationId="{6532BFB8-9503-30B1-3E48-596F5CEFC8B2}"/>
          </ac:grpSpMkLst>
        </pc:grpChg>
        <pc:grpChg chg="mod">
          <ac:chgData name="Romain Rachenne" userId="d05ffb5d262588ec" providerId="LiveId" clId="{88E78C4D-0A8B-48B9-9B09-D10C29B3B287}" dt="2022-11-13T12:50:07.806" v="331"/>
          <ac:grpSpMkLst>
            <pc:docMk/>
            <pc:sldMk cId="611248365" sldId="299"/>
            <ac:grpSpMk id="5" creationId="{8732B6D6-211C-79B2-F853-4EB1ED261954}"/>
          </ac:grpSpMkLst>
        </pc:grpChg>
        <pc:grpChg chg="del">
          <ac:chgData name="Romain Rachenne" userId="d05ffb5d262588ec" providerId="LiveId" clId="{88E78C4D-0A8B-48B9-9B09-D10C29B3B287}" dt="2022-11-13T12:50:07.489" v="330" actId="478"/>
          <ac:grpSpMkLst>
            <pc:docMk/>
            <pc:sldMk cId="611248365" sldId="299"/>
            <ac:grpSpMk id="1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0:07.806" v="331"/>
          <ac:picMkLst>
            <pc:docMk/>
            <pc:sldMk cId="611248365" sldId="299"/>
            <ac:picMk id="6" creationId="{AB44FCEE-5178-E210-20BC-C68624CB6388}"/>
          </ac:picMkLst>
        </pc:picChg>
        <pc:picChg chg="mod">
          <ac:chgData name="Romain Rachenne" userId="d05ffb5d262588ec" providerId="LiveId" clId="{88E78C4D-0A8B-48B9-9B09-D10C29B3B287}" dt="2022-11-13T12:50:07.806" v="331"/>
          <ac:picMkLst>
            <pc:docMk/>
            <pc:sldMk cId="611248365" sldId="299"/>
            <ac:picMk id="7" creationId="{9DD586A5-AA87-8320-18CE-7D28D8B49569}"/>
          </ac:picMkLst>
        </pc:picChg>
        <pc:picChg chg="mod">
          <ac:chgData name="Romain Rachenne" userId="d05ffb5d262588ec" providerId="LiveId" clId="{88E78C4D-0A8B-48B9-9B09-D10C29B3B287}" dt="2022-11-13T12:50:07.806" v="331"/>
          <ac:picMkLst>
            <pc:docMk/>
            <pc:sldMk cId="611248365" sldId="299"/>
            <ac:picMk id="8" creationId="{E5E3D6F7-9970-745D-68AE-BE7FF658EBBD}"/>
          </ac:picMkLst>
        </pc:picChg>
      </pc:sldChg>
      <pc:sldChg chg="addSp delSp modSp mod">
        <pc:chgData name="Romain Rachenne" userId="d05ffb5d262588ec" providerId="LiveId" clId="{88E78C4D-0A8B-48B9-9B09-D10C29B3B287}" dt="2022-11-13T12:50:33.315" v="338" actId="14100"/>
        <pc:sldMkLst>
          <pc:docMk/>
          <pc:sldMk cId="1889928538" sldId="300"/>
        </pc:sldMkLst>
        <pc:grpChg chg="add mod">
          <ac:chgData name="Romain Rachenne" userId="d05ffb5d262588ec" providerId="LiveId" clId="{88E78C4D-0A8B-48B9-9B09-D10C29B3B287}" dt="2022-11-13T12:50:28.134" v="337"/>
          <ac:grpSpMkLst>
            <pc:docMk/>
            <pc:sldMk cId="1889928538" sldId="300"/>
            <ac:grpSpMk id="4" creationId="{ABD37981-099E-204A-CCB2-6E616DCEE1EC}"/>
          </ac:grpSpMkLst>
        </pc:grpChg>
        <pc:grpChg chg="mod">
          <ac:chgData name="Romain Rachenne" userId="d05ffb5d262588ec" providerId="LiveId" clId="{88E78C4D-0A8B-48B9-9B09-D10C29B3B287}" dt="2022-11-13T12:50:28.134" v="337"/>
          <ac:grpSpMkLst>
            <pc:docMk/>
            <pc:sldMk cId="1889928538" sldId="300"/>
            <ac:grpSpMk id="9" creationId="{7AE0F0CB-02C9-67D1-8E64-D8E85568A7CD}"/>
          </ac:grpSpMkLst>
        </pc:grpChg>
        <pc:grpChg chg="del">
          <ac:chgData name="Romain Rachenne" userId="d05ffb5d262588ec" providerId="LiveId" clId="{88E78C4D-0A8B-48B9-9B09-D10C29B3B287}" dt="2022-11-13T12:50:27.817" v="336" actId="478"/>
          <ac:grpSpMkLst>
            <pc:docMk/>
            <pc:sldMk cId="1889928538" sldId="300"/>
            <ac:grpSpMk id="18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0:33.315" v="338" actId="14100"/>
          <ac:picMkLst>
            <pc:docMk/>
            <pc:sldMk cId="1889928538" sldId="300"/>
            <ac:picMk id="8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2:50:28.134" v="337"/>
          <ac:picMkLst>
            <pc:docMk/>
            <pc:sldMk cId="1889928538" sldId="300"/>
            <ac:picMk id="10" creationId="{92D6504E-CBE5-E717-C1D0-61B852BFADB3}"/>
          </ac:picMkLst>
        </pc:picChg>
        <pc:picChg chg="mod">
          <ac:chgData name="Romain Rachenne" userId="d05ffb5d262588ec" providerId="LiveId" clId="{88E78C4D-0A8B-48B9-9B09-D10C29B3B287}" dt="2022-11-13T12:50:28.134" v="337"/>
          <ac:picMkLst>
            <pc:docMk/>
            <pc:sldMk cId="1889928538" sldId="300"/>
            <ac:picMk id="11" creationId="{D2BB352C-103A-77BD-0AB8-9931B7493409}"/>
          </ac:picMkLst>
        </pc:picChg>
        <pc:picChg chg="mod">
          <ac:chgData name="Romain Rachenne" userId="d05ffb5d262588ec" providerId="LiveId" clId="{88E78C4D-0A8B-48B9-9B09-D10C29B3B287}" dt="2022-11-13T12:50:28.134" v="337"/>
          <ac:picMkLst>
            <pc:docMk/>
            <pc:sldMk cId="1889928538" sldId="300"/>
            <ac:picMk id="12" creationId="{7151697B-8AD1-C490-7951-72F50A603A96}"/>
          </ac:picMkLst>
        </pc:picChg>
      </pc:sldChg>
      <pc:sldChg chg="addSp delSp modSp">
        <pc:chgData name="Romain Rachenne" userId="d05ffb5d262588ec" providerId="LiveId" clId="{88E78C4D-0A8B-48B9-9B09-D10C29B3B287}" dt="2022-11-13T12:50:56.038" v="342"/>
        <pc:sldMkLst>
          <pc:docMk/>
          <pc:sldMk cId="736833271" sldId="301"/>
        </pc:sldMkLst>
        <pc:grpChg chg="add mod">
          <ac:chgData name="Romain Rachenne" userId="d05ffb5d262588ec" providerId="LiveId" clId="{88E78C4D-0A8B-48B9-9B09-D10C29B3B287}" dt="2022-11-13T12:50:56.038" v="342"/>
          <ac:grpSpMkLst>
            <pc:docMk/>
            <pc:sldMk cId="736833271" sldId="301"/>
            <ac:grpSpMk id="3" creationId="{9901D840-B79C-B12B-DD89-CAB8401F4BE2}"/>
          </ac:grpSpMkLst>
        </pc:grpChg>
        <pc:grpChg chg="mod">
          <ac:chgData name="Romain Rachenne" userId="d05ffb5d262588ec" providerId="LiveId" clId="{88E78C4D-0A8B-48B9-9B09-D10C29B3B287}" dt="2022-11-13T12:50:56.038" v="342"/>
          <ac:grpSpMkLst>
            <pc:docMk/>
            <pc:sldMk cId="736833271" sldId="301"/>
            <ac:grpSpMk id="4" creationId="{32D2C943-5AF8-6313-6667-8AB955833BE3}"/>
          </ac:grpSpMkLst>
        </pc:grpChg>
        <pc:grpChg chg="del">
          <ac:chgData name="Romain Rachenne" userId="d05ffb5d262588ec" providerId="LiveId" clId="{88E78C4D-0A8B-48B9-9B09-D10C29B3B287}" dt="2022-11-13T12:50:55.730" v="341" actId="478"/>
          <ac:grpSpMkLst>
            <pc:docMk/>
            <pc:sldMk cId="736833271" sldId="301"/>
            <ac:grpSpMk id="14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0:56.038" v="342"/>
          <ac:picMkLst>
            <pc:docMk/>
            <pc:sldMk cId="736833271" sldId="301"/>
            <ac:picMk id="6" creationId="{B519F86F-B352-D272-7215-9DEFF1E9230A}"/>
          </ac:picMkLst>
        </pc:picChg>
        <pc:picChg chg="mod">
          <ac:chgData name="Romain Rachenne" userId="d05ffb5d262588ec" providerId="LiveId" clId="{88E78C4D-0A8B-48B9-9B09-D10C29B3B287}" dt="2022-11-13T12:50:56.038" v="342"/>
          <ac:picMkLst>
            <pc:docMk/>
            <pc:sldMk cId="736833271" sldId="301"/>
            <ac:picMk id="7" creationId="{647DDEA9-DCE2-26AC-E1A4-59D334C486BB}"/>
          </ac:picMkLst>
        </pc:picChg>
        <pc:picChg chg="mod">
          <ac:chgData name="Romain Rachenne" userId="d05ffb5d262588ec" providerId="LiveId" clId="{88E78C4D-0A8B-48B9-9B09-D10C29B3B287}" dt="2022-11-13T12:50:56.038" v="342"/>
          <ac:picMkLst>
            <pc:docMk/>
            <pc:sldMk cId="736833271" sldId="301"/>
            <ac:picMk id="8" creationId="{A74C52A7-BBB8-D4F6-5C10-4872734E8838}"/>
          </ac:picMkLst>
        </pc:picChg>
      </pc:sldChg>
      <pc:sldChg chg="addSp delSp modSp mod">
        <pc:chgData name="Romain Rachenne" userId="d05ffb5d262588ec" providerId="LiveId" clId="{88E78C4D-0A8B-48B9-9B09-D10C29B3B287}" dt="2022-11-13T12:53:26.947" v="346" actId="14100"/>
        <pc:sldMkLst>
          <pc:docMk/>
          <pc:sldMk cId="1557803393" sldId="302"/>
        </pc:sldMkLst>
        <pc:grpChg chg="add mod">
          <ac:chgData name="Romain Rachenne" userId="d05ffb5d262588ec" providerId="LiveId" clId="{88E78C4D-0A8B-48B9-9B09-D10C29B3B287}" dt="2022-11-13T12:53:18.184" v="344"/>
          <ac:grpSpMkLst>
            <pc:docMk/>
            <pc:sldMk cId="1557803393" sldId="302"/>
            <ac:grpSpMk id="4" creationId="{298AD25E-7189-05B3-DE5A-1DCB86CD3DCB}"/>
          </ac:grpSpMkLst>
        </pc:grpChg>
        <pc:grpChg chg="mod">
          <ac:chgData name="Romain Rachenne" userId="d05ffb5d262588ec" providerId="LiveId" clId="{88E78C4D-0A8B-48B9-9B09-D10C29B3B287}" dt="2022-11-13T12:53:18.184" v="344"/>
          <ac:grpSpMkLst>
            <pc:docMk/>
            <pc:sldMk cId="1557803393" sldId="302"/>
            <ac:grpSpMk id="5" creationId="{310A9CB0-6054-C478-35A3-086CD905DE1E}"/>
          </ac:grpSpMkLst>
        </pc:grpChg>
        <pc:grpChg chg="del">
          <ac:chgData name="Romain Rachenne" userId="d05ffb5d262588ec" providerId="LiveId" clId="{88E78C4D-0A8B-48B9-9B09-D10C29B3B287}" dt="2022-11-13T12:53:17.939" v="343" actId="478"/>
          <ac:grpSpMkLst>
            <pc:docMk/>
            <pc:sldMk cId="1557803393" sldId="302"/>
            <ac:grpSpMk id="8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3:26.947" v="346" actId="14100"/>
          <ac:picMkLst>
            <pc:docMk/>
            <pc:sldMk cId="1557803393" sldId="302"/>
            <ac:picMk id="3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2:53:18.184" v="344"/>
          <ac:picMkLst>
            <pc:docMk/>
            <pc:sldMk cId="1557803393" sldId="302"/>
            <ac:picMk id="6" creationId="{1C153E80-1648-3823-FCD1-AE3230B56BC2}"/>
          </ac:picMkLst>
        </pc:picChg>
        <pc:picChg chg="mod">
          <ac:chgData name="Romain Rachenne" userId="d05ffb5d262588ec" providerId="LiveId" clId="{88E78C4D-0A8B-48B9-9B09-D10C29B3B287}" dt="2022-11-13T12:53:18.184" v="344"/>
          <ac:picMkLst>
            <pc:docMk/>
            <pc:sldMk cId="1557803393" sldId="302"/>
            <ac:picMk id="12" creationId="{E4E9C067-324E-C957-7643-6ECC5E41D36F}"/>
          </ac:picMkLst>
        </pc:picChg>
        <pc:picChg chg="mod">
          <ac:chgData name="Romain Rachenne" userId="d05ffb5d262588ec" providerId="LiveId" clId="{88E78C4D-0A8B-48B9-9B09-D10C29B3B287}" dt="2022-11-13T12:53:18.184" v="344"/>
          <ac:picMkLst>
            <pc:docMk/>
            <pc:sldMk cId="1557803393" sldId="302"/>
            <ac:picMk id="13" creationId="{E9383EC3-DDA9-0A0E-BE61-76091D36C3B8}"/>
          </ac:picMkLst>
        </pc:picChg>
      </pc:sldChg>
      <pc:sldChg chg="addSp delSp modSp mod">
        <pc:chgData name="Romain Rachenne" userId="d05ffb5d262588ec" providerId="LiveId" clId="{88E78C4D-0A8B-48B9-9B09-D10C29B3B287}" dt="2022-11-13T12:54:29.967" v="366"/>
        <pc:sldMkLst>
          <pc:docMk/>
          <pc:sldMk cId="2561025989" sldId="304"/>
        </pc:sldMkLst>
        <pc:spChg chg="mod">
          <ac:chgData name="Romain Rachenne" userId="d05ffb5d262588ec" providerId="LiveId" clId="{88E78C4D-0A8B-48B9-9B09-D10C29B3B287}" dt="2022-11-13T12:54:28.478" v="365" actId="26606"/>
          <ac:spMkLst>
            <pc:docMk/>
            <pc:sldMk cId="2561025989" sldId="304"/>
            <ac:spMk id="2" creationId="{B2573A26-394D-440A-AF90-FD17475BD578}"/>
          </ac:spMkLst>
        </pc:spChg>
        <pc:spChg chg="mod ord">
          <ac:chgData name="Romain Rachenne" userId="d05ffb5d262588ec" providerId="LiveId" clId="{88E78C4D-0A8B-48B9-9B09-D10C29B3B287}" dt="2022-11-13T12:54:28.478" v="365" actId="26606"/>
          <ac:spMkLst>
            <pc:docMk/>
            <pc:sldMk cId="2561025989" sldId="304"/>
            <ac:spMk id="3" creationId="{F491128D-A89E-4437-A2DF-C7DD1B478D83}"/>
          </ac:spMkLst>
        </pc:spChg>
        <pc:spChg chg="del">
          <ac:chgData name="Romain Rachenne" userId="d05ffb5d262588ec" providerId="LiveId" clId="{88E78C4D-0A8B-48B9-9B09-D10C29B3B287}" dt="2022-11-13T12:54:28.478" v="365" actId="26606"/>
          <ac:spMkLst>
            <pc:docMk/>
            <pc:sldMk cId="2561025989" sldId="304"/>
            <ac:spMk id="58" creationId="{10162E77-11AD-44A7-84EC-40C59EEFBD2E}"/>
          </ac:spMkLst>
        </pc:spChg>
        <pc:spChg chg="del">
          <ac:chgData name="Romain Rachenne" userId="d05ffb5d262588ec" providerId="LiveId" clId="{88E78C4D-0A8B-48B9-9B09-D10C29B3B287}" dt="2022-11-13T12:54:28.478" v="365" actId="26606"/>
          <ac:spMkLst>
            <pc:docMk/>
            <pc:sldMk cId="2561025989" sldId="304"/>
            <ac:spMk id="60" creationId="{6329CBCE-21AE-419D-AC1F-8ACF510A6670}"/>
          </ac:spMkLst>
        </pc:spChg>
        <pc:spChg chg="del">
          <ac:chgData name="Romain Rachenne" userId="d05ffb5d262588ec" providerId="LiveId" clId="{88E78C4D-0A8B-48B9-9B09-D10C29B3B287}" dt="2022-11-13T12:54:28.478" v="365" actId="26606"/>
          <ac:spMkLst>
            <pc:docMk/>
            <pc:sldMk cId="2561025989" sldId="304"/>
            <ac:spMk id="61" creationId="{FF2DA012-1414-493D-888F-5D99D0BDA322}"/>
          </ac:spMkLst>
        </pc:spChg>
        <pc:spChg chg="add">
          <ac:chgData name="Romain Rachenne" userId="d05ffb5d262588ec" providerId="LiveId" clId="{88E78C4D-0A8B-48B9-9B09-D10C29B3B287}" dt="2022-11-13T12:54:28.478" v="365" actId="26606"/>
          <ac:spMkLst>
            <pc:docMk/>
            <pc:sldMk cId="2561025989" sldId="304"/>
            <ac:spMk id="66" creationId="{52ABB703-2B0E-4C3B-B4A2-F3973548E561}"/>
          </ac:spMkLst>
        </pc:spChg>
        <pc:spChg chg="add">
          <ac:chgData name="Romain Rachenne" userId="d05ffb5d262588ec" providerId="LiveId" clId="{88E78C4D-0A8B-48B9-9B09-D10C29B3B287}" dt="2022-11-13T12:54:28.478" v="365" actId="26606"/>
          <ac:spMkLst>
            <pc:docMk/>
            <pc:sldMk cId="2561025989" sldId="304"/>
            <ac:spMk id="70" creationId="{E95DA498-D9A2-4DA9-B9DA-B3776E08CF7E}"/>
          </ac:spMkLst>
        </pc:spChg>
        <pc:spChg chg="add">
          <ac:chgData name="Romain Rachenne" userId="d05ffb5d262588ec" providerId="LiveId" clId="{88E78C4D-0A8B-48B9-9B09-D10C29B3B287}" dt="2022-11-13T12:54:28.478" v="365" actId="26606"/>
          <ac:spMkLst>
            <pc:docMk/>
            <pc:sldMk cId="2561025989" sldId="304"/>
            <ac:spMk id="72" creationId="{82A73093-4B9D-420D-B17E-52293703A1D4}"/>
          </ac:spMkLst>
        </pc:spChg>
        <pc:grpChg chg="add del mod">
          <ac:chgData name="Romain Rachenne" userId="d05ffb5d262588ec" providerId="LiveId" clId="{88E78C4D-0A8B-48B9-9B09-D10C29B3B287}" dt="2022-11-13T12:54:21.987" v="364" actId="478"/>
          <ac:grpSpMkLst>
            <pc:docMk/>
            <pc:sldMk cId="2561025989" sldId="304"/>
            <ac:grpSpMk id="4" creationId="{CCFFA1A8-FE67-10A5-3B78-0A8F853A34C4}"/>
          </ac:grpSpMkLst>
        </pc:grpChg>
        <pc:grpChg chg="mod">
          <ac:chgData name="Romain Rachenne" userId="d05ffb5d262588ec" providerId="LiveId" clId="{88E78C4D-0A8B-48B9-9B09-D10C29B3B287}" dt="2022-11-13T12:54:04.383" v="350"/>
          <ac:grpSpMkLst>
            <pc:docMk/>
            <pc:sldMk cId="2561025989" sldId="304"/>
            <ac:grpSpMk id="6" creationId="{3B2B8080-8AE4-7B40-CFCB-F39F155250C0}"/>
          </ac:grpSpMkLst>
        </pc:grpChg>
        <pc:grpChg chg="add mod">
          <ac:chgData name="Romain Rachenne" userId="d05ffb5d262588ec" providerId="LiveId" clId="{88E78C4D-0A8B-48B9-9B09-D10C29B3B287}" dt="2022-11-13T12:54:29.967" v="366"/>
          <ac:grpSpMkLst>
            <pc:docMk/>
            <pc:sldMk cId="2561025989" sldId="304"/>
            <ac:grpSpMk id="10" creationId="{F6BFA96B-0E41-D88F-93F1-080B49E5968F}"/>
          </ac:grpSpMkLst>
        </pc:grpChg>
        <pc:grpChg chg="mod">
          <ac:chgData name="Romain Rachenne" userId="d05ffb5d262588ec" providerId="LiveId" clId="{88E78C4D-0A8B-48B9-9B09-D10C29B3B287}" dt="2022-11-13T12:54:29.967" v="366"/>
          <ac:grpSpMkLst>
            <pc:docMk/>
            <pc:sldMk cId="2561025989" sldId="304"/>
            <ac:grpSpMk id="11" creationId="{C002BDF0-A4B5-8E2E-D1DF-6424DC51FEAF}"/>
          </ac:grpSpMkLst>
        </pc:grpChg>
        <pc:grpChg chg="del">
          <ac:chgData name="Romain Rachenne" userId="d05ffb5d262588ec" providerId="LiveId" clId="{88E78C4D-0A8B-48B9-9B09-D10C29B3B287}" dt="2022-11-13T12:54:04.075" v="349" actId="478"/>
          <ac:grpSpMkLst>
            <pc:docMk/>
            <pc:sldMk cId="2561025989" sldId="304"/>
            <ac:grpSpMk id="12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4:28.478" v="365" actId="26606"/>
          <ac:picMkLst>
            <pc:docMk/>
            <pc:sldMk cId="2561025989" sldId="304"/>
            <ac:picMk id="5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2:54:04.383" v="350"/>
          <ac:picMkLst>
            <pc:docMk/>
            <pc:sldMk cId="2561025989" sldId="304"/>
            <ac:picMk id="7" creationId="{C576B3E7-F0D1-22BD-FE6A-F962C30B80F6}"/>
          </ac:picMkLst>
        </pc:picChg>
        <pc:picChg chg="mod">
          <ac:chgData name="Romain Rachenne" userId="d05ffb5d262588ec" providerId="LiveId" clId="{88E78C4D-0A8B-48B9-9B09-D10C29B3B287}" dt="2022-11-13T12:54:04.383" v="350"/>
          <ac:picMkLst>
            <pc:docMk/>
            <pc:sldMk cId="2561025989" sldId="304"/>
            <ac:picMk id="8" creationId="{61C723DC-41C1-3CF1-0103-C3F0BFB82E5F}"/>
          </ac:picMkLst>
        </pc:picChg>
        <pc:picChg chg="mod">
          <ac:chgData name="Romain Rachenne" userId="d05ffb5d262588ec" providerId="LiveId" clId="{88E78C4D-0A8B-48B9-9B09-D10C29B3B287}" dt="2022-11-13T12:54:04.383" v="350"/>
          <ac:picMkLst>
            <pc:docMk/>
            <pc:sldMk cId="2561025989" sldId="304"/>
            <ac:picMk id="9" creationId="{359BAF3C-AF4C-35A6-BB26-BE9E07C3D455}"/>
          </ac:picMkLst>
        </pc:picChg>
        <pc:picChg chg="mod">
          <ac:chgData name="Romain Rachenne" userId="d05ffb5d262588ec" providerId="LiveId" clId="{88E78C4D-0A8B-48B9-9B09-D10C29B3B287}" dt="2022-11-13T12:54:29.967" v="366"/>
          <ac:picMkLst>
            <pc:docMk/>
            <pc:sldMk cId="2561025989" sldId="304"/>
            <ac:picMk id="16" creationId="{63BD14F4-9D41-1FCE-FB8F-2195554A3F1F}"/>
          </ac:picMkLst>
        </pc:picChg>
        <pc:picChg chg="mod">
          <ac:chgData name="Romain Rachenne" userId="d05ffb5d262588ec" providerId="LiveId" clId="{88E78C4D-0A8B-48B9-9B09-D10C29B3B287}" dt="2022-11-13T12:54:29.967" v="366"/>
          <ac:picMkLst>
            <pc:docMk/>
            <pc:sldMk cId="2561025989" sldId="304"/>
            <ac:picMk id="17" creationId="{522FA8D6-D977-02DD-D61D-AB33A0C73FCE}"/>
          </ac:picMkLst>
        </pc:picChg>
        <pc:picChg chg="mod">
          <ac:chgData name="Romain Rachenne" userId="d05ffb5d262588ec" providerId="LiveId" clId="{88E78C4D-0A8B-48B9-9B09-D10C29B3B287}" dt="2022-11-13T12:54:29.967" v="366"/>
          <ac:picMkLst>
            <pc:docMk/>
            <pc:sldMk cId="2561025989" sldId="304"/>
            <ac:picMk id="18" creationId="{14669B2C-EFCD-FFC2-7004-24640F140757}"/>
          </ac:picMkLst>
        </pc:picChg>
        <pc:cxnChg chg="del">
          <ac:chgData name="Romain Rachenne" userId="d05ffb5d262588ec" providerId="LiveId" clId="{88E78C4D-0A8B-48B9-9B09-D10C29B3B287}" dt="2022-11-13T12:54:28.478" v="365" actId="26606"/>
          <ac:cxnSpMkLst>
            <pc:docMk/>
            <pc:sldMk cId="2561025989" sldId="304"/>
            <ac:cxnSpMk id="59" creationId="{5AB158E9-1B40-4CD6-95F0-95CA11DF7B7A}"/>
          </ac:cxnSpMkLst>
        </pc:cxnChg>
        <pc:cxnChg chg="add">
          <ac:chgData name="Romain Rachenne" userId="d05ffb5d262588ec" providerId="LiveId" clId="{88E78C4D-0A8B-48B9-9B09-D10C29B3B287}" dt="2022-11-13T12:54:28.478" v="365" actId="26606"/>
          <ac:cxnSpMkLst>
            <pc:docMk/>
            <pc:sldMk cId="2561025989" sldId="304"/>
            <ac:cxnSpMk id="68" creationId="{9C21570E-E159-49A6-9891-FA397B7A92D3}"/>
          </ac:cxnSpMkLst>
        </pc:cxnChg>
      </pc:sldChg>
      <pc:sldChg chg="addSp delSp modSp mod">
        <pc:chgData name="Romain Rachenne" userId="d05ffb5d262588ec" providerId="LiveId" clId="{88E78C4D-0A8B-48B9-9B09-D10C29B3B287}" dt="2022-11-13T13:43:30.715" v="510"/>
        <pc:sldMkLst>
          <pc:docMk/>
          <pc:sldMk cId="914353542" sldId="307"/>
        </pc:sldMkLst>
        <pc:spChg chg="mod">
          <ac:chgData name="Romain Rachenne" userId="d05ffb5d262588ec" providerId="LiveId" clId="{88E78C4D-0A8B-48B9-9B09-D10C29B3B287}" dt="2022-11-13T13:43:20.684" v="505" actId="26606"/>
          <ac:spMkLst>
            <pc:docMk/>
            <pc:sldMk cId="914353542" sldId="307"/>
            <ac:spMk id="2" creationId="{4851C7D9-5048-4F92-8AA2-8CD5D40E6E02}"/>
          </ac:spMkLst>
        </pc:spChg>
        <pc:spChg chg="add del">
          <ac:chgData name="Romain Rachenne" userId="d05ffb5d262588ec" providerId="LiveId" clId="{88E78C4D-0A8B-48B9-9B09-D10C29B3B287}" dt="2022-11-13T13:43:20.691" v="506" actId="26606"/>
          <ac:spMkLst>
            <pc:docMk/>
            <pc:sldMk cId="914353542" sldId="307"/>
            <ac:spMk id="16" creationId="{4E4490D0-3672-446A-AC12-B4830333BDDD}"/>
          </ac:spMkLst>
        </pc:spChg>
        <pc:spChg chg="add del">
          <ac:chgData name="Romain Rachenne" userId="d05ffb5d262588ec" providerId="LiveId" clId="{88E78C4D-0A8B-48B9-9B09-D10C29B3B287}" dt="2022-11-13T13:43:20.691" v="506" actId="26606"/>
          <ac:spMkLst>
            <pc:docMk/>
            <pc:sldMk cId="914353542" sldId="307"/>
            <ac:spMk id="18" creationId="{39CB82C2-DF65-4EC1-8280-F201D50F570B}"/>
          </ac:spMkLst>
        </pc:spChg>
        <pc:spChg chg="add del">
          <ac:chgData name="Romain Rachenne" userId="d05ffb5d262588ec" providerId="LiveId" clId="{88E78C4D-0A8B-48B9-9B09-D10C29B3B287}" dt="2022-11-13T13:43:20.691" v="506" actId="26606"/>
          <ac:spMkLst>
            <pc:docMk/>
            <pc:sldMk cId="914353542" sldId="307"/>
            <ac:spMk id="22" creationId="{FA4CD5CB-D209-4D70-8CA4-629731C59219}"/>
          </ac:spMkLst>
        </pc:spChg>
        <pc:spChg chg="add del">
          <ac:chgData name="Romain Rachenne" userId="d05ffb5d262588ec" providerId="LiveId" clId="{88E78C4D-0A8B-48B9-9B09-D10C29B3B287}" dt="2022-11-13T13:43:20.691" v="506" actId="26606"/>
          <ac:spMkLst>
            <pc:docMk/>
            <pc:sldMk cId="914353542" sldId="307"/>
            <ac:spMk id="26" creationId="{B4C27B90-DF2B-4D00-BA07-18ED774CD2F1}"/>
          </ac:spMkLst>
        </pc:spChg>
        <pc:spChg chg="add del">
          <ac:chgData name="Romain Rachenne" userId="d05ffb5d262588ec" providerId="LiveId" clId="{88E78C4D-0A8B-48B9-9B09-D10C29B3B287}" dt="2022-11-13T13:43:20.691" v="506" actId="26606"/>
          <ac:spMkLst>
            <pc:docMk/>
            <pc:sldMk cId="914353542" sldId="307"/>
            <ac:spMk id="28" creationId="{593ACC25-C262-417A-8AA9-0641C772BDB6}"/>
          </ac:spMkLst>
        </pc:spChg>
        <pc:spChg chg="add del">
          <ac:chgData name="Romain Rachenne" userId="d05ffb5d262588ec" providerId="LiveId" clId="{88E78C4D-0A8B-48B9-9B09-D10C29B3B287}" dt="2022-11-13T13:43:19.822" v="503" actId="26606"/>
          <ac:spMkLst>
            <pc:docMk/>
            <pc:sldMk cId="914353542" sldId="307"/>
            <ac:spMk id="1031" creationId="{4E4490D0-3672-446A-AC12-B4830333BDDD}"/>
          </ac:spMkLst>
        </pc:spChg>
        <pc:spChg chg="add del">
          <ac:chgData name="Romain Rachenne" userId="d05ffb5d262588ec" providerId="LiveId" clId="{88E78C4D-0A8B-48B9-9B09-D10C29B3B287}" dt="2022-11-13T13:43:19.822" v="503" actId="26606"/>
          <ac:spMkLst>
            <pc:docMk/>
            <pc:sldMk cId="914353542" sldId="307"/>
            <ac:spMk id="1033" creationId="{39CB82C2-DF65-4EC1-8280-F201D50F570B}"/>
          </ac:spMkLst>
        </pc:spChg>
        <pc:spChg chg="add del">
          <ac:chgData name="Romain Rachenne" userId="d05ffb5d262588ec" providerId="LiveId" clId="{88E78C4D-0A8B-48B9-9B09-D10C29B3B287}" dt="2022-11-13T13:43:19.822" v="503" actId="26606"/>
          <ac:spMkLst>
            <pc:docMk/>
            <pc:sldMk cId="914353542" sldId="307"/>
            <ac:spMk id="1037" creationId="{FA4CD5CB-D209-4D70-8CA4-629731C59219}"/>
          </ac:spMkLst>
        </pc:spChg>
        <pc:spChg chg="add del">
          <ac:chgData name="Romain Rachenne" userId="d05ffb5d262588ec" providerId="LiveId" clId="{88E78C4D-0A8B-48B9-9B09-D10C29B3B287}" dt="2022-11-13T13:43:19.822" v="503" actId="26606"/>
          <ac:spMkLst>
            <pc:docMk/>
            <pc:sldMk cId="914353542" sldId="307"/>
            <ac:spMk id="1041" creationId="{B4C27B90-DF2B-4D00-BA07-18ED774CD2F1}"/>
          </ac:spMkLst>
        </pc:spChg>
        <pc:spChg chg="add del">
          <ac:chgData name="Romain Rachenne" userId="d05ffb5d262588ec" providerId="LiveId" clId="{88E78C4D-0A8B-48B9-9B09-D10C29B3B287}" dt="2022-11-13T13:43:19.822" v="503" actId="26606"/>
          <ac:spMkLst>
            <pc:docMk/>
            <pc:sldMk cId="914353542" sldId="307"/>
            <ac:spMk id="1043" creationId="{593ACC25-C262-417A-8AA9-0641C772BDB6}"/>
          </ac:spMkLst>
        </pc:spChg>
        <pc:spChg chg="add del">
          <ac:chgData name="Romain Rachenne" userId="d05ffb5d262588ec" providerId="LiveId" clId="{88E78C4D-0A8B-48B9-9B09-D10C29B3B287}" dt="2022-11-13T13:43:20.684" v="505" actId="26606"/>
          <ac:spMkLst>
            <pc:docMk/>
            <pc:sldMk cId="914353542" sldId="307"/>
            <ac:spMk id="1045" creationId="{25C8D2C1-DA83-420D-9635-D52CE066B5DA}"/>
          </ac:spMkLst>
        </pc:spChg>
        <pc:spChg chg="add del">
          <ac:chgData name="Romain Rachenne" userId="d05ffb5d262588ec" providerId="LiveId" clId="{88E78C4D-0A8B-48B9-9B09-D10C29B3B287}" dt="2022-11-13T13:43:20.684" v="505" actId="26606"/>
          <ac:spMkLst>
            <pc:docMk/>
            <pc:sldMk cId="914353542" sldId="307"/>
            <ac:spMk id="1046" creationId="{434F74C9-6A0B-409E-AD1C-45B58BE91BB8}"/>
          </ac:spMkLst>
        </pc:spChg>
        <pc:spChg chg="add del">
          <ac:chgData name="Romain Rachenne" userId="d05ffb5d262588ec" providerId="LiveId" clId="{88E78C4D-0A8B-48B9-9B09-D10C29B3B287}" dt="2022-11-13T13:43:20.684" v="505" actId="26606"/>
          <ac:spMkLst>
            <pc:docMk/>
            <pc:sldMk cId="914353542" sldId="307"/>
            <ac:spMk id="1048" creationId="{BE268116-E2A7-4F98-8812-192B4975E49B}"/>
          </ac:spMkLst>
        </pc:spChg>
        <pc:spChg chg="add del">
          <ac:chgData name="Romain Rachenne" userId="d05ffb5d262588ec" providerId="LiveId" clId="{88E78C4D-0A8B-48B9-9B09-D10C29B3B287}" dt="2022-11-13T13:43:20.684" v="505" actId="26606"/>
          <ac:spMkLst>
            <pc:docMk/>
            <pc:sldMk cId="914353542" sldId="307"/>
            <ac:spMk id="1050" creationId="{FBEFFA83-BC6D-4CD2-A2BA-98AD67423BF2}"/>
          </ac:spMkLst>
        </pc:spChg>
        <pc:spChg chg="add del">
          <ac:chgData name="Romain Rachenne" userId="d05ffb5d262588ec" providerId="LiveId" clId="{88E78C4D-0A8B-48B9-9B09-D10C29B3B287}" dt="2022-11-13T13:43:20.684" v="505" actId="26606"/>
          <ac:spMkLst>
            <pc:docMk/>
            <pc:sldMk cId="914353542" sldId="307"/>
            <ac:spMk id="1051" creationId="{AB5696BF-D495-4CAC-AA8A-4EBFF2C32A55}"/>
          </ac:spMkLst>
        </pc:spChg>
        <pc:spChg chg="add del">
          <ac:chgData name="Romain Rachenne" userId="d05ffb5d262588ec" providerId="LiveId" clId="{88E78C4D-0A8B-48B9-9B09-D10C29B3B287}" dt="2022-11-13T13:43:26.863" v="509" actId="26606"/>
          <ac:spMkLst>
            <pc:docMk/>
            <pc:sldMk cId="914353542" sldId="307"/>
            <ac:spMk id="1053" creationId="{4E4490D0-3672-446A-AC12-B4830333BDDD}"/>
          </ac:spMkLst>
        </pc:spChg>
        <pc:spChg chg="add del">
          <ac:chgData name="Romain Rachenne" userId="d05ffb5d262588ec" providerId="LiveId" clId="{88E78C4D-0A8B-48B9-9B09-D10C29B3B287}" dt="2022-11-13T13:43:26.863" v="509" actId="26606"/>
          <ac:spMkLst>
            <pc:docMk/>
            <pc:sldMk cId="914353542" sldId="307"/>
            <ac:spMk id="1054" creationId="{39CB82C2-DF65-4EC1-8280-F201D50F570B}"/>
          </ac:spMkLst>
        </pc:spChg>
        <pc:spChg chg="add del">
          <ac:chgData name="Romain Rachenne" userId="d05ffb5d262588ec" providerId="LiveId" clId="{88E78C4D-0A8B-48B9-9B09-D10C29B3B287}" dt="2022-11-13T13:43:26.863" v="509" actId="26606"/>
          <ac:spMkLst>
            <pc:docMk/>
            <pc:sldMk cId="914353542" sldId="307"/>
            <ac:spMk id="1056" creationId="{FA4CD5CB-D209-4D70-8CA4-629731C59219}"/>
          </ac:spMkLst>
        </pc:spChg>
        <pc:spChg chg="add del">
          <ac:chgData name="Romain Rachenne" userId="d05ffb5d262588ec" providerId="LiveId" clId="{88E78C4D-0A8B-48B9-9B09-D10C29B3B287}" dt="2022-11-13T13:43:26.863" v="509" actId="26606"/>
          <ac:spMkLst>
            <pc:docMk/>
            <pc:sldMk cId="914353542" sldId="307"/>
            <ac:spMk id="1058" creationId="{B4C27B90-DF2B-4D00-BA07-18ED774CD2F1}"/>
          </ac:spMkLst>
        </pc:spChg>
        <pc:spChg chg="add del">
          <ac:chgData name="Romain Rachenne" userId="d05ffb5d262588ec" providerId="LiveId" clId="{88E78C4D-0A8B-48B9-9B09-D10C29B3B287}" dt="2022-11-13T13:43:26.863" v="509" actId="26606"/>
          <ac:spMkLst>
            <pc:docMk/>
            <pc:sldMk cId="914353542" sldId="307"/>
            <ac:spMk id="1059" creationId="{593ACC25-C262-417A-8AA9-0641C772BDB6}"/>
          </ac:spMkLst>
        </pc:spChg>
        <pc:spChg chg="add">
          <ac:chgData name="Romain Rachenne" userId="d05ffb5d262588ec" providerId="LiveId" clId="{88E78C4D-0A8B-48B9-9B09-D10C29B3B287}" dt="2022-11-13T13:43:26.863" v="509" actId="26606"/>
          <ac:spMkLst>
            <pc:docMk/>
            <pc:sldMk cId="914353542" sldId="307"/>
            <ac:spMk id="1064" creationId="{4E4490D0-3672-446A-AC12-B4830333BDDD}"/>
          </ac:spMkLst>
        </pc:spChg>
        <pc:spChg chg="add">
          <ac:chgData name="Romain Rachenne" userId="d05ffb5d262588ec" providerId="LiveId" clId="{88E78C4D-0A8B-48B9-9B09-D10C29B3B287}" dt="2022-11-13T13:43:26.863" v="509" actId="26606"/>
          <ac:spMkLst>
            <pc:docMk/>
            <pc:sldMk cId="914353542" sldId="307"/>
            <ac:spMk id="1066" creationId="{39CB82C2-DF65-4EC1-8280-F201D50F570B}"/>
          </ac:spMkLst>
        </pc:spChg>
        <pc:spChg chg="add">
          <ac:chgData name="Romain Rachenne" userId="d05ffb5d262588ec" providerId="LiveId" clId="{88E78C4D-0A8B-48B9-9B09-D10C29B3B287}" dt="2022-11-13T13:43:26.863" v="509" actId="26606"/>
          <ac:spMkLst>
            <pc:docMk/>
            <pc:sldMk cId="914353542" sldId="307"/>
            <ac:spMk id="1070" creationId="{FA4CD5CB-D209-4D70-8CA4-629731C59219}"/>
          </ac:spMkLst>
        </pc:spChg>
        <pc:spChg chg="add">
          <ac:chgData name="Romain Rachenne" userId="d05ffb5d262588ec" providerId="LiveId" clId="{88E78C4D-0A8B-48B9-9B09-D10C29B3B287}" dt="2022-11-13T13:43:26.863" v="509" actId="26606"/>
          <ac:spMkLst>
            <pc:docMk/>
            <pc:sldMk cId="914353542" sldId="307"/>
            <ac:spMk id="1074" creationId="{B4C27B90-DF2B-4D00-BA07-18ED774CD2F1}"/>
          </ac:spMkLst>
        </pc:spChg>
        <pc:spChg chg="add">
          <ac:chgData name="Romain Rachenne" userId="d05ffb5d262588ec" providerId="LiveId" clId="{88E78C4D-0A8B-48B9-9B09-D10C29B3B287}" dt="2022-11-13T13:43:26.863" v="509" actId="26606"/>
          <ac:spMkLst>
            <pc:docMk/>
            <pc:sldMk cId="914353542" sldId="307"/>
            <ac:spMk id="1076" creationId="{593ACC25-C262-417A-8AA9-0641C772BDB6}"/>
          </ac:spMkLst>
        </pc:spChg>
        <pc:grpChg chg="add del mod">
          <ac:chgData name="Romain Rachenne" userId="d05ffb5d262588ec" providerId="LiveId" clId="{88E78C4D-0A8B-48B9-9B09-D10C29B3B287}" dt="2022-11-13T13:43:15" v="501" actId="478"/>
          <ac:grpSpMkLst>
            <pc:docMk/>
            <pc:sldMk cId="914353542" sldId="307"/>
            <ac:grpSpMk id="3" creationId="{2986E2FE-4758-AAC3-32E1-401EE717852F}"/>
          </ac:grpSpMkLst>
        </pc:grpChg>
        <pc:grpChg chg="mod">
          <ac:chgData name="Romain Rachenne" userId="d05ffb5d262588ec" providerId="LiveId" clId="{88E78C4D-0A8B-48B9-9B09-D10C29B3B287}" dt="2022-11-13T12:54:51.871" v="374"/>
          <ac:grpSpMkLst>
            <pc:docMk/>
            <pc:sldMk cId="914353542" sldId="307"/>
            <ac:grpSpMk id="4" creationId="{D17F9B5D-E85A-5A9A-1C30-B317C975C59F}"/>
          </ac:grpSpMkLst>
        </pc:grpChg>
        <pc:grpChg chg="add mod">
          <ac:chgData name="Romain Rachenne" userId="d05ffb5d262588ec" providerId="LiveId" clId="{88E78C4D-0A8B-48B9-9B09-D10C29B3B287}" dt="2022-11-13T13:43:30.715" v="510"/>
          <ac:grpSpMkLst>
            <pc:docMk/>
            <pc:sldMk cId="914353542" sldId="307"/>
            <ac:grpSpMk id="8" creationId="{922CEC20-556B-2ADF-69D8-5835B1B41AE2}"/>
          </ac:grpSpMkLst>
        </pc:grpChg>
        <pc:grpChg chg="mod">
          <ac:chgData name="Romain Rachenne" userId="d05ffb5d262588ec" providerId="LiveId" clId="{88E78C4D-0A8B-48B9-9B09-D10C29B3B287}" dt="2022-11-13T13:43:30.715" v="510"/>
          <ac:grpSpMkLst>
            <pc:docMk/>
            <pc:sldMk cId="914353542" sldId="307"/>
            <ac:grpSpMk id="9" creationId="{76173352-CA81-284D-170E-841FF17AE764}"/>
          </ac:grpSpMkLst>
        </pc:grpChg>
        <pc:grpChg chg="del">
          <ac:chgData name="Romain Rachenne" userId="d05ffb5d262588ec" providerId="LiveId" clId="{88E78C4D-0A8B-48B9-9B09-D10C29B3B287}" dt="2022-11-13T12:54:51.659" v="373" actId="478"/>
          <ac:grpSpMkLst>
            <pc:docMk/>
            <pc:sldMk cId="914353542" sldId="307"/>
            <ac:grpSpMk id="14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4:51.871" v="374"/>
          <ac:picMkLst>
            <pc:docMk/>
            <pc:sldMk cId="914353542" sldId="307"/>
            <ac:picMk id="5" creationId="{29A4B829-D08F-B62F-F051-335ADCEEFD75}"/>
          </ac:picMkLst>
        </pc:picChg>
        <pc:picChg chg="mod">
          <ac:chgData name="Romain Rachenne" userId="d05ffb5d262588ec" providerId="LiveId" clId="{88E78C4D-0A8B-48B9-9B09-D10C29B3B287}" dt="2022-11-13T12:54:51.871" v="374"/>
          <ac:picMkLst>
            <pc:docMk/>
            <pc:sldMk cId="914353542" sldId="307"/>
            <ac:picMk id="6" creationId="{568167F1-FE80-97F6-E004-003142E14C4B}"/>
          </ac:picMkLst>
        </pc:picChg>
        <pc:picChg chg="mod">
          <ac:chgData name="Romain Rachenne" userId="d05ffb5d262588ec" providerId="LiveId" clId="{88E78C4D-0A8B-48B9-9B09-D10C29B3B287}" dt="2022-11-13T12:54:51.871" v="374"/>
          <ac:picMkLst>
            <pc:docMk/>
            <pc:sldMk cId="914353542" sldId="307"/>
            <ac:picMk id="7" creationId="{47359C20-3A0C-BA1E-155B-1AAD49A272C4}"/>
          </ac:picMkLst>
        </pc:picChg>
        <pc:picChg chg="mod">
          <ac:chgData name="Romain Rachenne" userId="d05ffb5d262588ec" providerId="LiveId" clId="{88E78C4D-0A8B-48B9-9B09-D10C29B3B287}" dt="2022-11-13T13:43:30.715" v="510"/>
          <ac:picMkLst>
            <pc:docMk/>
            <pc:sldMk cId="914353542" sldId="307"/>
            <ac:picMk id="10" creationId="{9E41B5CE-FE72-557A-E08F-7AFDD0D3889C}"/>
          </ac:picMkLst>
        </pc:picChg>
        <pc:picChg chg="del">
          <ac:chgData name="Romain Rachenne" userId="d05ffb5d262588ec" providerId="LiveId" clId="{88E78C4D-0A8B-48B9-9B09-D10C29B3B287}" dt="2022-11-13T13:43:10.713" v="499" actId="478"/>
          <ac:picMkLst>
            <pc:docMk/>
            <pc:sldMk cId="914353542" sldId="307"/>
            <ac:picMk id="11" creationId="{C0EB15B1-E7DA-41C1-981D-F01CB217D4A5}"/>
          </ac:picMkLst>
        </pc:picChg>
        <pc:picChg chg="mod">
          <ac:chgData name="Romain Rachenne" userId="d05ffb5d262588ec" providerId="LiveId" clId="{88E78C4D-0A8B-48B9-9B09-D10C29B3B287}" dt="2022-11-13T13:43:30.715" v="510"/>
          <ac:picMkLst>
            <pc:docMk/>
            <pc:sldMk cId="914353542" sldId="307"/>
            <ac:picMk id="12" creationId="{B50FC44D-72CA-8339-32E4-3C0E6746C0A5}"/>
          </ac:picMkLst>
        </pc:picChg>
        <pc:picChg chg="mod">
          <ac:chgData name="Romain Rachenne" userId="d05ffb5d262588ec" providerId="LiveId" clId="{88E78C4D-0A8B-48B9-9B09-D10C29B3B287}" dt="2022-11-13T13:43:30.715" v="510"/>
          <ac:picMkLst>
            <pc:docMk/>
            <pc:sldMk cId="914353542" sldId="307"/>
            <ac:picMk id="13" creationId="{DBF90F16-4255-098B-C76F-6D24E239A484}"/>
          </ac:picMkLst>
        </pc:picChg>
        <pc:picChg chg="add del mod">
          <ac:chgData name="Romain Rachenne" userId="d05ffb5d262588ec" providerId="LiveId" clId="{88E78C4D-0A8B-48B9-9B09-D10C29B3B287}" dt="2022-11-13T13:43:24.704" v="507" actId="478"/>
          <ac:picMkLst>
            <pc:docMk/>
            <pc:sldMk cId="914353542" sldId="307"/>
            <ac:picMk id="1026" creationId="{182B51F8-0C9F-A228-D409-C2F0FE85B627}"/>
          </ac:picMkLst>
        </pc:picChg>
        <pc:picChg chg="add mod">
          <ac:chgData name="Romain Rachenne" userId="d05ffb5d262588ec" providerId="LiveId" clId="{88E78C4D-0A8B-48B9-9B09-D10C29B3B287}" dt="2022-11-13T13:43:26.863" v="509" actId="26606"/>
          <ac:picMkLst>
            <pc:docMk/>
            <pc:sldMk cId="914353542" sldId="307"/>
            <ac:picMk id="1028" creationId="{E0294796-1552-18B1-33FA-2DF799374E92}"/>
          </ac:picMkLst>
        </pc:picChg>
        <pc:cxnChg chg="add del">
          <ac:chgData name="Romain Rachenne" userId="d05ffb5d262588ec" providerId="LiveId" clId="{88E78C4D-0A8B-48B9-9B09-D10C29B3B287}" dt="2022-11-13T13:43:20.691" v="506" actId="26606"/>
          <ac:cxnSpMkLst>
            <pc:docMk/>
            <pc:sldMk cId="914353542" sldId="307"/>
            <ac:cxnSpMk id="20" creationId="{7E1D4427-852B-4B37-8E76-0E9F1810BA2A}"/>
          </ac:cxnSpMkLst>
        </pc:cxnChg>
        <pc:cxnChg chg="add del">
          <ac:chgData name="Romain Rachenne" userId="d05ffb5d262588ec" providerId="LiveId" clId="{88E78C4D-0A8B-48B9-9B09-D10C29B3B287}" dt="2022-11-13T13:43:20.691" v="506" actId="26606"/>
          <ac:cxnSpMkLst>
            <pc:docMk/>
            <pc:sldMk cId="914353542" sldId="307"/>
            <ac:cxnSpMk id="24" creationId="{5C6A2BAE-B461-4B55-8E1F-0722ABDD1393}"/>
          </ac:cxnSpMkLst>
        </pc:cxnChg>
        <pc:cxnChg chg="add del">
          <ac:chgData name="Romain Rachenne" userId="d05ffb5d262588ec" providerId="LiveId" clId="{88E78C4D-0A8B-48B9-9B09-D10C29B3B287}" dt="2022-11-13T13:43:19.822" v="503" actId="26606"/>
          <ac:cxnSpMkLst>
            <pc:docMk/>
            <pc:sldMk cId="914353542" sldId="307"/>
            <ac:cxnSpMk id="1035" creationId="{7E1D4427-852B-4B37-8E76-0E9F1810BA2A}"/>
          </ac:cxnSpMkLst>
        </pc:cxnChg>
        <pc:cxnChg chg="add del">
          <ac:chgData name="Romain Rachenne" userId="d05ffb5d262588ec" providerId="LiveId" clId="{88E78C4D-0A8B-48B9-9B09-D10C29B3B287}" dt="2022-11-13T13:43:19.822" v="503" actId="26606"/>
          <ac:cxnSpMkLst>
            <pc:docMk/>
            <pc:sldMk cId="914353542" sldId="307"/>
            <ac:cxnSpMk id="1039" creationId="{5C6A2BAE-B461-4B55-8E1F-0722ABDD1393}"/>
          </ac:cxnSpMkLst>
        </pc:cxnChg>
        <pc:cxnChg chg="add del">
          <ac:chgData name="Romain Rachenne" userId="d05ffb5d262588ec" providerId="LiveId" clId="{88E78C4D-0A8B-48B9-9B09-D10C29B3B287}" dt="2022-11-13T13:43:20.684" v="505" actId="26606"/>
          <ac:cxnSpMkLst>
            <pc:docMk/>
            <pc:sldMk cId="914353542" sldId="307"/>
            <ac:cxnSpMk id="1047" creationId="{F5486A9D-1265-4B57-91E6-68E666B978BC}"/>
          </ac:cxnSpMkLst>
        </pc:cxnChg>
        <pc:cxnChg chg="add del">
          <ac:chgData name="Romain Rachenne" userId="d05ffb5d262588ec" providerId="LiveId" clId="{88E78C4D-0A8B-48B9-9B09-D10C29B3B287}" dt="2022-11-13T13:43:20.684" v="505" actId="26606"/>
          <ac:cxnSpMkLst>
            <pc:docMk/>
            <pc:sldMk cId="914353542" sldId="307"/>
            <ac:cxnSpMk id="1049" creationId="{73D8893D-DEBE-4F67-901F-166F75E9C6E7}"/>
          </ac:cxnSpMkLst>
        </pc:cxnChg>
        <pc:cxnChg chg="add del">
          <ac:chgData name="Romain Rachenne" userId="d05ffb5d262588ec" providerId="LiveId" clId="{88E78C4D-0A8B-48B9-9B09-D10C29B3B287}" dt="2022-11-13T13:43:26.863" v="509" actId="26606"/>
          <ac:cxnSpMkLst>
            <pc:docMk/>
            <pc:sldMk cId="914353542" sldId="307"/>
            <ac:cxnSpMk id="1055" creationId="{7E1D4427-852B-4B37-8E76-0E9F1810BA2A}"/>
          </ac:cxnSpMkLst>
        </pc:cxnChg>
        <pc:cxnChg chg="add del">
          <ac:chgData name="Romain Rachenne" userId="d05ffb5d262588ec" providerId="LiveId" clId="{88E78C4D-0A8B-48B9-9B09-D10C29B3B287}" dt="2022-11-13T13:43:26.863" v="509" actId="26606"/>
          <ac:cxnSpMkLst>
            <pc:docMk/>
            <pc:sldMk cId="914353542" sldId="307"/>
            <ac:cxnSpMk id="1057" creationId="{5C6A2BAE-B461-4B55-8E1F-0722ABDD1393}"/>
          </ac:cxnSpMkLst>
        </pc:cxnChg>
        <pc:cxnChg chg="add">
          <ac:chgData name="Romain Rachenne" userId="d05ffb5d262588ec" providerId="LiveId" clId="{88E78C4D-0A8B-48B9-9B09-D10C29B3B287}" dt="2022-11-13T13:43:26.863" v="509" actId="26606"/>
          <ac:cxnSpMkLst>
            <pc:docMk/>
            <pc:sldMk cId="914353542" sldId="307"/>
            <ac:cxnSpMk id="1068" creationId="{7E1D4427-852B-4B37-8E76-0E9F1810BA2A}"/>
          </ac:cxnSpMkLst>
        </pc:cxnChg>
        <pc:cxnChg chg="add">
          <ac:chgData name="Romain Rachenne" userId="d05ffb5d262588ec" providerId="LiveId" clId="{88E78C4D-0A8B-48B9-9B09-D10C29B3B287}" dt="2022-11-13T13:43:26.863" v="509" actId="26606"/>
          <ac:cxnSpMkLst>
            <pc:docMk/>
            <pc:sldMk cId="914353542" sldId="307"/>
            <ac:cxnSpMk id="1072" creationId="{5C6A2BAE-B461-4B55-8E1F-0722ABDD1393}"/>
          </ac:cxnSpMkLst>
        </pc:cxnChg>
      </pc:sldChg>
      <pc:sldChg chg="addSp delSp modSp mod">
        <pc:chgData name="Romain Rachenne" userId="d05ffb5d262588ec" providerId="LiveId" clId="{88E78C4D-0A8B-48B9-9B09-D10C29B3B287}" dt="2022-11-13T16:04:46.336" v="820" actId="14100"/>
        <pc:sldMkLst>
          <pc:docMk/>
          <pc:sldMk cId="1993337092" sldId="322"/>
        </pc:sldMkLst>
        <pc:spChg chg="mod">
          <ac:chgData name="Romain Rachenne" userId="d05ffb5d262588ec" providerId="LiveId" clId="{88E78C4D-0A8B-48B9-9B09-D10C29B3B287}" dt="2022-11-09T09:28:23.675" v="34" actId="6549"/>
          <ac:spMkLst>
            <pc:docMk/>
            <pc:sldMk cId="1993337092" sldId="322"/>
            <ac:spMk id="5" creationId="{00000000-0000-0000-0000-000000000000}"/>
          </ac:spMkLst>
        </pc:spChg>
        <pc:grpChg chg="add mod">
          <ac:chgData name="Romain Rachenne" userId="d05ffb5d262588ec" providerId="LiveId" clId="{88E78C4D-0A8B-48B9-9B09-D10C29B3B287}" dt="2022-11-13T12:41:54.923" v="311"/>
          <ac:grpSpMkLst>
            <pc:docMk/>
            <pc:sldMk cId="1993337092" sldId="322"/>
            <ac:grpSpMk id="4" creationId="{108DADCA-1B19-81B8-0797-9FA7C26ABACC}"/>
          </ac:grpSpMkLst>
        </pc:grpChg>
        <pc:grpChg chg="mod">
          <ac:chgData name="Romain Rachenne" userId="d05ffb5d262588ec" providerId="LiveId" clId="{88E78C4D-0A8B-48B9-9B09-D10C29B3B287}" dt="2022-11-13T12:41:54.923" v="311"/>
          <ac:grpSpMkLst>
            <pc:docMk/>
            <pc:sldMk cId="1993337092" sldId="322"/>
            <ac:grpSpMk id="6" creationId="{9EC0CBE7-916F-B702-1B3F-776CE22FE283}"/>
          </ac:grpSpMkLst>
        </pc:grpChg>
        <pc:grpChg chg="del">
          <ac:chgData name="Romain Rachenne" userId="d05ffb5d262588ec" providerId="LiveId" clId="{88E78C4D-0A8B-48B9-9B09-D10C29B3B287}" dt="2022-11-13T12:41:54.574" v="310" actId="478"/>
          <ac:grpSpMkLst>
            <pc:docMk/>
            <pc:sldMk cId="1993337092" sldId="322"/>
            <ac:grpSpMk id="15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04:46.336" v="820" actId="14100"/>
          <ac:picMkLst>
            <pc:docMk/>
            <pc:sldMk cId="1993337092" sldId="322"/>
            <ac:picMk id="3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2:41:54.923" v="311"/>
          <ac:picMkLst>
            <pc:docMk/>
            <pc:sldMk cId="1993337092" sldId="322"/>
            <ac:picMk id="7" creationId="{2D42B910-451E-FB37-2B10-75200BF62858}"/>
          </ac:picMkLst>
        </pc:picChg>
        <pc:picChg chg="mod">
          <ac:chgData name="Romain Rachenne" userId="d05ffb5d262588ec" providerId="LiveId" clId="{88E78C4D-0A8B-48B9-9B09-D10C29B3B287}" dt="2022-11-13T12:41:54.923" v="311"/>
          <ac:picMkLst>
            <pc:docMk/>
            <pc:sldMk cId="1993337092" sldId="322"/>
            <ac:picMk id="8" creationId="{7052921C-096C-ACCE-09C2-4DACCEC15EF1}"/>
          </ac:picMkLst>
        </pc:picChg>
        <pc:picChg chg="mod">
          <ac:chgData name="Romain Rachenne" userId="d05ffb5d262588ec" providerId="LiveId" clId="{88E78C4D-0A8B-48B9-9B09-D10C29B3B287}" dt="2022-11-13T12:41:54.923" v="311"/>
          <ac:picMkLst>
            <pc:docMk/>
            <pc:sldMk cId="1993337092" sldId="322"/>
            <ac:picMk id="9" creationId="{B42DB94B-F1E2-AE81-DBFB-65414700453E}"/>
          </ac:picMkLst>
        </pc:picChg>
      </pc:sldChg>
      <pc:sldChg chg="addSp delSp modSp mod">
        <pc:chgData name="Romain Rachenne" userId="d05ffb5d262588ec" providerId="LiveId" clId="{88E78C4D-0A8B-48B9-9B09-D10C29B3B287}" dt="2022-11-13T13:43:47.661" v="527"/>
        <pc:sldMkLst>
          <pc:docMk/>
          <pc:sldMk cId="3484099205" sldId="323"/>
        </pc:sldMkLst>
        <pc:spChg chg="mod">
          <ac:chgData name="Romain Rachenne" userId="d05ffb5d262588ec" providerId="LiveId" clId="{88E78C4D-0A8B-48B9-9B09-D10C29B3B287}" dt="2022-11-13T13:43:42.835" v="524" actId="26606"/>
          <ac:spMkLst>
            <pc:docMk/>
            <pc:sldMk cId="3484099205" sldId="323"/>
            <ac:spMk id="2" creationId="{1FD163B8-A24B-404C-80E8-55934821F0FA}"/>
          </ac:spMkLst>
        </pc:spChg>
        <pc:spChg chg="del">
          <ac:chgData name="Romain Rachenne" userId="d05ffb5d262588ec" providerId="LiveId" clId="{88E78C4D-0A8B-48B9-9B09-D10C29B3B287}" dt="2022-11-13T13:43:42.835" v="524" actId="26606"/>
          <ac:spMkLst>
            <pc:docMk/>
            <pc:sldMk cId="3484099205" sldId="323"/>
            <ac:spMk id="11" creationId="{4E4490D0-3672-446A-AC12-B4830333BDDD}"/>
          </ac:spMkLst>
        </pc:spChg>
        <pc:spChg chg="del">
          <ac:chgData name="Romain Rachenne" userId="d05ffb5d262588ec" providerId="LiveId" clId="{88E78C4D-0A8B-48B9-9B09-D10C29B3B287}" dt="2022-11-13T13:43:42.835" v="524" actId="26606"/>
          <ac:spMkLst>
            <pc:docMk/>
            <pc:sldMk cId="3484099205" sldId="323"/>
            <ac:spMk id="13" creationId="{39CB82C2-DF65-4EC1-8280-F201D50F570B}"/>
          </ac:spMkLst>
        </pc:spChg>
        <pc:spChg chg="del">
          <ac:chgData name="Romain Rachenne" userId="d05ffb5d262588ec" providerId="LiveId" clId="{88E78C4D-0A8B-48B9-9B09-D10C29B3B287}" dt="2022-11-13T13:43:42.835" v="524" actId="26606"/>
          <ac:spMkLst>
            <pc:docMk/>
            <pc:sldMk cId="3484099205" sldId="323"/>
            <ac:spMk id="17" creationId="{FA4CD5CB-D209-4D70-8CA4-629731C59219}"/>
          </ac:spMkLst>
        </pc:spChg>
        <pc:spChg chg="del">
          <ac:chgData name="Romain Rachenne" userId="d05ffb5d262588ec" providerId="LiveId" clId="{88E78C4D-0A8B-48B9-9B09-D10C29B3B287}" dt="2022-11-13T13:43:42.835" v="524" actId="26606"/>
          <ac:spMkLst>
            <pc:docMk/>
            <pc:sldMk cId="3484099205" sldId="323"/>
            <ac:spMk id="21" creationId="{B4C27B90-DF2B-4D00-BA07-18ED774CD2F1}"/>
          </ac:spMkLst>
        </pc:spChg>
        <pc:spChg chg="del">
          <ac:chgData name="Romain Rachenne" userId="d05ffb5d262588ec" providerId="LiveId" clId="{88E78C4D-0A8B-48B9-9B09-D10C29B3B287}" dt="2022-11-13T13:43:42.835" v="524" actId="26606"/>
          <ac:spMkLst>
            <pc:docMk/>
            <pc:sldMk cId="3484099205" sldId="323"/>
            <ac:spMk id="23" creationId="{593ACC25-C262-417A-8AA9-0641C772BDB6}"/>
          </ac:spMkLst>
        </pc:spChg>
        <pc:spChg chg="add">
          <ac:chgData name="Romain Rachenne" userId="d05ffb5d262588ec" providerId="LiveId" clId="{88E78C4D-0A8B-48B9-9B09-D10C29B3B287}" dt="2022-11-13T13:43:42.835" v="524" actId="26606"/>
          <ac:spMkLst>
            <pc:docMk/>
            <pc:sldMk cId="3484099205" sldId="323"/>
            <ac:spMk id="28" creationId="{4E4490D0-3672-446A-AC12-B4830333BDDD}"/>
          </ac:spMkLst>
        </pc:spChg>
        <pc:spChg chg="add">
          <ac:chgData name="Romain Rachenne" userId="d05ffb5d262588ec" providerId="LiveId" clId="{88E78C4D-0A8B-48B9-9B09-D10C29B3B287}" dt="2022-11-13T13:43:42.835" v="524" actId="26606"/>
          <ac:spMkLst>
            <pc:docMk/>
            <pc:sldMk cId="3484099205" sldId="323"/>
            <ac:spMk id="30" creationId="{39CB82C2-DF65-4EC1-8280-F201D50F570B}"/>
          </ac:spMkLst>
        </pc:spChg>
        <pc:spChg chg="add">
          <ac:chgData name="Romain Rachenne" userId="d05ffb5d262588ec" providerId="LiveId" clId="{88E78C4D-0A8B-48B9-9B09-D10C29B3B287}" dt="2022-11-13T13:43:42.835" v="524" actId="26606"/>
          <ac:spMkLst>
            <pc:docMk/>
            <pc:sldMk cId="3484099205" sldId="323"/>
            <ac:spMk id="34" creationId="{FA4CD5CB-D209-4D70-8CA4-629731C59219}"/>
          </ac:spMkLst>
        </pc:spChg>
        <pc:spChg chg="add">
          <ac:chgData name="Romain Rachenne" userId="d05ffb5d262588ec" providerId="LiveId" clId="{88E78C4D-0A8B-48B9-9B09-D10C29B3B287}" dt="2022-11-13T13:43:42.835" v="524" actId="26606"/>
          <ac:spMkLst>
            <pc:docMk/>
            <pc:sldMk cId="3484099205" sldId="323"/>
            <ac:spMk id="38" creationId="{B4C27B90-DF2B-4D00-BA07-18ED774CD2F1}"/>
          </ac:spMkLst>
        </pc:spChg>
        <pc:spChg chg="add">
          <ac:chgData name="Romain Rachenne" userId="d05ffb5d262588ec" providerId="LiveId" clId="{88E78C4D-0A8B-48B9-9B09-D10C29B3B287}" dt="2022-11-13T13:43:42.835" v="524" actId="26606"/>
          <ac:spMkLst>
            <pc:docMk/>
            <pc:sldMk cId="3484099205" sldId="323"/>
            <ac:spMk id="40" creationId="{593ACC25-C262-417A-8AA9-0641C772BDB6}"/>
          </ac:spMkLst>
        </pc:spChg>
        <pc:grpChg chg="add del mod">
          <ac:chgData name="Romain Rachenne" userId="d05ffb5d262588ec" providerId="LiveId" clId="{88E78C4D-0A8B-48B9-9B09-D10C29B3B287}" dt="2022-11-13T13:43:41.361" v="523" actId="478"/>
          <ac:grpSpMkLst>
            <pc:docMk/>
            <pc:sldMk cId="3484099205" sldId="323"/>
            <ac:grpSpMk id="3" creationId="{9143875A-476B-F016-7D3B-986A60E88E97}"/>
          </ac:grpSpMkLst>
        </pc:grpChg>
        <pc:grpChg chg="mod">
          <ac:chgData name="Romain Rachenne" userId="d05ffb5d262588ec" providerId="LiveId" clId="{88E78C4D-0A8B-48B9-9B09-D10C29B3B287}" dt="2022-11-13T13:43:40.827" v="522" actId="1076"/>
          <ac:grpSpMkLst>
            <pc:docMk/>
            <pc:sldMk cId="3484099205" sldId="323"/>
            <ac:grpSpMk id="5" creationId="{1A8ACEC0-99B9-9120-469B-A3349C03EEAD}"/>
          </ac:grpSpMkLst>
        </pc:grpChg>
        <pc:grpChg chg="add mod">
          <ac:chgData name="Romain Rachenne" userId="d05ffb5d262588ec" providerId="LiveId" clId="{88E78C4D-0A8B-48B9-9B09-D10C29B3B287}" dt="2022-11-13T13:43:47.661" v="527"/>
          <ac:grpSpMkLst>
            <pc:docMk/>
            <pc:sldMk cId="3484099205" sldId="323"/>
            <ac:grpSpMk id="9" creationId="{6DB38AFA-35E8-0875-23AD-2D80F6810FD5}"/>
          </ac:grpSpMkLst>
        </pc:grpChg>
        <pc:grpChg chg="mod">
          <ac:chgData name="Romain Rachenne" userId="d05ffb5d262588ec" providerId="LiveId" clId="{88E78C4D-0A8B-48B9-9B09-D10C29B3B287}" dt="2022-11-13T13:43:47.661" v="527"/>
          <ac:grpSpMkLst>
            <pc:docMk/>
            <pc:sldMk cId="3484099205" sldId="323"/>
            <ac:grpSpMk id="10" creationId="{858FBC4D-9B4A-B7A1-4CE1-F8E21365B14D}"/>
          </ac:grpSpMkLst>
        </pc:grpChg>
        <pc:grpChg chg="del">
          <ac:chgData name="Romain Rachenne" userId="d05ffb5d262588ec" providerId="LiveId" clId="{88E78C4D-0A8B-48B9-9B09-D10C29B3B287}" dt="2022-11-13T12:54:48.915" v="371" actId="478"/>
          <ac:grpSpMkLst>
            <pc:docMk/>
            <pc:sldMk cId="3484099205" sldId="323"/>
            <ac:grpSpMk id="20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3:43:42.835" v="524" actId="26606"/>
          <ac:picMkLst>
            <pc:docMk/>
            <pc:sldMk cId="3484099205" sldId="323"/>
            <ac:picMk id="4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3:43:40.827" v="522" actId="1076"/>
          <ac:picMkLst>
            <pc:docMk/>
            <pc:sldMk cId="3484099205" sldId="323"/>
            <ac:picMk id="6" creationId="{0F3C0800-23B3-55EC-884D-245C35749EAF}"/>
          </ac:picMkLst>
        </pc:picChg>
        <pc:picChg chg="mod">
          <ac:chgData name="Romain Rachenne" userId="d05ffb5d262588ec" providerId="LiveId" clId="{88E78C4D-0A8B-48B9-9B09-D10C29B3B287}" dt="2022-11-13T13:43:40.827" v="522" actId="1076"/>
          <ac:picMkLst>
            <pc:docMk/>
            <pc:sldMk cId="3484099205" sldId="323"/>
            <ac:picMk id="7" creationId="{072E1C9A-8832-9B3F-04DC-E620653F842C}"/>
          </ac:picMkLst>
        </pc:picChg>
        <pc:picChg chg="mod">
          <ac:chgData name="Romain Rachenne" userId="d05ffb5d262588ec" providerId="LiveId" clId="{88E78C4D-0A8B-48B9-9B09-D10C29B3B287}" dt="2022-11-13T13:43:40.827" v="522" actId="1076"/>
          <ac:picMkLst>
            <pc:docMk/>
            <pc:sldMk cId="3484099205" sldId="323"/>
            <ac:picMk id="8" creationId="{95118CB2-D0F9-F556-F0F9-218B9DE35892}"/>
          </ac:picMkLst>
        </pc:picChg>
        <pc:picChg chg="mod">
          <ac:chgData name="Romain Rachenne" userId="d05ffb5d262588ec" providerId="LiveId" clId="{88E78C4D-0A8B-48B9-9B09-D10C29B3B287}" dt="2022-11-13T13:43:47.661" v="527"/>
          <ac:picMkLst>
            <pc:docMk/>
            <pc:sldMk cId="3484099205" sldId="323"/>
            <ac:picMk id="12" creationId="{6C6F678A-CA9B-A98C-27D7-AA55DE698F8D}"/>
          </ac:picMkLst>
        </pc:picChg>
        <pc:picChg chg="mod">
          <ac:chgData name="Romain Rachenne" userId="d05ffb5d262588ec" providerId="LiveId" clId="{88E78C4D-0A8B-48B9-9B09-D10C29B3B287}" dt="2022-11-13T13:43:47.661" v="527"/>
          <ac:picMkLst>
            <pc:docMk/>
            <pc:sldMk cId="3484099205" sldId="323"/>
            <ac:picMk id="14" creationId="{5E7B3D26-7C7D-FE90-934F-DFAEDBD2A2BF}"/>
          </ac:picMkLst>
        </pc:picChg>
        <pc:picChg chg="mod">
          <ac:chgData name="Romain Rachenne" userId="d05ffb5d262588ec" providerId="LiveId" clId="{88E78C4D-0A8B-48B9-9B09-D10C29B3B287}" dt="2022-11-13T13:43:47.661" v="527"/>
          <ac:picMkLst>
            <pc:docMk/>
            <pc:sldMk cId="3484099205" sldId="323"/>
            <ac:picMk id="16" creationId="{424D8C87-39CF-9F9F-51FA-88321C192F8B}"/>
          </ac:picMkLst>
        </pc:picChg>
        <pc:cxnChg chg="del">
          <ac:chgData name="Romain Rachenne" userId="d05ffb5d262588ec" providerId="LiveId" clId="{88E78C4D-0A8B-48B9-9B09-D10C29B3B287}" dt="2022-11-13T13:43:42.835" v="524" actId="26606"/>
          <ac:cxnSpMkLst>
            <pc:docMk/>
            <pc:sldMk cId="3484099205" sldId="323"/>
            <ac:cxnSpMk id="15" creationId="{7E1D4427-852B-4B37-8E76-0E9F1810BA2A}"/>
          </ac:cxnSpMkLst>
        </pc:cxnChg>
        <pc:cxnChg chg="del">
          <ac:chgData name="Romain Rachenne" userId="d05ffb5d262588ec" providerId="LiveId" clId="{88E78C4D-0A8B-48B9-9B09-D10C29B3B287}" dt="2022-11-13T13:43:42.835" v="524" actId="26606"/>
          <ac:cxnSpMkLst>
            <pc:docMk/>
            <pc:sldMk cId="3484099205" sldId="323"/>
            <ac:cxnSpMk id="19" creationId="{5C6A2BAE-B461-4B55-8E1F-0722ABDD1393}"/>
          </ac:cxnSpMkLst>
        </pc:cxnChg>
        <pc:cxnChg chg="add">
          <ac:chgData name="Romain Rachenne" userId="d05ffb5d262588ec" providerId="LiveId" clId="{88E78C4D-0A8B-48B9-9B09-D10C29B3B287}" dt="2022-11-13T13:43:42.835" v="524" actId="26606"/>
          <ac:cxnSpMkLst>
            <pc:docMk/>
            <pc:sldMk cId="3484099205" sldId="323"/>
            <ac:cxnSpMk id="32" creationId="{7E1D4427-852B-4B37-8E76-0E9F1810BA2A}"/>
          </ac:cxnSpMkLst>
        </pc:cxnChg>
        <pc:cxnChg chg="add">
          <ac:chgData name="Romain Rachenne" userId="d05ffb5d262588ec" providerId="LiveId" clId="{88E78C4D-0A8B-48B9-9B09-D10C29B3B287}" dt="2022-11-13T13:43:42.835" v="524" actId="26606"/>
          <ac:cxnSpMkLst>
            <pc:docMk/>
            <pc:sldMk cId="3484099205" sldId="323"/>
            <ac:cxnSpMk id="36" creationId="{5C6A2BAE-B461-4B55-8E1F-0722ABDD1393}"/>
          </ac:cxnSpMkLst>
        </pc:cxnChg>
      </pc:sldChg>
      <pc:sldChg chg="modSp ord">
        <pc:chgData name="Romain Rachenne" userId="d05ffb5d262588ec" providerId="LiveId" clId="{88E78C4D-0A8B-48B9-9B09-D10C29B3B287}" dt="2022-11-13T16:07:25.583" v="869"/>
        <pc:sldMkLst>
          <pc:docMk/>
          <pc:sldMk cId="4216515687" sldId="326"/>
        </pc:sldMkLst>
        <pc:graphicFrameChg chg="mod">
          <ac:chgData name="Romain Rachenne" userId="d05ffb5d262588ec" providerId="LiveId" clId="{88E78C4D-0A8B-48B9-9B09-D10C29B3B287}" dt="2022-11-13T16:06:37.930" v="865" actId="20577"/>
          <ac:graphicFrameMkLst>
            <pc:docMk/>
            <pc:sldMk cId="4216515687" sldId="326"/>
            <ac:graphicFrameMk id="5" creationId="{80FCEE63-5BEC-4D47-82C5-FBDE9F3FF032}"/>
          </ac:graphicFrameMkLst>
        </pc:graphicFrameChg>
      </pc:sldChg>
      <pc:sldChg chg="addSp delSp modSp mod">
        <pc:chgData name="Romain Rachenne" userId="d05ffb5d262588ec" providerId="LiveId" clId="{88E78C4D-0A8B-48B9-9B09-D10C29B3B287}" dt="2022-11-13T16:08:08.806" v="873"/>
        <pc:sldMkLst>
          <pc:docMk/>
          <pc:sldMk cId="3415019206" sldId="328"/>
        </pc:sldMkLst>
        <pc:grpChg chg="add mod">
          <ac:chgData name="Romain Rachenne" userId="d05ffb5d262588ec" providerId="LiveId" clId="{88E78C4D-0A8B-48B9-9B09-D10C29B3B287}" dt="2022-11-13T16:08:08.806" v="873"/>
          <ac:grpSpMkLst>
            <pc:docMk/>
            <pc:sldMk cId="3415019206" sldId="328"/>
            <ac:grpSpMk id="3" creationId="{C5EBC993-678E-96C5-E712-734C91D21EE6}"/>
          </ac:grpSpMkLst>
        </pc:grpChg>
        <pc:grpChg chg="mod">
          <ac:chgData name="Romain Rachenne" userId="d05ffb5d262588ec" providerId="LiveId" clId="{88E78C4D-0A8B-48B9-9B09-D10C29B3B287}" dt="2022-11-13T16:08:08.806" v="873"/>
          <ac:grpSpMkLst>
            <pc:docMk/>
            <pc:sldMk cId="3415019206" sldId="328"/>
            <ac:grpSpMk id="5" creationId="{6A439A12-6562-3738-793D-D66928C1829A}"/>
          </ac:grpSpMkLst>
        </pc:grpChg>
        <pc:grpChg chg="del">
          <ac:chgData name="Romain Rachenne" userId="d05ffb5d262588ec" providerId="LiveId" clId="{88E78C4D-0A8B-48B9-9B09-D10C29B3B287}" dt="2022-11-13T16:08:08.531" v="872" actId="478"/>
          <ac:grpSpMkLst>
            <pc:docMk/>
            <pc:sldMk cId="3415019206" sldId="328"/>
            <ac:grpSpMk id="1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07:56.187" v="870" actId="1076"/>
          <ac:picMkLst>
            <pc:docMk/>
            <pc:sldMk cId="3415019206" sldId="328"/>
            <ac:picMk id="4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6:08:08.806" v="873"/>
          <ac:picMkLst>
            <pc:docMk/>
            <pc:sldMk cId="3415019206" sldId="328"/>
            <ac:picMk id="6" creationId="{808CEECD-80D8-3887-52ED-4570E381C514}"/>
          </ac:picMkLst>
        </pc:picChg>
        <pc:picChg chg="mod">
          <ac:chgData name="Romain Rachenne" userId="d05ffb5d262588ec" providerId="LiveId" clId="{88E78C4D-0A8B-48B9-9B09-D10C29B3B287}" dt="2022-11-13T16:08:08.806" v="873"/>
          <ac:picMkLst>
            <pc:docMk/>
            <pc:sldMk cId="3415019206" sldId="328"/>
            <ac:picMk id="7" creationId="{6312654D-661B-1FB9-1C80-1B391FF95AF5}"/>
          </ac:picMkLst>
        </pc:picChg>
        <pc:picChg chg="mod">
          <ac:chgData name="Romain Rachenne" userId="d05ffb5d262588ec" providerId="LiveId" clId="{88E78C4D-0A8B-48B9-9B09-D10C29B3B287}" dt="2022-11-13T16:08:08.806" v="873"/>
          <ac:picMkLst>
            <pc:docMk/>
            <pc:sldMk cId="3415019206" sldId="328"/>
            <ac:picMk id="8" creationId="{C5EBEF03-E269-A4D3-1379-008FAD4B3772}"/>
          </ac:picMkLst>
        </pc:picChg>
      </pc:sldChg>
      <pc:sldChg chg="addSp delSp modSp mod">
        <pc:chgData name="Romain Rachenne" userId="d05ffb5d262588ec" providerId="LiveId" clId="{88E78C4D-0A8B-48B9-9B09-D10C29B3B287}" dt="2022-11-13T16:43:48.654" v="1066" actId="14100"/>
        <pc:sldMkLst>
          <pc:docMk/>
          <pc:sldMk cId="2576980164" sldId="329"/>
        </pc:sldMkLst>
        <pc:spChg chg="mod">
          <ac:chgData name="Romain Rachenne" userId="d05ffb5d262588ec" providerId="LiveId" clId="{88E78C4D-0A8B-48B9-9B09-D10C29B3B287}" dt="2022-11-13T16:22:42.009" v="1030" actId="20577"/>
          <ac:spMkLst>
            <pc:docMk/>
            <pc:sldMk cId="2576980164" sldId="329"/>
            <ac:spMk id="2" creationId="{2787197C-D96C-4991-BB48-A90B69FB2603}"/>
          </ac:spMkLst>
        </pc:spChg>
        <pc:spChg chg="add">
          <ac:chgData name="Romain Rachenne" userId="d05ffb5d262588ec" providerId="LiveId" clId="{88E78C4D-0A8B-48B9-9B09-D10C29B3B287}" dt="2022-11-13T16:22:38.422" v="1024" actId="26606"/>
          <ac:spMkLst>
            <pc:docMk/>
            <pc:sldMk cId="2576980164" sldId="329"/>
            <ac:spMk id="3079" creationId="{BB2B8762-61F0-4F1B-9364-D633EE9D6AF5}"/>
          </ac:spMkLst>
        </pc:spChg>
        <pc:spChg chg="add">
          <ac:chgData name="Romain Rachenne" userId="d05ffb5d262588ec" providerId="LiveId" clId="{88E78C4D-0A8B-48B9-9B09-D10C29B3B287}" dt="2022-11-13T16:22:38.422" v="1024" actId="26606"/>
          <ac:spMkLst>
            <pc:docMk/>
            <pc:sldMk cId="2576980164" sldId="329"/>
            <ac:spMk id="3081" creationId="{E97675C8-1328-460C-9EBF-6B446B67EAD3}"/>
          </ac:spMkLst>
        </pc:spChg>
        <pc:spChg chg="add">
          <ac:chgData name="Romain Rachenne" userId="d05ffb5d262588ec" providerId="LiveId" clId="{88E78C4D-0A8B-48B9-9B09-D10C29B3B287}" dt="2022-11-13T16:22:38.422" v="1024" actId="26606"/>
          <ac:spMkLst>
            <pc:docMk/>
            <pc:sldMk cId="2576980164" sldId="329"/>
            <ac:spMk id="3085" creationId="{C6417104-D4C1-4710-9982-2154A7F48492}"/>
          </ac:spMkLst>
        </pc:spChg>
        <pc:spChg chg="add">
          <ac:chgData name="Romain Rachenne" userId="d05ffb5d262588ec" providerId="LiveId" clId="{88E78C4D-0A8B-48B9-9B09-D10C29B3B287}" dt="2022-11-13T16:22:38.422" v="1024" actId="26606"/>
          <ac:spMkLst>
            <pc:docMk/>
            <pc:sldMk cId="2576980164" sldId="329"/>
            <ac:spMk id="3087" creationId="{626F1402-2DEC-4071-84AF-350C7BF00D43}"/>
          </ac:spMkLst>
        </pc:spChg>
        <pc:spChg chg="add">
          <ac:chgData name="Romain Rachenne" userId="d05ffb5d262588ec" providerId="LiveId" clId="{88E78C4D-0A8B-48B9-9B09-D10C29B3B287}" dt="2022-11-13T16:22:38.422" v="1024" actId="26606"/>
          <ac:spMkLst>
            <pc:docMk/>
            <pc:sldMk cId="2576980164" sldId="329"/>
            <ac:spMk id="3091" creationId="{DA52A394-10F4-4AA5-90E4-634D1E919DBA}"/>
          </ac:spMkLst>
        </pc:spChg>
        <pc:spChg chg="add">
          <ac:chgData name="Romain Rachenne" userId="d05ffb5d262588ec" providerId="LiveId" clId="{88E78C4D-0A8B-48B9-9B09-D10C29B3B287}" dt="2022-11-13T16:22:38.422" v="1024" actId="26606"/>
          <ac:spMkLst>
            <pc:docMk/>
            <pc:sldMk cId="2576980164" sldId="329"/>
            <ac:spMk id="3093" creationId="{07BDDC51-8BB2-42BE-8EA8-39B3E9AC1EF6}"/>
          </ac:spMkLst>
        </pc:spChg>
        <pc:grpChg chg="add mod">
          <ac:chgData name="Romain Rachenne" userId="d05ffb5d262588ec" providerId="LiveId" clId="{88E78C4D-0A8B-48B9-9B09-D10C29B3B287}" dt="2022-11-13T16:43:45.879" v="1064"/>
          <ac:grpSpMkLst>
            <pc:docMk/>
            <pc:sldMk cId="2576980164" sldId="329"/>
            <ac:grpSpMk id="3" creationId="{98113729-D2B0-40E9-DE02-20899A435004}"/>
          </ac:grpSpMkLst>
        </pc:grpChg>
        <pc:grpChg chg="mod">
          <ac:chgData name="Romain Rachenne" userId="d05ffb5d262588ec" providerId="LiveId" clId="{88E78C4D-0A8B-48B9-9B09-D10C29B3B287}" dt="2022-11-13T16:43:45.879" v="1064"/>
          <ac:grpSpMkLst>
            <pc:docMk/>
            <pc:sldMk cId="2576980164" sldId="329"/>
            <ac:grpSpMk id="4" creationId="{079FDB49-7AC3-9743-1831-8517B29BED4E}"/>
          </ac:grpSpMkLst>
        </pc:grpChg>
        <pc:grpChg chg="del">
          <ac:chgData name="Romain Rachenne" userId="d05ffb5d262588ec" providerId="LiveId" clId="{88E78C4D-0A8B-48B9-9B09-D10C29B3B287}" dt="2022-11-13T16:22:30.337" v="1023" actId="478"/>
          <ac:grpSpMkLst>
            <pc:docMk/>
            <pc:sldMk cId="2576980164" sldId="329"/>
            <ac:grpSpMk id="11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43:45.879" v="1064"/>
          <ac:picMkLst>
            <pc:docMk/>
            <pc:sldMk cId="2576980164" sldId="329"/>
            <ac:picMk id="5" creationId="{C90E056F-AC9D-EF77-6EE9-553A600928BD}"/>
          </ac:picMkLst>
        </pc:picChg>
        <pc:picChg chg="mod">
          <ac:chgData name="Romain Rachenne" userId="d05ffb5d262588ec" providerId="LiveId" clId="{88E78C4D-0A8B-48B9-9B09-D10C29B3B287}" dt="2022-11-13T16:43:45.879" v="1064"/>
          <ac:picMkLst>
            <pc:docMk/>
            <pc:sldMk cId="2576980164" sldId="329"/>
            <ac:picMk id="6" creationId="{2E04E312-C144-B1A1-9C8E-F6D96982083E}"/>
          </ac:picMkLst>
        </pc:picChg>
        <pc:picChg chg="mod">
          <ac:chgData name="Romain Rachenne" userId="d05ffb5d262588ec" providerId="LiveId" clId="{88E78C4D-0A8B-48B9-9B09-D10C29B3B287}" dt="2022-11-13T16:43:45.879" v="1064"/>
          <ac:picMkLst>
            <pc:docMk/>
            <pc:sldMk cId="2576980164" sldId="329"/>
            <ac:picMk id="7" creationId="{4F7A205D-00E4-3734-A425-98515EC8B7CA}"/>
          </ac:picMkLst>
        </pc:picChg>
        <pc:picChg chg="mod">
          <ac:chgData name="Romain Rachenne" userId="d05ffb5d262588ec" providerId="LiveId" clId="{88E78C4D-0A8B-48B9-9B09-D10C29B3B287}" dt="2022-11-13T16:22:38.422" v="1024" actId="26606"/>
          <ac:picMkLst>
            <pc:docMk/>
            <pc:sldMk cId="2576980164" sldId="329"/>
            <ac:picMk id="14" creationId="{00000000-0000-0000-0000-000000000000}"/>
          </ac:picMkLst>
        </pc:picChg>
        <pc:picChg chg="mod ord">
          <ac:chgData name="Romain Rachenne" userId="d05ffb5d262588ec" providerId="LiveId" clId="{88E78C4D-0A8B-48B9-9B09-D10C29B3B287}" dt="2022-11-13T16:43:48.654" v="1066" actId="14100"/>
          <ac:picMkLst>
            <pc:docMk/>
            <pc:sldMk cId="2576980164" sldId="329"/>
            <ac:picMk id="3074" creationId="{0856E6F6-2414-4CD0-BBFD-344A997C3680}"/>
          </ac:picMkLst>
        </pc:picChg>
        <pc:cxnChg chg="add">
          <ac:chgData name="Romain Rachenne" userId="d05ffb5d262588ec" providerId="LiveId" clId="{88E78C4D-0A8B-48B9-9B09-D10C29B3B287}" dt="2022-11-13T16:22:38.422" v="1024" actId="26606"/>
          <ac:cxnSpMkLst>
            <pc:docMk/>
            <pc:sldMk cId="2576980164" sldId="329"/>
            <ac:cxnSpMk id="3083" creationId="{514EE78B-AF71-4195-A01B-F1165D9233BF}"/>
          </ac:cxnSpMkLst>
        </pc:cxnChg>
        <pc:cxnChg chg="add">
          <ac:chgData name="Romain Rachenne" userId="d05ffb5d262588ec" providerId="LiveId" clId="{88E78C4D-0A8B-48B9-9B09-D10C29B3B287}" dt="2022-11-13T16:22:38.422" v="1024" actId="26606"/>
          <ac:cxnSpMkLst>
            <pc:docMk/>
            <pc:sldMk cId="2576980164" sldId="329"/>
            <ac:cxnSpMk id="3089" creationId="{04733B62-1719-4677-A612-CA0AC0AD7482}"/>
          </ac:cxnSpMkLst>
        </pc:cxnChg>
      </pc:sldChg>
      <pc:sldChg chg="addSp delSp modSp mod">
        <pc:chgData name="Romain Rachenne" userId="d05ffb5d262588ec" providerId="LiveId" clId="{88E78C4D-0A8B-48B9-9B09-D10C29B3B287}" dt="2022-11-13T16:18:19.030" v="958"/>
        <pc:sldMkLst>
          <pc:docMk/>
          <pc:sldMk cId="845234078" sldId="331"/>
        </pc:sldMkLst>
        <pc:spChg chg="mod">
          <ac:chgData name="Romain Rachenne" userId="d05ffb5d262588ec" providerId="LiveId" clId="{88E78C4D-0A8B-48B9-9B09-D10C29B3B287}" dt="2022-11-13T16:17:55.087" v="950" actId="20577"/>
          <ac:spMkLst>
            <pc:docMk/>
            <pc:sldMk cId="845234078" sldId="331"/>
            <ac:spMk id="2" creationId="{52E7652C-AF54-4A5C-8C42-94B95AA0EE42}"/>
          </ac:spMkLst>
        </pc:spChg>
        <pc:spChg chg="add">
          <ac:chgData name="Romain Rachenne" userId="d05ffb5d262588ec" providerId="LiveId" clId="{88E78C4D-0A8B-48B9-9B09-D10C29B3B287}" dt="2022-11-13T16:17:34.434" v="933" actId="26606"/>
          <ac:spMkLst>
            <pc:docMk/>
            <pc:sldMk cId="845234078" sldId="331"/>
            <ac:spMk id="16" creationId="{4E4490D0-3672-446A-AC12-B4830333BDDD}"/>
          </ac:spMkLst>
        </pc:spChg>
        <pc:spChg chg="add">
          <ac:chgData name="Romain Rachenne" userId="d05ffb5d262588ec" providerId="LiveId" clId="{88E78C4D-0A8B-48B9-9B09-D10C29B3B287}" dt="2022-11-13T16:17:34.434" v="933" actId="26606"/>
          <ac:spMkLst>
            <pc:docMk/>
            <pc:sldMk cId="845234078" sldId="331"/>
            <ac:spMk id="18" creationId="{39CB82C2-DF65-4EC1-8280-F201D50F570B}"/>
          </ac:spMkLst>
        </pc:spChg>
        <pc:spChg chg="add">
          <ac:chgData name="Romain Rachenne" userId="d05ffb5d262588ec" providerId="LiveId" clId="{88E78C4D-0A8B-48B9-9B09-D10C29B3B287}" dt="2022-11-13T16:17:34.434" v="933" actId="26606"/>
          <ac:spMkLst>
            <pc:docMk/>
            <pc:sldMk cId="845234078" sldId="331"/>
            <ac:spMk id="25" creationId="{FA4CD5CB-D209-4D70-8CA4-629731C59219}"/>
          </ac:spMkLst>
        </pc:spChg>
        <pc:spChg chg="add">
          <ac:chgData name="Romain Rachenne" userId="d05ffb5d262588ec" providerId="LiveId" clId="{88E78C4D-0A8B-48B9-9B09-D10C29B3B287}" dt="2022-11-13T16:17:34.434" v="933" actId="26606"/>
          <ac:spMkLst>
            <pc:docMk/>
            <pc:sldMk cId="845234078" sldId="331"/>
            <ac:spMk id="29" creationId="{B4C27B90-DF2B-4D00-BA07-18ED774CD2F1}"/>
          </ac:spMkLst>
        </pc:spChg>
        <pc:spChg chg="add">
          <ac:chgData name="Romain Rachenne" userId="d05ffb5d262588ec" providerId="LiveId" clId="{88E78C4D-0A8B-48B9-9B09-D10C29B3B287}" dt="2022-11-13T16:17:34.434" v="933" actId="26606"/>
          <ac:spMkLst>
            <pc:docMk/>
            <pc:sldMk cId="845234078" sldId="331"/>
            <ac:spMk id="31" creationId="{593ACC25-C262-417A-8AA9-0641C772BDB6}"/>
          </ac:spMkLst>
        </pc:spChg>
        <pc:grpChg chg="add del mod">
          <ac:chgData name="Romain Rachenne" userId="d05ffb5d262588ec" providerId="LiveId" clId="{88E78C4D-0A8B-48B9-9B09-D10C29B3B287}" dt="2022-11-13T16:18:18.695" v="957" actId="478"/>
          <ac:grpSpMkLst>
            <pc:docMk/>
            <pc:sldMk cId="845234078" sldId="331"/>
            <ac:grpSpMk id="3" creationId="{8E8EE2D5-524F-9CB3-70EC-3C4765A0CD50}"/>
          </ac:grpSpMkLst>
        </pc:grpChg>
        <pc:grpChg chg="add mod">
          <ac:chgData name="Romain Rachenne" userId="d05ffb5d262588ec" providerId="LiveId" clId="{88E78C4D-0A8B-48B9-9B09-D10C29B3B287}" dt="2022-11-13T16:18:19.030" v="958"/>
          <ac:grpSpMkLst>
            <pc:docMk/>
            <pc:sldMk cId="845234078" sldId="331"/>
            <ac:grpSpMk id="7" creationId="{59F69784-76C2-EEDE-01E7-6CABB75FF608}"/>
          </ac:grpSpMkLst>
        </pc:grpChg>
        <pc:grpChg chg="mod">
          <ac:chgData name="Romain Rachenne" userId="d05ffb5d262588ec" providerId="LiveId" clId="{88E78C4D-0A8B-48B9-9B09-D10C29B3B287}" dt="2022-11-13T16:18:19.030" v="958"/>
          <ac:grpSpMkLst>
            <pc:docMk/>
            <pc:sldMk cId="845234078" sldId="331"/>
            <ac:grpSpMk id="8" creationId="{37110069-3C7A-DAF1-6147-8C98447235F0}"/>
          </ac:grpSpMkLst>
        </pc:grpChg>
        <pc:grpChg chg="del">
          <ac:chgData name="Romain Rachenne" userId="d05ffb5d262588ec" providerId="LiveId" clId="{88E78C4D-0A8B-48B9-9B09-D10C29B3B287}" dt="2022-11-13T16:17:29.519" v="932" actId="478"/>
          <ac:grpSpMkLst>
            <pc:docMk/>
            <pc:sldMk cId="845234078" sldId="331"/>
            <ac:grpSpMk id="2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17:59.099" v="951"/>
          <ac:picMkLst>
            <pc:docMk/>
            <pc:sldMk cId="845234078" sldId="331"/>
            <ac:picMk id="4" creationId="{4D42CF26-075B-C39B-EC34-C02D40A85E01}"/>
          </ac:picMkLst>
        </pc:picChg>
        <pc:picChg chg="mod">
          <ac:chgData name="Romain Rachenne" userId="d05ffb5d262588ec" providerId="LiveId" clId="{88E78C4D-0A8B-48B9-9B09-D10C29B3B287}" dt="2022-11-13T16:17:59.099" v="951"/>
          <ac:picMkLst>
            <pc:docMk/>
            <pc:sldMk cId="845234078" sldId="331"/>
            <ac:picMk id="5" creationId="{95561309-94EC-0B87-70E4-D13EEC451E8F}"/>
          </ac:picMkLst>
        </pc:picChg>
        <pc:picChg chg="mod">
          <ac:chgData name="Romain Rachenne" userId="d05ffb5d262588ec" providerId="LiveId" clId="{88E78C4D-0A8B-48B9-9B09-D10C29B3B287}" dt="2022-11-13T16:17:59.099" v="951"/>
          <ac:picMkLst>
            <pc:docMk/>
            <pc:sldMk cId="845234078" sldId="331"/>
            <ac:picMk id="6" creationId="{DA6B2C89-7941-BF65-7AED-959FFA0562A7}"/>
          </ac:picMkLst>
        </pc:picChg>
        <pc:picChg chg="mod">
          <ac:chgData name="Romain Rachenne" userId="d05ffb5d262588ec" providerId="LiveId" clId="{88E78C4D-0A8B-48B9-9B09-D10C29B3B287}" dt="2022-11-13T16:18:19.030" v="958"/>
          <ac:picMkLst>
            <pc:docMk/>
            <pc:sldMk cId="845234078" sldId="331"/>
            <ac:picMk id="9" creationId="{187A83BC-51DF-1B18-D960-C52AD67FE963}"/>
          </ac:picMkLst>
        </pc:picChg>
        <pc:picChg chg="mod">
          <ac:chgData name="Romain Rachenne" userId="d05ffb5d262588ec" providerId="LiveId" clId="{88E78C4D-0A8B-48B9-9B09-D10C29B3B287}" dt="2022-11-13T16:18:19.030" v="958"/>
          <ac:picMkLst>
            <pc:docMk/>
            <pc:sldMk cId="845234078" sldId="331"/>
            <ac:picMk id="10" creationId="{7493B851-6DCA-DFEA-9A7A-2D3D1109F334}"/>
          </ac:picMkLst>
        </pc:picChg>
        <pc:picChg chg="mod">
          <ac:chgData name="Romain Rachenne" userId="d05ffb5d262588ec" providerId="LiveId" clId="{88E78C4D-0A8B-48B9-9B09-D10C29B3B287}" dt="2022-11-13T16:18:19.030" v="958"/>
          <ac:picMkLst>
            <pc:docMk/>
            <pc:sldMk cId="845234078" sldId="331"/>
            <ac:picMk id="11" creationId="{EA3795DC-26A7-4700-DA53-54947054A553}"/>
          </ac:picMkLst>
        </pc:picChg>
        <pc:picChg chg="mod">
          <ac:chgData name="Romain Rachenne" userId="d05ffb5d262588ec" providerId="LiveId" clId="{88E78C4D-0A8B-48B9-9B09-D10C29B3B287}" dt="2022-11-13T16:17:34.434" v="933" actId="26606"/>
          <ac:picMkLst>
            <pc:docMk/>
            <pc:sldMk cId="845234078" sldId="331"/>
            <ac:picMk id="14" creationId="{00000000-0000-0000-0000-000000000000}"/>
          </ac:picMkLst>
        </pc:picChg>
        <pc:cxnChg chg="add">
          <ac:chgData name="Romain Rachenne" userId="d05ffb5d262588ec" providerId="LiveId" clId="{88E78C4D-0A8B-48B9-9B09-D10C29B3B287}" dt="2022-11-13T16:17:34.434" v="933" actId="26606"/>
          <ac:cxnSpMkLst>
            <pc:docMk/>
            <pc:sldMk cId="845234078" sldId="331"/>
            <ac:cxnSpMk id="23" creationId="{7E1D4427-852B-4B37-8E76-0E9F1810BA2A}"/>
          </ac:cxnSpMkLst>
        </pc:cxnChg>
        <pc:cxnChg chg="add">
          <ac:chgData name="Romain Rachenne" userId="d05ffb5d262588ec" providerId="LiveId" clId="{88E78C4D-0A8B-48B9-9B09-D10C29B3B287}" dt="2022-11-13T16:17:34.434" v="933" actId="26606"/>
          <ac:cxnSpMkLst>
            <pc:docMk/>
            <pc:sldMk cId="845234078" sldId="331"/>
            <ac:cxnSpMk id="27" creationId="{5C6A2BAE-B461-4B55-8E1F-0722ABDD1393}"/>
          </ac:cxnSpMkLst>
        </pc:cxnChg>
      </pc:sldChg>
      <pc:sldChg chg="addSp delSp modSp mod">
        <pc:chgData name="Romain Rachenne" userId="d05ffb5d262588ec" providerId="LiveId" clId="{88E78C4D-0A8B-48B9-9B09-D10C29B3B287}" dt="2022-11-13T16:18:12.317" v="954" actId="1076"/>
        <pc:sldMkLst>
          <pc:docMk/>
          <pc:sldMk cId="17619743" sldId="333"/>
        </pc:sldMkLst>
        <pc:grpChg chg="add mod">
          <ac:chgData name="Romain Rachenne" userId="d05ffb5d262588ec" providerId="LiveId" clId="{88E78C4D-0A8B-48B9-9B09-D10C29B3B287}" dt="2022-11-13T16:18:09.883" v="953"/>
          <ac:grpSpMkLst>
            <pc:docMk/>
            <pc:sldMk cId="17619743" sldId="333"/>
            <ac:grpSpMk id="3" creationId="{C7989205-67D6-75E1-544A-8C1DA08BB7EC}"/>
          </ac:grpSpMkLst>
        </pc:grpChg>
        <pc:grpChg chg="mod">
          <ac:chgData name="Romain Rachenne" userId="d05ffb5d262588ec" providerId="LiveId" clId="{88E78C4D-0A8B-48B9-9B09-D10C29B3B287}" dt="2022-11-13T16:18:09.883" v="953"/>
          <ac:grpSpMkLst>
            <pc:docMk/>
            <pc:sldMk cId="17619743" sldId="333"/>
            <ac:grpSpMk id="4" creationId="{D3C433F6-04A9-37CB-FADD-489BD144858D}"/>
          </ac:grpSpMkLst>
        </pc:grpChg>
        <pc:grpChg chg="del">
          <ac:chgData name="Romain Rachenne" userId="d05ffb5d262588ec" providerId="LiveId" clId="{88E78C4D-0A8B-48B9-9B09-D10C29B3B287}" dt="2022-11-13T16:18:09.543" v="952" actId="478"/>
          <ac:grpSpMkLst>
            <pc:docMk/>
            <pc:sldMk cId="17619743" sldId="333"/>
            <ac:grpSpMk id="1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18:12.317" v="954" actId="1076"/>
          <ac:picMkLst>
            <pc:docMk/>
            <pc:sldMk cId="17619743" sldId="333"/>
            <ac:picMk id="5" creationId="{5DC94739-4CD3-460C-BF54-747898F709CF}"/>
          </ac:picMkLst>
        </pc:picChg>
        <pc:picChg chg="mod">
          <ac:chgData name="Romain Rachenne" userId="d05ffb5d262588ec" providerId="LiveId" clId="{88E78C4D-0A8B-48B9-9B09-D10C29B3B287}" dt="2022-11-13T16:18:09.883" v="953"/>
          <ac:picMkLst>
            <pc:docMk/>
            <pc:sldMk cId="17619743" sldId="333"/>
            <ac:picMk id="8" creationId="{636712F0-08A6-C8B9-E3ED-B6A1F726F771}"/>
          </ac:picMkLst>
        </pc:picChg>
        <pc:picChg chg="mod">
          <ac:chgData name="Romain Rachenne" userId="d05ffb5d262588ec" providerId="LiveId" clId="{88E78C4D-0A8B-48B9-9B09-D10C29B3B287}" dt="2022-11-13T16:18:09.883" v="953"/>
          <ac:picMkLst>
            <pc:docMk/>
            <pc:sldMk cId="17619743" sldId="333"/>
            <ac:picMk id="9" creationId="{95F14B51-B4F7-7173-F007-86253D7F3DA6}"/>
          </ac:picMkLst>
        </pc:picChg>
        <pc:picChg chg="mod">
          <ac:chgData name="Romain Rachenne" userId="d05ffb5d262588ec" providerId="LiveId" clId="{88E78C4D-0A8B-48B9-9B09-D10C29B3B287}" dt="2022-11-13T16:18:09.883" v="953"/>
          <ac:picMkLst>
            <pc:docMk/>
            <pc:sldMk cId="17619743" sldId="333"/>
            <ac:picMk id="10" creationId="{1C1ACC82-D93D-7938-7C6D-CFE3FBC11D56}"/>
          </ac:picMkLst>
        </pc:picChg>
      </pc:sldChg>
      <pc:sldChg chg="addSp delSp modSp del mod">
        <pc:chgData name="Romain Rachenne" userId="d05ffb5d262588ec" providerId="LiveId" clId="{88E78C4D-0A8B-48B9-9B09-D10C29B3B287}" dt="2022-11-13T13:54:52.310" v="759" actId="47"/>
        <pc:sldMkLst>
          <pc:docMk/>
          <pc:sldMk cId="4277785877" sldId="334"/>
        </pc:sldMkLst>
        <pc:spChg chg="mod">
          <ac:chgData name="Romain Rachenne" userId="d05ffb5d262588ec" providerId="LiveId" clId="{88E78C4D-0A8B-48B9-9B09-D10C29B3B287}" dt="2022-11-13T13:51:19.373" v="670" actId="20577"/>
          <ac:spMkLst>
            <pc:docMk/>
            <pc:sldMk cId="4277785877" sldId="334"/>
            <ac:spMk id="2" creationId="{F217BBEE-37DB-4022-8BBF-DF05E481D051}"/>
          </ac:spMkLst>
        </pc:spChg>
        <pc:grpChg chg="add del mod">
          <ac:chgData name="Romain Rachenne" userId="d05ffb5d262588ec" providerId="LiveId" clId="{88E78C4D-0A8B-48B9-9B09-D10C29B3B287}" dt="2022-11-13T13:53:41.500" v="730" actId="478"/>
          <ac:grpSpMkLst>
            <pc:docMk/>
            <pc:sldMk cId="4277785877" sldId="334"/>
            <ac:grpSpMk id="3" creationId="{454B48FB-4CD8-AC99-54D8-A97E0840E268}"/>
          </ac:grpSpMkLst>
        </pc:grpChg>
        <pc:grpChg chg="mod">
          <ac:chgData name="Romain Rachenne" userId="d05ffb5d262588ec" providerId="LiveId" clId="{88E78C4D-0A8B-48B9-9B09-D10C29B3B287}" dt="2022-11-13T12:54:57.415" v="376"/>
          <ac:grpSpMkLst>
            <pc:docMk/>
            <pc:sldMk cId="4277785877" sldId="334"/>
            <ac:grpSpMk id="4" creationId="{D740EE3C-DDA1-A954-F386-CB89ADFA833E}"/>
          </ac:grpSpMkLst>
        </pc:grpChg>
        <pc:grpChg chg="del">
          <ac:chgData name="Romain Rachenne" userId="d05ffb5d262588ec" providerId="LiveId" clId="{88E78C4D-0A8B-48B9-9B09-D10C29B3B287}" dt="2022-11-13T12:54:57.163" v="375" actId="478"/>
          <ac:grpSpMkLst>
            <pc:docMk/>
            <pc:sldMk cId="4277785877" sldId="334"/>
            <ac:grpSpMk id="18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4:57.415" v="376"/>
          <ac:picMkLst>
            <pc:docMk/>
            <pc:sldMk cId="4277785877" sldId="334"/>
            <ac:picMk id="5" creationId="{2FFF493C-27D3-65B1-DAF6-D4D61E24F32C}"/>
          </ac:picMkLst>
        </pc:picChg>
        <pc:picChg chg="mod">
          <ac:chgData name="Romain Rachenne" userId="d05ffb5d262588ec" providerId="LiveId" clId="{88E78C4D-0A8B-48B9-9B09-D10C29B3B287}" dt="2022-11-13T12:54:57.415" v="376"/>
          <ac:picMkLst>
            <pc:docMk/>
            <pc:sldMk cId="4277785877" sldId="334"/>
            <ac:picMk id="6" creationId="{A8C6DAB9-778C-FB2B-694B-7A67B447E2B7}"/>
          </ac:picMkLst>
        </pc:picChg>
        <pc:picChg chg="mod">
          <ac:chgData name="Romain Rachenne" userId="d05ffb5d262588ec" providerId="LiveId" clId="{88E78C4D-0A8B-48B9-9B09-D10C29B3B287}" dt="2022-11-13T12:54:57.415" v="376"/>
          <ac:picMkLst>
            <pc:docMk/>
            <pc:sldMk cId="4277785877" sldId="334"/>
            <ac:picMk id="8" creationId="{9C2A83CB-75D6-6E58-3C02-CE31412E099D}"/>
          </ac:picMkLst>
        </pc:picChg>
        <pc:picChg chg="add mod">
          <ac:chgData name="Romain Rachenne" userId="d05ffb5d262588ec" providerId="LiveId" clId="{88E78C4D-0A8B-48B9-9B09-D10C29B3B287}" dt="2022-11-13T13:47:26.323" v="582" actId="1076"/>
          <ac:picMkLst>
            <pc:docMk/>
            <pc:sldMk cId="4277785877" sldId="334"/>
            <ac:picMk id="5122" creationId="{5FEB981D-9D63-453D-E605-85CCA226CC7C}"/>
          </ac:picMkLst>
        </pc:picChg>
      </pc:sldChg>
      <pc:sldChg chg="addSp delSp modSp mod">
        <pc:chgData name="Romain Rachenne" userId="d05ffb5d262588ec" providerId="LiveId" clId="{88E78C4D-0A8B-48B9-9B09-D10C29B3B287}" dt="2022-11-13T16:21:23.653" v="1004" actId="20577"/>
        <pc:sldMkLst>
          <pc:docMk/>
          <pc:sldMk cId="2528595908" sldId="342"/>
        </pc:sldMkLst>
        <pc:spChg chg="mod">
          <ac:chgData name="Romain Rachenne" userId="d05ffb5d262588ec" providerId="LiveId" clId="{88E78C4D-0A8B-48B9-9B09-D10C29B3B287}" dt="2022-11-13T16:13:02.866" v="894" actId="14100"/>
          <ac:spMkLst>
            <pc:docMk/>
            <pc:sldMk cId="2528595908" sldId="342"/>
            <ac:spMk id="10" creationId="{CEC5E6BD-A6E0-4967-9C80-2232FDB6CE4A}"/>
          </ac:spMkLst>
        </pc:spChg>
        <pc:spChg chg="mod">
          <ac:chgData name="Romain Rachenne" userId="d05ffb5d262588ec" providerId="LiveId" clId="{88E78C4D-0A8B-48B9-9B09-D10C29B3B287}" dt="2022-11-13T16:13:00.185" v="893" actId="120"/>
          <ac:spMkLst>
            <pc:docMk/>
            <pc:sldMk cId="2528595908" sldId="342"/>
            <ac:spMk id="16" creationId="{CEC5E6BD-A6E0-4967-9C80-2232FDB6CE4A}"/>
          </ac:spMkLst>
        </pc:spChg>
        <pc:grpChg chg="mod">
          <ac:chgData name="Romain Rachenne" userId="d05ffb5d262588ec" providerId="LiveId" clId="{88E78C4D-0A8B-48B9-9B09-D10C29B3B287}" dt="2022-11-13T16:13:02.866" v="894" actId="14100"/>
          <ac:grpSpMkLst>
            <pc:docMk/>
            <pc:sldMk cId="2528595908" sldId="342"/>
            <ac:grpSpMk id="4" creationId="{00000000-0000-0000-0000-000000000000}"/>
          </ac:grpSpMkLst>
        </pc:grpChg>
        <pc:grpChg chg="mod">
          <ac:chgData name="Romain Rachenne" userId="d05ffb5d262588ec" providerId="LiveId" clId="{88E78C4D-0A8B-48B9-9B09-D10C29B3B287}" dt="2022-11-13T16:12:58.151" v="892" actId="14100"/>
          <ac:grpSpMkLst>
            <pc:docMk/>
            <pc:sldMk cId="2528595908" sldId="342"/>
            <ac:grpSpMk id="7" creationId="{00000000-0000-0000-0000-000000000000}"/>
          </ac:grpSpMkLst>
        </pc:grpChg>
        <pc:grpChg chg="add mod">
          <ac:chgData name="Romain Rachenne" userId="d05ffb5d262588ec" providerId="LiveId" clId="{88E78C4D-0A8B-48B9-9B09-D10C29B3B287}" dt="2022-11-13T16:18:15.603" v="956"/>
          <ac:grpSpMkLst>
            <pc:docMk/>
            <pc:sldMk cId="2528595908" sldId="342"/>
            <ac:grpSpMk id="8" creationId="{51E416BD-CEB4-FE97-1ED8-BFDA8E8E0634}"/>
          </ac:grpSpMkLst>
        </pc:grpChg>
        <pc:grpChg chg="mod">
          <ac:chgData name="Romain Rachenne" userId="d05ffb5d262588ec" providerId="LiveId" clId="{88E78C4D-0A8B-48B9-9B09-D10C29B3B287}" dt="2022-11-13T16:18:15.603" v="956"/>
          <ac:grpSpMkLst>
            <pc:docMk/>
            <pc:sldMk cId="2528595908" sldId="342"/>
            <ac:grpSpMk id="9" creationId="{3383F3C5-6405-9D2B-72CB-51B8F2D0377D}"/>
          </ac:grpSpMkLst>
        </pc:grpChg>
        <pc:grpChg chg="del">
          <ac:chgData name="Romain Rachenne" userId="d05ffb5d262588ec" providerId="LiveId" clId="{88E78C4D-0A8B-48B9-9B09-D10C29B3B287}" dt="2022-11-13T16:18:15.159" v="955" actId="478"/>
          <ac:grpSpMkLst>
            <pc:docMk/>
            <pc:sldMk cId="2528595908" sldId="342"/>
            <ac:grpSpMk id="11" creationId="{00000000-0000-0000-0000-000000000000}"/>
          </ac:grpSpMkLst>
        </pc:grpChg>
        <pc:graphicFrameChg chg="mod">
          <ac:chgData name="Romain Rachenne" userId="d05ffb5d262588ec" providerId="LiveId" clId="{88E78C4D-0A8B-48B9-9B09-D10C29B3B287}" dt="2022-11-13T16:21:23.653" v="1004" actId="20577"/>
          <ac:graphicFrameMkLst>
            <pc:docMk/>
            <pc:sldMk cId="2528595908" sldId="342"/>
            <ac:graphicFrameMk id="5" creationId="{FB5EA03B-4A14-4367-8014-8E835B6E3848}"/>
          </ac:graphicFrameMkLst>
        </pc:graphicFrameChg>
        <pc:picChg chg="mod">
          <ac:chgData name="Romain Rachenne" userId="d05ffb5d262588ec" providerId="LiveId" clId="{88E78C4D-0A8B-48B9-9B09-D10C29B3B287}" dt="2022-11-13T16:13:02.866" v="894" actId="14100"/>
          <ac:picMkLst>
            <pc:docMk/>
            <pc:sldMk cId="2528595908" sldId="342"/>
            <ac:picMk id="3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6:12:58.151" v="892" actId="14100"/>
          <ac:picMkLst>
            <pc:docMk/>
            <pc:sldMk cId="2528595908" sldId="342"/>
            <ac:picMk id="6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6:18:15.603" v="956"/>
          <ac:picMkLst>
            <pc:docMk/>
            <pc:sldMk cId="2528595908" sldId="342"/>
            <ac:picMk id="15" creationId="{34E1CE7D-4039-B9E5-10AA-D4334F8EE7D9}"/>
          </ac:picMkLst>
        </pc:picChg>
        <pc:picChg chg="mod">
          <ac:chgData name="Romain Rachenne" userId="d05ffb5d262588ec" providerId="LiveId" clId="{88E78C4D-0A8B-48B9-9B09-D10C29B3B287}" dt="2022-11-13T16:18:15.603" v="956"/>
          <ac:picMkLst>
            <pc:docMk/>
            <pc:sldMk cId="2528595908" sldId="342"/>
            <ac:picMk id="17" creationId="{3839F68F-D035-B9EB-4FE0-B4D6FFF2291F}"/>
          </ac:picMkLst>
        </pc:picChg>
        <pc:picChg chg="mod">
          <ac:chgData name="Romain Rachenne" userId="d05ffb5d262588ec" providerId="LiveId" clId="{88E78C4D-0A8B-48B9-9B09-D10C29B3B287}" dt="2022-11-13T16:18:15.603" v="956"/>
          <ac:picMkLst>
            <pc:docMk/>
            <pc:sldMk cId="2528595908" sldId="342"/>
            <ac:picMk id="18" creationId="{C187ED1A-4D98-D720-CEB0-22F311621B1D}"/>
          </ac:picMkLst>
        </pc:picChg>
      </pc:sldChg>
      <pc:sldChg chg="addSp delSp modSp mod">
        <pc:chgData name="Romain Rachenne" userId="d05ffb5d262588ec" providerId="LiveId" clId="{88E78C4D-0A8B-48B9-9B09-D10C29B3B287}" dt="2022-11-13T16:20:54.940" v="976"/>
        <pc:sldMkLst>
          <pc:docMk/>
          <pc:sldMk cId="1290040714" sldId="343"/>
        </pc:sldMkLst>
        <pc:spChg chg="mod">
          <ac:chgData name="Romain Rachenne" userId="d05ffb5d262588ec" providerId="LiveId" clId="{88E78C4D-0A8B-48B9-9B09-D10C29B3B287}" dt="2022-11-13T16:20:50.936" v="974" actId="20577"/>
          <ac:spMkLst>
            <pc:docMk/>
            <pc:sldMk cId="1290040714" sldId="343"/>
            <ac:spMk id="10" creationId="{728699A7-C3C2-4BEF-9258-9871122AAA7B}"/>
          </ac:spMkLst>
        </pc:spChg>
        <pc:grpChg chg="add mod">
          <ac:chgData name="Romain Rachenne" userId="d05ffb5d262588ec" providerId="LiveId" clId="{88E78C4D-0A8B-48B9-9B09-D10C29B3B287}" dt="2022-11-13T16:20:54.940" v="976"/>
          <ac:grpSpMkLst>
            <pc:docMk/>
            <pc:sldMk cId="1290040714" sldId="343"/>
            <ac:grpSpMk id="2" creationId="{69CB4B94-D4E9-AF82-D7E0-D1F58A313142}"/>
          </ac:grpSpMkLst>
        </pc:grpChg>
        <pc:grpChg chg="mod">
          <ac:chgData name="Romain Rachenne" userId="d05ffb5d262588ec" providerId="LiveId" clId="{88E78C4D-0A8B-48B9-9B09-D10C29B3B287}" dt="2022-11-13T16:20:54.940" v="976"/>
          <ac:grpSpMkLst>
            <pc:docMk/>
            <pc:sldMk cId="1290040714" sldId="343"/>
            <ac:grpSpMk id="5" creationId="{A4B5A0FF-1398-D992-80FB-814226FFC5DB}"/>
          </ac:grpSpMkLst>
        </pc:grpChg>
        <pc:grpChg chg="del">
          <ac:chgData name="Romain Rachenne" userId="d05ffb5d262588ec" providerId="LiveId" clId="{88E78C4D-0A8B-48B9-9B09-D10C29B3B287}" dt="2022-11-13T16:20:54.544" v="975" actId="478"/>
          <ac:grpSpMkLst>
            <pc:docMk/>
            <pc:sldMk cId="1290040714" sldId="343"/>
            <ac:grpSpMk id="11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20:54.940" v="976"/>
          <ac:picMkLst>
            <pc:docMk/>
            <pc:sldMk cId="1290040714" sldId="343"/>
            <ac:picMk id="6" creationId="{8D62CF0F-FF08-752F-AC08-8A9524E56E81}"/>
          </ac:picMkLst>
        </pc:picChg>
        <pc:picChg chg="mod">
          <ac:chgData name="Romain Rachenne" userId="d05ffb5d262588ec" providerId="LiveId" clId="{88E78C4D-0A8B-48B9-9B09-D10C29B3B287}" dt="2022-11-13T16:20:54.940" v="976"/>
          <ac:picMkLst>
            <pc:docMk/>
            <pc:sldMk cId="1290040714" sldId="343"/>
            <ac:picMk id="7" creationId="{DA348051-8269-591E-5F64-5BC012C93B30}"/>
          </ac:picMkLst>
        </pc:picChg>
        <pc:picChg chg="mod">
          <ac:chgData name="Romain Rachenne" userId="d05ffb5d262588ec" providerId="LiveId" clId="{88E78C4D-0A8B-48B9-9B09-D10C29B3B287}" dt="2022-11-13T16:20:54.940" v="976"/>
          <ac:picMkLst>
            <pc:docMk/>
            <pc:sldMk cId="1290040714" sldId="343"/>
            <ac:picMk id="8" creationId="{894B5C57-06A4-E955-D942-C7D8E4644ECF}"/>
          </ac:picMkLst>
        </pc:picChg>
      </pc:sldChg>
      <pc:sldChg chg="addSp delSp modSp">
        <pc:chgData name="Romain Rachenne" userId="d05ffb5d262588ec" providerId="LiveId" clId="{88E78C4D-0A8B-48B9-9B09-D10C29B3B287}" dt="2022-11-13T16:43:58.010" v="1070"/>
        <pc:sldMkLst>
          <pc:docMk/>
          <pc:sldMk cId="3435762778" sldId="349"/>
        </pc:sldMkLst>
        <pc:grpChg chg="add mod">
          <ac:chgData name="Romain Rachenne" userId="d05ffb5d262588ec" providerId="LiveId" clId="{88E78C4D-0A8B-48B9-9B09-D10C29B3B287}" dt="2022-11-13T16:43:58.010" v="1070"/>
          <ac:grpSpMkLst>
            <pc:docMk/>
            <pc:sldMk cId="3435762778" sldId="349"/>
            <ac:grpSpMk id="2" creationId="{E11C7E30-37DE-9554-139B-7F97A9387179}"/>
          </ac:grpSpMkLst>
        </pc:grpChg>
        <pc:grpChg chg="mod">
          <ac:chgData name="Romain Rachenne" userId="d05ffb5d262588ec" providerId="LiveId" clId="{88E78C4D-0A8B-48B9-9B09-D10C29B3B287}" dt="2022-11-13T16:43:58.010" v="1070"/>
          <ac:grpSpMkLst>
            <pc:docMk/>
            <pc:sldMk cId="3435762778" sldId="349"/>
            <ac:grpSpMk id="3" creationId="{2C92275B-25A5-68D3-22DC-4CE40340BB4C}"/>
          </ac:grpSpMkLst>
        </pc:grpChg>
        <pc:grpChg chg="del">
          <ac:chgData name="Romain Rachenne" userId="d05ffb5d262588ec" providerId="LiveId" clId="{88E78C4D-0A8B-48B9-9B09-D10C29B3B287}" dt="2022-11-13T16:43:57.699" v="1069" actId="478"/>
          <ac:grpSpMkLst>
            <pc:docMk/>
            <pc:sldMk cId="3435762778" sldId="349"/>
            <ac:grpSpMk id="10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43:58.010" v="1070"/>
          <ac:picMkLst>
            <pc:docMk/>
            <pc:sldMk cId="3435762778" sldId="349"/>
            <ac:picMk id="4" creationId="{8EC1D663-C052-87A4-E83A-C0578D9A6452}"/>
          </ac:picMkLst>
        </pc:picChg>
        <pc:picChg chg="mod">
          <ac:chgData name="Romain Rachenne" userId="d05ffb5d262588ec" providerId="LiveId" clId="{88E78C4D-0A8B-48B9-9B09-D10C29B3B287}" dt="2022-11-13T16:43:58.010" v="1070"/>
          <ac:picMkLst>
            <pc:docMk/>
            <pc:sldMk cId="3435762778" sldId="349"/>
            <ac:picMk id="5" creationId="{1DB62EC6-EAAB-CB5C-DD9E-7F42EE79F37D}"/>
          </ac:picMkLst>
        </pc:picChg>
        <pc:picChg chg="mod">
          <ac:chgData name="Romain Rachenne" userId="d05ffb5d262588ec" providerId="LiveId" clId="{88E78C4D-0A8B-48B9-9B09-D10C29B3B287}" dt="2022-11-13T16:43:58.010" v="1070"/>
          <ac:picMkLst>
            <pc:docMk/>
            <pc:sldMk cId="3435762778" sldId="349"/>
            <ac:picMk id="6" creationId="{B266DEC1-868A-A0C0-7A9C-B2FB68021902}"/>
          </ac:picMkLst>
        </pc:picChg>
      </pc:sldChg>
      <pc:sldChg chg="addSp delSp modSp mod">
        <pc:chgData name="Romain Rachenne" userId="d05ffb5d262588ec" providerId="LiveId" clId="{88E78C4D-0A8B-48B9-9B09-D10C29B3B287}" dt="2022-11-13T16:43:43.295" v="1063"/>
        <pc:sldMkLst>
          <pc:docMk/>
          <pc:sldMk cId="8062692" sldId="355"/>
        </pc:sldMkLst>
        <pc:spChg chg="mod">
          <ac:chgData name="Romain Rachenne" userId="d05ffb5d262588ec" providerId="LiveId" clId="{88E78C4D-0A8B-48B9-9B09-D10C29B3B287}" dt="2022-11-13T16:21:36.036" v="1015" actId="14100"/>
          <ac:spMkLst>
            <pc:docMk/>
            <pc:sldMk cId="8062692" sldId="355"/>
            <ac:spMk id="15" creationId="{CEC5E6BD-A6E0-4967-9C80-2232FDB6CE4A}"/>
          </ac:spMkLst>
        </pc:spChg>
        <pc:grpChg chg="add mod">
          <ac:chgData name="Romain Rachenne" userId="d05ffb5d262588ec" providerId="LiveId" clId="{88E78C4D-0A8B-48B9-9B09-D10C29B3B287}" dt="2022-11-13T16:43:43.295" v="1063"/>
          <ac:grpSpMkLst>
            <pc:docMk/>
            <pc:sldMk cId="8062692" sldId="355"/>
            <ac:grpSpMk id="3" creationId="{53494C7F-E2B6-E070-1994-25F6CB00A0AC}"/>
          </ac:grpSpMkLst>
        </pc:grpChg>
        <pc:grpChg chg="mod">
          <ac:chgData name="Romain Rachenne" userId="d05ffb5d262588ec" providerId="LiveId" clId="{88E78C4D-0A8B-48B9-9B09-D10C29B3B287}" dt="2022-11-13T16:21:36.036" v="1015" actId="14100"/>
          <ac:grpSpMkLst>
            <pc:docMk/>
            <pc:sldMk cId="8062692" sldId="355"/>
            <ac:grpSpMk id="6" creationId="{00000000-0000-0000-0000-000000000000}"/>
          </ac:grpSpMkLst>
        </pc:grpChg>
        <pc:grpChg chg="mod">
          <ac:chgData name="Romain Rachenne" userId="d05ffb5d262588ec" providerId="LiveId" clId="{88E78C4D-0A8B-48B9-9B09-D10C29B3B287}" dt="2022-11-13T16:43:43.295" v="1063"/>
          <ac:grpSpMkLst>
            <pc:docMk/>
            <pc:sldMk cId="8062692" sldId="355"/>
            <ac:grpSpMk id="7" creationId="{3A0B1E5B-2714-3274-4FD9-0D2EC9A16152}"/>
          </ac:grpSpMkLst>
        </pc:grpChg>
        <pc:grpChg chg="del">
          <ac:chgData name="Romain Rachenne" userId="d05ffb5d262588ec" providerId="LiveId" clId="{88E78C4D-0A8B-48B9-9B09-D10C29B3B287}" dt="2022-11-13T16:43:43.027" v="1062" actId="478"/>
          <ac:grpSpMkLst>
            <pc:docMk/>
            <pc:sldMk cId="8062692" sldId="355"/>
            <ac:grpSpMk id="10" creationId="{00000000-0000-0000-0000-000000000000}"/>
          </ac:grpSpMkLst>
        </pc:grpChg>
        <pc:graphicFrameChg chg="mod">
          <ac:chgData name="Romain Rachenne" userId="d05ffb5d262588ec" providerId="LiveId" clId="{88E78C4D-0A8B-48B9-9B09-D10C29B3B287}" dt="2022-11-13T16:21:30.137" v="1012" actId="20577"/>
          <ac:graphicFrameMkLst>
            <pc:docMk/>
            <pc:sldMk cId="8062692" sldId="355"/>
            <ac:graphicFrameMk id="5" creationId="{FB5EA03B-4A14-4367-8014-8E835B6E3848}"/>
          </ac:graphicFrameMkLst>
        </pc:graphicFrameChg>
        <pc:picChg chg="mod">
          <ac:chgData name="Romain Rachenne" userId="d05ffb5d262588ec" providerId="LiveId" clId="{88E78C4D-0A8B-48B9-9B09-D10C29B3B287}" dt="2022-11-13T16:21:36.036" v="1015" actId="14100"/>
          <ac:picMkLst>
            <pc:docMk/>
            <pc:sldMk cId="8062692" sldId="355"/>
            <ac:picMk id="4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6:43:43.295" v="1063"/>
          <ac:picMkLst>
            <pc:docMk/>
            <pc:sldMk cId="8062692" sldId="355"/>
            <ac:picMk id="8" creationId="{53423DFD-5FFE-85D4-0E3B-7BB7BC743FF5}"/>
          </ac:picMkLst>
        </pc:picChg>
        <pc:picChg chg="mod">
          <ac:chgData name="Romain Rachenne" userId="d05ffb5d262588ec" providerId="LiveId" clId="{88E78C4D-0A8B-48B9-9B09-D10C29B3B287}" dt="2022-11-13T16:43:43.295" v="1063"/>
          <ac:picMkLst>
            <pc:docMk/>
            <pc:sldMk cId="8062692" sldId="355"/>
            <ac:picMk id="9" creationId="{36951DCB-A1CE-3502-BDAC-62631CF3DBD5}"/>
          </ac:picMkLst>
        </pc:picChg>
        <pc:picChg chg="mod">
          <ac:chgData name="Romain Rachenne" userId="d05ffb5d262588ec" providerId="LiveId" clId="{88E78C4D-0A8B-48B9-9B09-D10C29B3B287}" dt="2022-11-13T16:43:43.295" v="1063"/>
          <ac:picMkLst>
            <pc:docMk/>
            <pc:sldMk cId="8062692" sldId="355"/>
            <ac:picMk id="14" creationId="{B917DBBB-4874-23D9-A994-BB26624B49B8}"/>
          </ac:picMkLst>
        </pc:picChg>
      </pc:sldChg>
      <pc:sldChg chg="addSp delSp modSp mod">
        <pc:chgData name="Romain Rachenne" userId="d05ffb5d262588ec" providerId="LiveId" clId="{88E78C4D-0A8B-48B9-9B09-D10C29B3B287}" dt="2022-11-13T16:44:00.657" v="1072"/>
        <pc:sldMkLst>
          <pc:docMk/>
          <pc:sldMk cId="2598671472" sldId="356"/>
        </pc:sldMkLst>
        <pc:spChg chg="mod">
          <ac:chgData name="Romain Rachenne" userId="d05ffb5d262588ec" providerId="LiveId" clId="{88E78C4D-0A8B-48B9-9B09-D10C29B3B287}" dt="2022-11-13T16:39:51.110" v="1058" actId="14100"/>
          <ac:spMkLst>
            <pc:docMk/>
            <pc:sldMk cId="2598671472" sldId="356"/>
            <ac:spMk id="15" creationId="{CEC5E6BD-A6E0-4967-9C80-2232FDB6CE4A}"/>
          </ac:spMkLst>
        </pc:spChg>
        <pc:grpChg chg="add mod">
          <ac:chgData name="Romain Rachenne" userId="d05ffb5d262588ec" providerId="LiveId" clId="{88E78C4D-0A8B-48B9-9B09-D10C29B3B287}" dt="2022-11-13T16:44:00.657" v="1072"/>
          <ac:grpSpMkLst>
            <pc:docMk/>
            <pc:sldMk cId="2598671472" sldId="356"/>
            <ac:grpSpMk id="3" creationId="{CE95EA03-85B8-4954-1590-109FBBA4191F}"/>
          </ac:grpSpMkLst>
        </pc:grpChg>
        <pc:grpChg chg="mod">
          <ac:chgData name="Romain Rachenne" userId="d05ffb5d262588ec" providerId="LiveId" clId="{88E78C4D-0A8B-48B9-9B09-D10C29B3B287}" dt="2022-11-13T16:39:51.110" v="1058" actId="14100"/>
          <ac:grpSpMkLst>
            <pc:docMk/>
            <pc:sldMk cId="2598671472" sldId="356"/>
            <ac:grpSpMk id="6" creationId="{00000000-0000-0000-0000-000000000000}"/>
          </ac:grpSpMkLst>
        </pc:grpChg>
        <pc:grpChg chg="mod">
          <ac:chgData name="Romain Rachenne" userId="d05ffb5d262588ec" providerId="LiveId" clId="{88E78C4D-0A8B-48B9-9B09-D10C29B3B287}" dt="2022-11-13T16:44:00.657" v="1072"/>
          <ac:grpSpMkLst>
            <pc:docMk/>
            <pc:sldMk cId="2598671472" sldId="356"/>
            <ac:grpSpMk id="7" creationId="{A34E3639-A071-0F2F-8A82-2B004F79CE6F}"/>
          </ac:grpSpMkLst>
        </pc:grpChg>
        <pc:grpChg chg="del">
          <ac:chgData name="Romain Rachenne" userId="d05ffb5d262588ec" providerId="LiveId" clId="{88E78C4D-0A8B-48B9-9B09-D10C29B3B287}" dt="2022-11-13T16:44:00.347" v="1071" actId="478"/>
          <ac:grpSpMkLst>
            <pc:docMk/>
            <pc:sldMk cId="2598671472" sldId="356"/>
            <ac:grpSpMk id="11" creationId="{00000000-0000-0000-0000-000000000000}"/>
          </ac:grpSpMkLst>
        </pc:grpChg>
        <pc:graphicFrameChg chg="mod">
          <ac:chgData name="Romain Rachenne" userId="d05ffb5d262588ec" providerId="LiveId" clId="{88E78C4D-0A8B-48B9-9B09-D10C29B3B287}" dt="2022-11-13T16:39:41.801" v="1046" actId="20577"/>
          <ac:graphicFrameMkLst>
            <pc:docMk/>
            <pc:sldMk cId="2598671472" sldId="356"/>
            <ac:graphicFrameMk id="5" creationId="{FB5EA03B-4A14-4367-8014-8E835B6E3848}"/>
          </ac:graphicFrameMkLst>
        </pc:graphicFrameChg>
        <pc:picChg chg="mod">
          <ac:chgData name="Romain Rachenne" userId="d05ffb5d262588ec" providerId="LiveId" clId="{88E78C4D-0A8B-48B9-9B09-D10C29B3B287}" dt="2022-11-13T16:39:51.110" v="1058" actId="14100"/>
          <ac:picMkLst>
            <pc:docMk/>
            <pc:sldMk cId="2598671472" sldId="356"/>
            <ac:picMk id="4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6:44:00.657" v="1072"/>
          <ac:picMkLst>
            <pc:docMk/>
            <pc:sldMk cId="2598671472" sldId="356"/>
            <ac:picMk id="8" creationId="{E3263D29-84B0-364B-81F9-6A1FDF580775}"/>
          </ac:picMkLst>
        </pc:picChg>
        <pc:picChg chg="mod">
          <ac:chgData name="Romain Rachenne" userId="d05ffb5d262588ec" providerId="LiveId" clId="{88E78C4D-0A8B-48B9-9B09-D10C29B3B287}" dt="2022-11-13T16:44:00.657" v="1072"/>
          <ac:picMkLst>
            <pc:docMk/>
            <pc:sldMk cId="2598671472" sldId="356"/>
            <ac:picMk id="9" creationId="{70164690-B2A3-AECF-A596-754D9AD206D4}"/>
          </ac:picMkLst>
        </pc:picChg>
        <pc:picChg chg="mod">
          <ac:chgData name="Romain Rachenne" userId="d05ffb5d262588ec" providerId="LiveId" clId="{88E78C4D-0A8B-48B9-9B09-D10C29B3B287}" dt="2022-11-13T16:44:00.657" v="1072"/>
          <ac:picMkLst>
            <pc:docMk/>
            <pc:sldMk cId="2598671472" sldId="356"/>
            <ac:picMk id="10" creationId="{3E342021-CA72-6D7D-0A40-B916C10BACA5}"/>
          </ac:picMkLst>
        </pc:picChg>
      </pc:sldChg>
      <pc:sldChg chg="addSp delSp modSp mod">
        <pc:chgData name="Romain Rachenne" userId="d05ffb5d262588ec" providerId="LiveId" clId="{88E78C4D-0A8B-48B9-9B09-D10C29B3B287}" dt="2022-11-13T12:41:22.619" v="302" actId="1076"/>
        <pc:sldMkLst>
          <pc:docMk/>
          <pc:sldMk cId="1482809837" sldId="359"/>
        </pc:sldMkLst>
        <pc:spChg chg="mod">
          <ac:chgData name="Romain Rachenne" userId="d05ffb5d262588ec" providerId="LiveId" clId="{88E78C4D-0A8B-48B9-9B09-D10C29B3B287}" dt="2022-11-09T09:32:16.472" v="106" actId="122"/>
          <ac:spMkLst>
            <pc:docMk/>
            <pc:sldMk cId="1482809837" sldId="359"/>
            <ac:spMk id="2" creationId="{151CD8BC-E868-4D08-A768-62ADD13FA9C4}"/>
          </ac:spMkLst>
        </pc:spChg>
        <pc:grpChg chg="add mod">
          <ac:chgData name="Romain Rachenne" userId="d05ffb5d262588ec" providerId="LiveId" clId="{88E78C4D-0A8B-48B9-9B09-D10C29B3B287}" dt="2022-11-13T12:40:51.881" v="294"/>
          <ac:grpSpMkLst>
            <pc:docMk/>
            <pc:sldMk cId="1482809837" sldId="359"/>
            <ac:grpSpMk id="4" creationId="{08C52A3B-1404-BABD-0A7C-752FA8CA5842}"/>
          </ac:grpSpMkLst>
        </pc:grpChg>
        <pc:grpChg chg="mod">
          <ac:chgData name="Romain Rachenne" userId="d05ffb5d262588ec" providerId="LiveId" clId="{88E78C4D-0A8B-48B9-9B09-D10C29B3B287}" dt="2022-11-13T12:40:51.881" v="294"/>
          <ac:grpSpMkLst>
            <pc:docMk/>
            <pc:sldMk cId="1482809837" sldId="359"/>
            <ac:grpSpMk id="5" creationId="{4925B7DE-1464-BE01-9449-15A46585C333}"/>
          </ac:grpSpMkLst>
        </pc:grpChg>
        <pc:picChg chg="del">
          <ac:chgData name="Romain Rachenne" userId="d05ffb5d262588ec" providerId="LiveId" clId="{88E78C4D-0A8B-48B9-9B09-D10C29B3B287}" dt="2022-11-13T12:40:55.589" v="295" actId="478"/>
          <ac:picMkLst>
            <pc:docMk/>
            <pc:sldMk cId="1482809837" sldId="359"/>
            <ac:picMk id="3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2:40:51.881" v="294"/>
          <ac:picMkLst>
            <pc:docMk/>
            <pc:sldMk cId="1482809837" sldId="359"/>
            <ac:picMk id="6" creationId="{CD55D835-8F1E-B51E-EE11-2BE991F9F9AD}"/>
          </ac:picMkLst>
        </pc:picChg>
        <pc:picChg chg="mod">
          <ac:chgData name="Romain Rachenne" userId="d05ffb5d262588ec" providerId="LiveId" clId="{88E78C4D-0A8B-48B9-9B09-D10C29B3B287}" dt="2022-11-13T12:40:51.881" v="294"/>
          <ac:picMkLst>
            <pc:docMk/>
            <pc:sldMk cId="1482809837" sldId="359"/>
            <ac:picMk id="7" creationId="{9EFD4ACD-3D30-55EF-A9A9-2FD1DDA700F4}"/>
          </ac:picMkLst>
        </pc:picChg>
        <pc:picChg chg="mod">
          <ac:chgData name="Romain Rachenne" userId="d05ffb5d262588ec" providerId="LiveId" clId="{88E78C4D-0A8B-48B9-9B09-D10C29B3B287}" dt="2022-11-13T12:40:51.881" v="294"/>
          <ac:picMkLst>
            <pc:docMk/>
            <pc:sldMk cId="1482809837" sldId="359"/>
            <ac:picMk id="8" creationId="{68A05929-F30E-11A4-A167-0E1B5FB36E1A}"/>
          </ac:picMkLst>
        </pc:picChg>
        <pc:picChg chg="add mod">
          <ac:chgData name="Romain Rachenne" userId="d05ffb5d262588ec" providerId="LiveId" clId="{88E78C4D-0A8B-48B9-9B09-D10C29B3B287}" dt="2022-11-13T12:41:22.619" v="302" actId="1076"/>
          <ac:picMkLst>
            <pc:docMk/>
            <pc:sldMk cId="1482809837" sldId="359"/>
            <ac:picMk id="10" creationId="{5008B10B-FC0D-074A-D327-574238A79052}"/>
          </ac:picMkLst>
        </pc:picChg>
        <pc:picChg chg="del">
          <ac:chgData name="Romain Rachenne" userId="d05ffb5d262588ec" providerId="LiveId" clId="{88E78C4D-0A8B-48B9-9B09-D10C29B3B287}" dt="2022-11-13T12:40:51.016" v="293" actId="478"/>
          <ac:picMkLst>
            <pc:docMk/>
            <pc:sldMk cId="1482809837" sldId="359"/>
            <ac:picMk id="14" creationId="{C2D3166F-0D35-4F52-83F5-D4E574CF82B8}"/>
          </ac:picMkLst>
        </pc:picChg>
        <pc:picChg chg="del">
          <ac:chgData name="Romain Rachenne" userId="d05ffb5d262588ec" providerId="LiveId" clId="{88E78C4D-0A8B-48B9-9B09-D10C29B3B287}" dt="2022-11-13T12:40:50.565" v="292" actId="478"/>
          <ac:picMkLst>
            <pc:docMk/>
            <pc:sldMk cId="1482809837" sldId="359"/>
            <ac:picMk id="16" creationId="{879C45CD-EA7A-451F-BAAB-FB9849DFB579}"/>
          </ac:picMkLst>
        </pc:picChg>
      </pc:sldChg>
      <pc:sldChg chg="addSp delSp modSp">
        <pc:chgData name="Romain Rachenne" userId="d05ffb5d262588ec" providerId="LiveId" clId="{88E78C4D-0A8B-48B9-9B09-D10C29B3B287}" dt="2022-11-13T12:50:49.686" v="340"/>
        <pc:sldMkLst>
          <pc:docMk/>
          <pc:sldMk cId="40846144" sldId="360"/>
        </pc:sldMkLst>
        <pc:grpChg chg="add mod">
          <ac:chgData name="Romain Rachenne" userId="d05ffb5d262588ec" providerId="LiveId" clId="{88E78C4D-0A8B-48B9-9B09-D10C29B3B287}" dt="2022-11-13T12:50:49.686" v="340"/>
          <ac:grpSpMkLst>
            <pc:docMk/>
            <pc:sldMk cId="40846144" sldId="360"/>
            <ac:grpSpMk id="4" creationId="{AA6423A7-8C57-14AB-C87F-C0B4992B7BE4}"/>
          </ac:grpSpMkLst>
        </pc:grpChg>
        <pc:grpChg chg="mod">
          <ac:chgData name="Romain Rachenne" userId="d05ffb5d262588ec" providerId="LiveId" clId="{88E78C4D-0A8B-48B9-9B09-D10C29B3B287}" dt="2022-11-13T12:50:49.686" v="340"/>
          <ac:grpSpMkLst>
            <pc:docMk/>
            <pc:sldMk cId="40846144" sldId="360"/>
            <ac:grpSpMk id="5" creationId="{34D24DB6-5EA6-FEE2-96F7-D1A579F174D2}"/>
          </ac:grpSpMkLst>
        </pc:grpChg>
        <pc:grpChg chg="del">
          <ac:chgData name="Romain Rachenne" userId="d05ffb5d262588ec" providerId="LiveId" clId="{88E78C4D-0A8B-48B9-9B09-D10C29B3B287}" dt="2022-11-13T12:50:49.258" v="339" actId="478"/>
          <ac:grpSpMkLst>
            <pc:docMk/>
            <pc:sldMk cId="40846144" sldId="360"/>
            <ac:grpSpMk id="7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0:49.686" v="340"/>
          <ac:picMkLst>
            <pc:docMk/>
            <pc:sldMk cId="40846144" sldId="360"/>
            <ac:picMk id="6" creationId="{DDABF683-20F6-0E1A-2970-1B3DCF51D44D}"/>
          </ac:picMkLst>
        </pc:picChg>
        <pc:picChg chg="mod">
          <ac:chgData name="Romain Rachenne" userId="d05ffb5d262588ec" providerId="LiveId" clId="{88E78C4D-0A8B-48B9-9B09-D10C29B3B287}" dt="2022-11-13T12:50:49.686" v="340"/>
          <ac:picMkLst>
            <pc:docMk/>
            <pc:sldMk cId="40846144" sldId="360"/>
            <ac:picMk id="11" creationId="{596CF07C-AEE2-F0FC-DCB7-1E29B9696C7F}"/>
          </ac:picMkLst>
        </pc:picChg>
        <pc:picChg chg="mod">
          <ac:chgData name="Romain Rachenne" userId="d05ffb5d262588ec" providerId="LiveId" clId="{88E78C4D-0A8B-48B9-9B09-D10C29B3B287}" dt="2022-11-13T12:50:49.686" v="340"/>
          <ac:picMkLst>
            <pc:docMk/>
            <pc:sldMk cId="40846144" sldId="360"/>
            <ac:picMk id="12" creationId="{585D18B9-B547-4CD6-E83F-0A3FCF781CEB}"/>
          </ac:picMkLst>
        </pc:picChg>
      </pc:sldChg>
      <pc:sldChg chg="addSp delSp modSp">
        <pc:chgData name="Romain Rachenne" userId="d05ffb5d262588ec" providerId="LiveId" clId="{88E78C4D-0A8B-48B9-9B09-D10C29B3B287}" dt="2022-11-13T12:53:57.111" v="348"/>
        <pc:sldMkLst>
          <pc:docMk/>
          <pc:sldMk cId="3570482387" sldId="361"/>
        </pc:sldMkLst>
        <pc:grpChg chg="add mod">
          <ac:chgData name="Romain Rachenne" userId="d05ffb5d262588ec" providerId="LiveId" clId="{88E78C4D-0A8B-48B9-9B09-D10C29B3B287}" dt="2022-11-13T12:53:57.111" v="348"/>
          <ac:grpSpMkLst>
            <pc:docMk/>
            <pc:sldMk cId="3570482387" sldId="361"/>
            <ac:grpSpMk id="3" creationId="{701D266B-C61A-C368-57A4-13083374F9A0}"/>
          </ac:grpSpMkLst>
        </pc:grpChg>
        <pc:grpChg chg="mod">
          <ac:chgData name="Romain Rachenne" userId="d05ffb5d262588ec" providerId="LiveId" clId="{88E78C4D-0A8B-48B9-9B09-D10C29B3B287}" dt="2022-11-13T12:53:57.111" v="348"/>
          <ac:grpSpMkLst>
            <pc:docMk/>
            <pc:sldMk cId="3570482387" sldId="361"/>
            <ac:grpSpMk id="4" creationId="{CF156E8C-110C-73A4-0DB4-0B1BB73185CA}"/>
          </ac:grpSpMkLst>
        </pc:grpChg>
        <pc:grpChg chg="del">
          <ac:chgData name="Romain Rachenne" userId="d05ffb5d262588ec" providerId="LiveId" clId="{88E78C4D-0A8B-48B9-9B09-D10C29B3B287}" dt="2022-11-13T12:53:56.835" v="347" actId="478"/>
          <ac:grpSpMkLst>
            <pc:docMk/>
            <pc:sldMk cId="3570482387" sldId="361"/>
            <ac:grpSpMk id="7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3:57.111" v="348"/>
          <ac:picMkLst>
            <pc:docMk/>
            <pc:sldMk cId="3570482387" sldId="361"/>
            <ac:picMk id="6" creationId="{C9AA7EAB-8C8A-CF5B-66C8-6185B4808E74}"/>
          </ac:picMkLst>
        </pc:picChg>
        <pc:picChg chg="mod">
          <ac:chgData name="Romain Rachenne" userId="d05ffb5d262588ec" providerId="LiveId" clId="{88E78C4D-0A8B-48B9-9B09-D10C29B3B287}" dt="2022-11-13T12:53:57.111" v="348"/>
          <ac:picMkLst>
            <pc:docMk/>
            <pc:sldMk cId="3570482387" sldId="361"/>
            <ac:picMk id="11" creationId="{EB577A63-B299-797C-201A-39E2BEE5F411}"/>
          </ac:picMkLst>
        </pc:picChg>
        <pc:picChg chg="mod">
          <ac:chgData name="Romain Rachenne" userId="d05ffb5d262588ec" providerId="LiveId" clId="{88E78C4D-0A8B-48B9-9B09-D10C29B3B287}" dt="2022-11-13T12:53:57.111" v="348"/>
          <ac:picMkLst>
            <pc:docMk/>
            <pc:sldMk cId="3570482387" sldId="361"/>
            <ac:picMk id="12" creationId="{605ED16B-5362-3BAC-4C74-06DEE319C0DB}"/>
          </ac:picMkLst>
        </pc:picChg>
      </pc:sldChg>
      <pc:sldChg chg="addSp delSp modSp mod">
        <pc:chgData name="Romain Rachenne" userId="d05ffb5d262588ec" providerId="LiveId" clId="{88E78C4D-0A8B-48B9-9B09-D10C29B3B287}" dt="2022-11-13T12:56:29.980" v="420" actId="1036"/>
        <pc:sldMkLst>
          <pc:docMk/>
          <pc:sldMk cId="2679822901" sldId="364"/>
        </pc:sldMkLst>
        <pc:grpChg chg="add mod">
          <ac:chgData name="Romain Rachenne" userId="d05ffb5d262588ec" providerId="LiveId" clId="{88E78C4D-0A8B-48B9-9B09-D10C29B3B287}" dt="2022-11-13T12:56:23.783" v="409"/>
          <ac:grpSpMkLst>
            <pc:docMk/>
            <pc:sldMk cId="2679822901" sldId="364"/>
            <ac:grpSpMk id="3" creationId="{164EB815-1198-D653-9E7F-6C031981DA02}"/>
          </ac:grpSpMkLst>
        </pc:grpChg>
        <pc:grpChg chg="mod">
          <ac:chgData name="Romain Rachenne" userId="d05ffb5d262588ec" providerId="LiveId" clId="{88E78C4D-0A8B-48B9-9B09-D10C29B3B287}" dt="2022-11-13T12:56:23.783" v="409"/>
          <ac:grpSpMkLst>
            <pc:docMk/>
            <pc:sldMk cId="2679822901" sldId="364"/>
            <ac:grpSpMk id="4" creationId="{97AE3F1E-8B07-3017-9008-88A091C75ECD}"/>
          </ac:grpSpMkLst>
        </pc:grpChg>
        <pc:grpChg chg="del">
          <ac:chgData name="Romain Rachenne" userId="d05ffb5d262588ec" providerId="LiveId" clId="{88E78C4D-0A8B-48B9-9B09-D10C29B3B287}" dt="2022-11-13T12:56:23.443" v="408" actId="478"/>
          <ac:grpSpMkLst>
            <pc:docMk/>
            <pc:sldMk cId="2679822901" sldId="364"/>
            <ac:grpSpMk id="8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6:29.980" v="420" actId="1036"/>
          <ac:picMkLst>
            <pc:docMk/>
            <pc:sldMk cId="2679822901" sldId="364"/>
            <ac:picMk id="2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2:56:23.783" v="409"/>
          <ac:picMkLst>
            <pc:docMk/>
            <pc:sldMk cId="2679822901" sldId="364"/>
            <ac:picMk id="5" creationId="{91DF0C01-27B0-BBCC-6FF8-6323E8FC25DF}"/>
          </ac:picMkLst>
        </pc:picChg>
        <pc:picChg chg="mod">
          <ac:chgData name="Romain Rachenne" userId="d05ffb5d262588ec" providerId="LiveId" clId="{88E78C4D-0A8B-48B9-9B09-D10C29B3B287}" dt="2022-11-13T12:56:23.783" v="409"/>
          <ac:picMkLst>
            <pc:docMk/>
            <pc:sldMk cId="2679822901" sldId="364"/>
            <ac:picMk id="6" creationId="{648CDBBF-9F0D-07C4-553A-2F0D3EB7BDC1}"/>
          </ac:picMkLst>
        </pc:picChg>
        <pc:picChg chg="mod">
          <ac:chgData name="Romain Rachenne" userId="d05ffb5d262588ec" providerId="LiveId" clId="{88E78C4D-0A8B-48B9-9B09-D10C29B3B287}" dt="2022-11-13T12:56:23.783" v="409"/>
          <ac:picMkLst>
            <pc:docMk/>
            <pc:sldMk cId="2679822901" sldId="364"/>
            <ac:picMk id="11" creationId="{793A5B1D-B901-E203-CA14-9B081D09CC2F}"/>
          </ac:picMkLst>
        </pc:picChg>
      </pc:sldChg>
      <pc:sldChg chg="addSp delSp modSp">
        <pc:chgData name="Romain Rachenne" userId="d05ffb5d262588ec" providerId="LiveId" clId="{88E78C4D-0A8B-48B9-9B09-D10C29B3B287}" dt="2022-11-13T13:00:49.058" v="483"/>
        <pc:sldMkLst>
          <pc:docMk/>
          <pc:sldMk cId="1876324829" sldId="366"/>
        </pc:sldMkLst>
        <pc:grpChg chg="add mod">
          <ac:chgData name="Romain Rachenne" userId="d05ffb5d262588ec" providerId="LiveId" clId="{88E78C4D-0A8B-48B9-9B09-D10C29B3B287}" dt="2022-11-13T13:00:49.058" v="483"/>
          <ac:grpSpMkLst>
            <pc:docMk/>
            <pc:sldMk cId="1876324829" sldId="366"/>
            <ac:grpSpMk id="4" creationId="{E10C2238-2818-A3B2-E603-D64DC02F5F9D}"/>
          </ac:grpSpMkLst>
        </pc:grpChg>
        <pc:grpChg chg="mod">
          <ac:chgData name="Romain Rachenne" userId="d05ffb5d262588ec" providerId="LiveId" clId="{88E78C4D-0A8B-48B9-9B09-D10C29B3B287}" dt="2022-11-13T13:00:49.058" v="483"/>
          <ac:grpSpMkLst>
            <pc:docMk/>
            <pc:sldMk cId="1876324829" sldId="366"/>
            <ac:grpSpMk id="5" creationId="{2E2A2B7D-5F6C-7F32-1E87-FA1CC2A55A67}"/>
          </ac:grpSpMkLst>
        </pc:grpChg>
        <pc:grpChg chg="del">
          <ac:chgData name="Romain Rachenne" userId="d05ffb5d262588ec" providerId="LiveId" clId="{88E78C4D-0A8B-48B9-9B09-D10C29B3B287}" dt="2022-11-13T13:00:48.798" v="482" actId="478"/>
          <ac:grpSpMkLst>
            <pc:docMk/>
            <pc:sldMk cId="1876324829" sldId="366"/>
            <ac:grpSpMk id="8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3:00:49.058" v="483"/>
          <ac:picMkLst>
            <pc:docMk/>
            <pc:sldMk cId="1876324829" sldId="366"/>
            <ac:picMk id="6" creationId="{2BB45ACA-8615-8A84-5123-C951F390D385}"/>
          </ac:picMkLst>
        </pc:picChg>
        <pc:picChg chg="mod">
          <ac:chgData name="Romain Rachenne" userId="d05ffb5d262588ec" providerId="LiveId" clId="{88E78C4D-0A8B-48B9-9B09-D10C29B3B287}" dt="2022-11-13T13:00:49.058" v="483"/>
          <ac:picMkLst>
            <pc:docMk/>
            <pc:sldMk cId="1876324829" sldId="366"/>
            <ac:picMk id="11" creationId="{11BF204D-2795-8F3F-896C-73EB70E06AB7}"/>
          </ac:picMkLst>
        </pc:picChg>
        <pc:picChg chg="mod">
          <ac:chgData name="Romain Rachenne" userId="d05ffb5d262588ec" providerId="LiveId" clId="{88E78C4D-0A8B-48B9-9B09-D10C29B3B287}" dt="2022-11-13T13:00:49.058" v="483"/>
          <ac:picMkLst>
            <pc:docMk/>
            <pc:sldMk cId="1876324829" sldId="366"/>
            <ac:picMk id="13" creationId="{E7EB48AF-5162-A2C5-E1F9-B75B3DA81968}"/>
          </ac:picMkLst>
        </pc:picChg>
      </pc:sldChg>
      <pc:sldChg chg="addSp delSp modSp">
        <pc:chgData name="Romain Rachenne" userId="d05ffb5d262588ec" providerId="LiveId" clId="{88E78C4D-0A8B-48B9-9B09-D10C29B3B287}" dt="2022-11-13T13:00:54.146" v="485"/>
        <pc:sldMkLst>
          <pc:docMk/>
          <pc:sldMk cId="4003411461" sldId="368"/>
        </pc:sldMkLst>
        <pc:grpChg chg="add mod">
          <ac:chgData name="Romain Rachenne" userId="d05ffb5d262588ec" providerId="LiveId" clId="{88E78C4D-0A8B-48B9-9B09-D10C29B3B287}" dt="2022-11-13T13:00:54.146" v="485"/>
          <ac:grpSpMkLst>
            <pc:docMk/>
            <pc:sldMk cId="4003411461" sldId="368"/>
            <ac:grpSpMk id="2" creationId="{4F5B3C8E-72B3-FEC2-7AD7-0C4AEF287AB3}"/>
          </ac:grpSpMkLst>
        </pc:grpChg>
        <pc:grpChg chg="mod">
          <ac:chgData name="Romain Rachenne" userId="d05ffb5d262588ec" providerId="LiveId" clId="{88E78C4D-0A8B-48B9-9B09-D10C29B3B287}" dt="2022-11-13T13:00:54.146" v="485"/>
          <ac:grpSpMkLst>
            <pc:docMk/>
            <pc:sldMk cId="4003411461" sldId="368"/>
            <ac:grpSpMk id="5" creationId="{A89DA291-49C6-25C6-5D3D-75A14C93DABB}"/>
          </ac:grpSpMkLst>
        </pc:grpChg>
        <pc:grpChg chg="del">
          <ac:chgData name="Romain Rachenne" userId="d05ffb5d262588ec" providerId="LiveId" clId="{88E78C4D-0A8B-48B9-9B09-D10C29B3B287}" dt="2022-11-13T13:00:53.885" v="484" actId="478"/>
          <ac:grpSpMkLst>
            <pc:docMk/>
            <pc:sldMk cId="4003411461" sldId="368"/>
            <ac:grpSpMk id="13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3:00:54.146" v="485"/>
          <ac:picMkLst>
            <pc:docMk/>
            <pc:sldMk cId="4003411461" sldId="368"/>
            <ac:picMk id="6" creationId="{1750A86D-7490-E41F-5C84-A0E0681B638C}"/>
          </ac:picMkLst>
        </pc:picChg>
        <pc:picChg chg="mod">
          <ac:chgData name="Romain Rachenne" userId="d05ffb5d262588ec" providerId="LiveId" clId="{88E78C4D-0A8B-48B9-9B09-D10C29B3B287}" dt="2022-11-13T13:00:54.146" v="485"/>
          <ac:picMkLst>
            <pc:docMk/>
            <pc:sldMk cId="4003411461" sldId="368"/>
            <ac:picMk id="8" creationId="{0D4F8584-81A5-DA7F-D8B1-1037339B5649}"/>
          </ac:picMkLst>
        </pc:picChg>
        <pc:picChg chg="mod">
          <ac:chgData name="Romain Rachenne" userId="d05ffb5d262588ec" providerId="LiveId" clId="{88E78C4D-0A8B-48B9-9B09-D10C29B3B287}" dt="2022-11-13T13:00:54.146" v="485"/>
          <ac:picMkLst>
            <pc:docMk/>
            <pc:sldMk cId="4003411461" sldId="368"/>
            <ac:picMk id="9" creationId="{21AB34A5-B1F3-ACCB-3105-5743A8B044CF}"/>
          </ac:picMkLst>
        </pc:picChg>
      </pc:sldChg>
      <pc:sldChg chg="addSp delSp modSp">
        <pc:chgData name="Romain Rachenne" userId="d05ffb5d262588ec" providerId="LiveId" clId="{88E78C4D-0A8B-48B9-9B09-D10C29B3B287}" dt="2022-11-13T13:00:45.778" v="481"/>
        <pc:sldMkLst>
          <pc:docMk/>
          <pc:sldMk cId="2795086695" sldId="369"/>
        </pc:sldMkLst>
        <pc:grpChg chg="add mod">
          <ac:chgData name="Romain Rachenne" userId="d05ffb5d262588ec" providerId="LiveId" clId="{88E78C4D-0A8B-48B9-9B09-D10C29B3B287}" dt="2022-11-13T13:00:45.778" v="481"/>
          <ac:grpSpMkLst>
            <pc:docMk/>
            <pc:sldMk cId="2795086695" sldId="369"/>
            <ac:grpSpMk id="2" creationId="{7852848E-AD0B-0950-AFD3-BD2E16F53143}"/>
          </ac:grpSpMkLst>
        </pc:grpChg>
        <pc:grpChg chg="mod">
          <ac:chgData name="Romain Rachenne" userId="d05ffb5d262588ec" providerId="LiveId" clId="{88E78C4D-0A8B-48B9-9B09-D10C29B3B287}" dt="2022-11-13T13:00:45.778" v="481"/>
          <ac:grpSpMkLst>
            <pc:docMk/>
            <pc:sldMk cId="2795086695" sldId="369"/>
            <ac:grpSpMk id="3" creationId="{18E5DB14-ABA0-5522-AED7-D881F4714C11}"/>
          </ac:grpSpMkLst>
        </pc:grpChg>
        <pc:grpChg chg="del">
          <ac:chgData name="Romain Rachenne" userId="d05ffb5d262588ec" providerId="LiveId" clId="{88E78C4D-0A8B-48B9-9B09-D10C29B3B287}" dt="2022-11-13T13:00:45.470" v="480" actId="478"/>
          <ac:grpSpMkLst>
            <pc:docMk/>
            <pc:sldMk cId="2795086695" sldId="369"/>
            <ac:grpSpMk id="10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3:00:45.778" v="481"/>
          <ac:picMkLst>
            <pc:docMk/>
            <pc:sldMk cId="2795086695" sldId="369"/>
            <ac:picMk id="4" creationId="{67552278-AA66-44CF-A8E4-9417346CC867}"/>
          </ac:picMkLst>
        </pc:picChg>
        <pc:picChg chg="mod">
          <ac:chgData name="Romain Rachenne" userId="d05ffb5d262588ec" providerId="LiveId" clId="{88E78C4D-0A8B-48B9-9B09-D10C29B3B287}" dt="2022-11-13T13:00:45.778" v="481"/>
          <ac:picMkLst>
            <pc:docMk/>
            <pc:sldMk cId="2795086695" sldId="369"/>
            <ac:picMk id="5" creationId="{025B8F65-C215-D9C2-A25D-938A70D876F7}"/>
          </ac:picMkLst>
        </pc:picChg>
        <pc:picChg chg="mod">
          <ac:chgData name="Romain Rachenne" userId="d05ffb5d262588ec" providerId="LiveId" clId="{88E78C4D-0A8B-48B9-9B09-D10C29B3B287}" dt="2022-11-13T13:00:45.778" v="481"/>
          <ac:picMkLst>
            <pc:docMk/>
            <pc:sldMk cId="2795086695" sldId="369"/>
            <ac:picMk id="6" creationId="{C5DE2AF8-23B0-E76B-118D-19DCC3532696}"/>
          </ac:picMkLst>
        </pc:picChg>
      </pc:sldChg>
      <pc:sldChg chg="addSp delSp modSp">
        <pc:chgData name="Romain Rachenne" userId="d05ffb5d262588ec" providerId="LiveId" clId="{88E78C4D-0A8B-48B9-9B09-D10C29B3B287}" dt="2022-11-13T16:44:07.968" v="1075"/>
        <pc:sldMkLst>
          <pc:docMk/>
          <pc:sldMk cId="3024113996" sldId="373"/>
        </pc:sldMkLst>
        <pc:grpChg chg="del">
          <ac:chgData name="Romain Rachenne" userId="d05ffb5d262588ec" providerId="LiveId" clId="{88E78C4D-0A8B-48B9-9B09-D10C29B3B287}" dt="2022-11-13T16:44:07.618" v="1074" actId="478"/>
          <ac:grpSpMkLst>
            <pc:docMk/>
            <pc:sldMk cId="3024113996" sldId="373"/>
            <ac:grpSpMk id="3" creationId="{00000000-0000-0000-0000-000000000000}"/>
          </ac:grpSpMkLst>
        </pc:grpChg>
        <pc:grpChg chg="add mod">
          <ac:chgData name="Romain Rachenne" userId="d05ffb5d262588ec" providerId="LiveId" clId="{88E78C4D-0A8B-48B9-9B09-D10C29B3B287}" dt="2022-11-13T16:44:07.968" v="1075"/>
          <ac:grpSpMkLst>
            <pc:docMk/>
            <pc:sldMk cId="3024113996" sldId="373"/>
            <ac:grpSpMk id="7" creationId="{CE0297F0-5AE0-A792-6DCC-449181F4E609}"/>
          </ac:grpSpMkLst>
        </pc:grpChg>
        <pc:grpChg chg="mod">
          <ac:chgData name="Romain Rachenne" userId="d05ffb5d262588ec" providerId="LiveId" clId="{88E78C4D-0A8B-48B9-9B09-D10C29B3B287}" dt="2022-11-13T16:44:07.968" v="1075"/>
          <ac:grpSpMkLst>
            <pc:docMk/>
            <pc:sldMk cId="3024113996" sldId="373"/>
            <ac:grpSpMk id="8" creationId="{14121369-5093-FB01-A113-7C0C3C70F96C}"/>
          </ac:grpSpMkLst>
        </pc:grpChg>
        <pc:picChg chg="mod">
          <ac:chgData name="Romain Rachenne" userId="d05ffb5d262588ec" providerId="LiveId" clId="{88E78C4D-0A8B-48B9-9B09-D10C29B3B287}" dt="2022-11-13T16:44:07.968" v="1075"/>
          <ac:picMkLst>
            <pc:docMk/>
            <pc:sldMk cId="3024113996" sldId="373"/>
            <ac:picMk id="9" creationId="{C401F75F-E7AF-254E-AA5A-513DA6E4E82B}"/>
          </ac:picMkLst>
        </pc:picChg>
        <pc:picChg chg="mod">
          <ac:chgData name="Romain Rachenne" userId="d05ffb5d262588ec" providerId="LiveId" clId="{88E78C4D-0A8B-48B9-9B09-D10C29B3B287}" dt="2022-11-13T16:44:07.968" v="1075"/>
          <ac:picMkLst>
            <pc:docMk/>
            <pc:sldMk cId="3024113996" sldId="373"/>
            <ac:picMk id="10" creationId="{9E182C14-E1D5-EB45-07FB-E10BCF8398E1}"/>
          </ac:picMkLst>
        </pc:picChg>
        <pc:picChg chg="mod">
          <ac:chgData name="Romain Rachenne" userId="d05ffb5d262588ec" providerId="LiveId" clId="{88E78C4D-0A8B-48B9-9B09-D10C29B3B287}" dt="2022-11-13T16:44:07.968" v="1075"/>
          <ac:picMkLst>
            <pc:docMk/>
            <pc:sldMk cId="3024113996" sldId="373"/>
            <ac:picMk id="11" creationId="{AB7ADC44-7C11-9C73-C5F3-E6599E8297D4}"/>
          </ac:picMkLst>
        </pc:picChg>
      </pc:sldChg>
      <pc:sldChg chg="addSp delSp modSp mod">
        <pc:chgData name="Romain Rachenne" userId="d05ffb5d262588ec" providerId="LiveId" clId="{88E78C4D-0A8B-48B9-9B09-D10C29B3B287}" dt="2022-11-13T12:59:08.333" v="469"/>
        <pc:sldMkLst>
          <pc:docMk/>
          <pc:sldMk cId="4073212115" sldId="379"/>
        </pc:sldMkLst>
        <pc:grpChg chg="add mod">
          <ac:chgData name="Romain Rachenne" userId="d05ffb5d262588ec" providerId="LiveId" clId="{88E78C4D-0A8B-48B9-9B09-D10C29B3B287}" dt="2022-11-13T12:58:28.122" v="464"/>
          <ac:grpSpMkLst>
            <pc:docMk/>
            <pc:sldMk cId="4073212115" sldId="379"/>
            <ac:grpSpMk id="3" creationId="{818ACEDC-6D61-4BC4-B2CB-058CFC7DEBA8}"/>
          </ac:grpSpMkLst>
        </pc:grpChg>
        <pc:grpChg chg="mod">
          <ac:chgData name="Romain Rachenne" userId="d05ffb5d262588ec" providerId="LiveId" clId="{88E78C4D-0A8B-48B9-9B09-D10C29B3B287}" dt="2022-11-13T12:58:28.122" v="464"/>
          <ac:grpSpMkLst>
            <pc:docMk/>
            <pc:sldMk cId="4073212115" sldId="379"/>
            <ac:grpSpMk id="4" creationId="{C71968A7-1255-BDE8-ADE5-A2D39DBFAFDF}"/>
          </ac:grpSpMkLst>
        </pc:grpChg>
        <pc:grpChg chg="del">
          <ac:chgData name="Romain Rachenne" userId="d05ffb5d262588ec" providerId="LiveId" clId="{88E78C4D-0A8B-48B9-9B09-D10C29B3B287}" dt="2022-11-13T12:58:27.821" v="463" actId="478"/>
          <ac:grpSpMkLst>
            <pc:docMk/>
            <pc:sldMk cId="4073212115" sldId="379"/>
            <ac:grpSpMk id="20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9:08.333" v="469"/>
          <ac:picMkLst>
            <pc:docMk/>
            <pc:sldMk cId="4073212115" sldId="379"/>
            <ac:picMk id="2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2:58:28.122" v="464"/>
          <ac:picMkLst>
            <pc:docMk/>
            <pc:sldMk cId="4073212115" sldId="379"/>
            <ac:picMk id="5" creationId="{DCD278AE-F2C7-DAC0-77A3-6CD4CF771A58}"/>
          </ac:picMkLst>
        </pc:picChg>
        <pc:picChg chg="mod">
          <ac:chgData name="Romain Rachenne" userId="d05ffb5d262588ec" providerId="LiveId" clId="{88E78C4D-0A8B-48B9-9B09-D10C29B3B287}" dt="2022-11-13T12:58:28.122" v="464"/>
          <ac:picMkLst>
            <pc:docMk/>
            <pc:sldMk cId="4073212115" sldId="379"/>
            <ac:picMk id="9" creationId="{93114106-D7E9-779B-08A4-61694D36FDE6}"/>
          </ac:picMkLst>
        </pc:picChg>
        <pc:picChg chg="mod">
          <ac:chgData name="Romain Rachenne" userId="d05ffb5d262588ec" providerId="LiveId" clId="{88E78C4D-0A8B-48B9-9B09-D10C29B3B287}" dt="2022-11-13T12:58:28.122" v="464"/>
          <ac:picMkLst>
            <pc:docMk/>
            <pc:sldMk cId="4073212115" sldId="379"/>
            <ac:picMk id="10" creationId="{83634F08-27EE-6DCB-E982-77767AE1178C}"/>
          </ac:picMkLst>
        </pc:picChg>
      </pc:sldChg>
      <pc:sldChg chg="addSp delSp modSp mod">
        <pc:chgData name="Romain Rachenne" userId="d05ffb5d262588ec" providerId="LiveId" clId="{88E78C4D-0A8B-48B9-9B09-D10C29B3B287}" dt="2022-11-13T12:55:22.894" v="386" actId="14100"/>
        <pc:sldMkLst>
          <pc:docMk/>
          <pc:sldMk cId="1063772699" sldId="382"/>
        </pc:sldMkLst>
        <pc:grpChg chg="add mod">
          <ac:chgData name="Romain Rachenne" userId="d05ffb5d262588ec" providerId="LiveId" clId="{88E78C4D-0A8B-48B9-9B09-D10C29B3B287}" dt="2022-11-13T12:55:02.605" v="378"/>
          <ac:grpSpMkLst>
            <pc:docMk/>
            <pc:sldMk cId="1063772699" sldId="382"/>
            <ac:grpSpMk id="2" creationId="{BA75828E-F52B-995C-1E92-7E57FF565CB6}"/>
          </ac:grpSpMkLst>
        </pc:grpChg>
        <pc:grpChg chg="mod">
          <ac:chgData name="Romain Rachenne" userId="d05ffb5d262588ec" providerId="LiveId" clId="{88E78C4D-0A8B-48B9-9B09-D10C29B3B287}" dt="2022-11-13T12:55:02.605" v="378"/>
          <ac:grpSpMkLst>
            <pc:docMk/>
            <pc:sldMk cId="1063772699" sldId="382"/>
            <ac:grpSpMk id="3" creationId="{1B9C3299-0DA3-9D41-3BF8-83B204DC688F}"/>
          </ac:grpSpMkLst>
        </pc:grpChg>
        <pc:grpChg chg="del">
          <ac:chgData name="Romain Rachenne" userId="d05ffb5d262588ec" providerId="LiveId" clId="{88E78C4D-0A8B-48B9-9B09-D10C29B3B287}" dt="2022-11-13T12:55:02.227" v="377" actId="478"/>
          <ac:grpSpMkLst>
            <pc:docMk/>
            <pc:sldMk cId="1063772699" sldId="382"/>
            <ac:grpSpMk id="1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5:02.605" v="378"/>
          <ac:picMkLst>
            <pc:docMk/>
            <pc:sldMk cId="1063772699" sldId="382"/>
            <ac:picMk id="4" creationId="{77416656-DC96-98F5-5BEE-8F49B259CAB3}"/>
          </ac:picMkLst>
        </pc:picChg>
        <pc:picChg chg="mod">
          <ac:chgData name="Romain Rachenne" userId="d05ffb5d262588ec" providerId="LiveId" clId="{88E78C4D-0A8B-48B9-9B09-D10C29B3B287}" dt="2022-11-13T12:55:02.605" v="378"/>
          <ac:picMkLst>
            <pc:docMk/>
            <pc:sldMk cId="1063772699" sldId="382"/>
            <ac:picMk id="5" creationId="{5F27F95F-FE1A-2142-802E-49A6D5363D09}"/>
          </ac:picMkLst>
        </pc:picChg>
        <pc:picChg chg="mod">
          <ac:chgData name="Romain Rachenne" userId="d05ffb5d262588ec" providerId="LiveId" clId="{88E78C4D-0A8B-48B9-9B09-D10C29B3B287}" dt="2022-11-13T12:55:02.605" v="378"/>
          <ac:picMkLst>
            <pc:docMk/>
            <pc:sldMk cId="1063772699" sldId="382"/>
            <ac:picMk id="6" creationId="{F16ADB1F-7919-BA8D-EE07-651618303A87}"/>
          </ac:picMkLst>
        </pc:picChg>
        <pc:picChg chg="mod">
          <ac:chgData name="Romain Rachenne" userId="d05ffb5d262588ec" providerId="LiveId" clId="{88E78C4D-0A8B-48B9-9B09-D10C29B3B287}" dt="2022-11-13T12:55:22.894" v="386" actId="14100"/>
          <ac:picMkLst>
            <pc:docMk/>
            <pc:sldMk cId="1063772699" sldId="382"/>
            <ac:picMk id="10" creationId="{00000000-0000-0000-0000-000000000000}"/>
          </ac:picMkLst>
        </pc:picChg>
      </pc:sldChg>
      <pc:sldChg chg="addSp delSp modSp mod setBg">
        <pc:chgData name="Romain Rachenne" userId="d05ffb5d262588ec" providerId="LiveId" clId="{88E78C4D-0A8B-48B9-9B09-D10C29B3B287}" dt="2022-11-13T12:58:20.261" v="462" actId="14100"/>
        <pc:sldMkLst>
          <pc:docMk/>
          <pc:sldMk cId="1660133979" sldId="383"/>
        </pc:sldMkLst>
        <pc:spChg chg="add del mod">
          <ac:chgData name="Romain Rachenne" userId="d05ffb5d262588ec" providerId="LiveId" clId="{88E78C4D-0A8B-48B9-9B09-D10C29B3B287}" dt="2022-11-13T12:57:27.413" v="443" actId="26606"/>
          <ac:spMkLst>
            <pc:docMk/>
            <pc:sldMk cId="1660133979" sldId="383"/>
            <ac:spMk id="3" creationId="{00000000-0000-0000-0000-000000000000}"/>
          </ac:spMkLst>
        </pc:spChg>
        <pc:spChg chg="mod">
          <ac:chgData name="Romain Rachenne" userId="d05ffb5d262588ec" providerId="LiveId" clId="{88E78C4D-0A8B-48B9-9B09-D10C29B3B287}" dt="2022-11-13T12:57:52.341" v="449" actId="404"/>
          <ac:spMkLst>
            <pc:docMk/>
            <pc:sldMk cId="1660133979" sldId="383"/>
            <ac:spMk id="7" creationId="{00000000-0000-0000-0000-000000000000}"/>
          </ac:spMkLst>
        </pc:spChg>
        <pc:spChg chg="add del">
          <ac:chgData name="Romain Rachenne" userId="d05ffb5d262588ec" providerId="LiveId" clId="{88E78C4D-0A8B-48B9-9B09-D10C29B3B287}" dt="2022-11-13T12:57:08.911" v="430" actId="26606"/>
          <ac:spMkLst>
            <pc:docMk/>
            <pc:sldMk cId="1660133979" sldId="383"/>
            <ac:spMk id="13" creationId="{36D16D1E-4205-49F5-BD2A-DA769947C104}"/>
          </ac:spMkLst>
        </pc:spChg>
        <pc:spChg chg="add del">
          <ac:chgData name="Romain Rachenne" userId="d05ffb5d262588ec" providerId="LiveId" clId="{88E78C4D-0A8B-48B9-9B09-D10C29B3B287}" dt="2022-11-13T12:57:08.911" v="430" actId="26606"/>
          <ac:spMkLst>
            <pc:docMk/>
            <pc:sldMk cId="1660133979" sldId="383"/>
            <ac:spMk id="15" creationId="{012FD100-C039-4E03-B5E4-2EDFA7290AA6}"/>
          </ac:spMkLst>
        </pc:spChg>
        <pc:spChg chg="add del">
          <ac:chgData name="Romain Rachenne" userId="d05ffb5d262588ec" providerId="LiveId" clId="{88E78C4D-0A8B-48B9-9B09-D10C29B3B287}" dt="2022-11-13T12:57:10.104" v="432" actId="26606"/>
          <ac:spMkLst>
            <pc:docMk/>
            <pc:sldMk cId="1660133979" sldId="383"/>
            <ac:spMk id="19" creationId="{36D16D1E-4205-49F5-BD2A-DA769947C104}"/>
          </ac:spMkLst>
        </pc:spChg>
        <pc:spChg chg="add del">
          <ac:chgData name="Romain Rachenne" userId="d05ffb5d262588ec" providerId="LiveId" clId="{88E78C4D-0A8B-48B9-9B09-D10C29B3B287}" dt="2022-11-13T12:57:10.104" v="432" actId="26606"/>
          <ac:spMkLst>
            <pc:docMk/>
            <pc:sldMk cId="1660133979" sldId="383"/>
            <ac:spMk id="20" creationId="{012FD100-C039-4E03-B5E4-2EDFA7290AA6}"/>
          </ac:spMkLst>
        </pc:spChg>
        <pc:spChg chg="add del">
          <ac:chgData name="Romain Rachenne" userId="d05ffb5d262588ec" providerId="LiveId" clId="{88E78C4D-0A8B-48B9-9B09-D10C29B3B287}" dt="2022-11-13T12:57:11.675" v="434" actId="26606"/>
          <ac:spMkLst>
            <pc:docMk/>
            <pc:sldMk cId="1660133979" sldId="383"/>
            <ac:spMk id="23" creationId="{76928EA5-66AD-46CE-B63D-16D33755651B}"/>
          </ac:spMkLst>
        </pc:spChg>
        <pc:spChg chg="add del">
          <ac:chgData name="Romain Rachenne" userId="d05ffb5d262588ec" providerId="LiveId" clId="{88E78C4D-0A8B-48B9-9B09-D10C29B3B287}" dt="2022-11-13T12:57:11.675" v="434" actId="26606"/>
          <ac:spMkLst>
            <pc:docMk/>
            <pc:sldMk cId="1660133979" sldId="383"/>
            <ac:spMk id="24" creationId="{36D16D1E-4205-49F5-BD2A-DA769947C104}"/>
          </ac:spMkLst>
        </pc:spChg>
        <pc:spChg chg="add del">
          <ac:chgData name="Romain Rachenne" userId="d05ffb5d262588ec" providerId="LiveId" clId="{88E78C4D-0A8B-48B9-9B09-D10C29B3B287}" dt="2022-11-13T12:57:11.675" v="434" actId="26606"/>
          <ac:spMkLst>
            <pc:docMk/>
            <pc:sldMk cId="1660133979" sldId="383"/>
            <ac:spMk id="25" creationId="{012FD100-C039-4E03-B5E4-2EDFA7290AA6}"/>
          </ac:spMkLst>
        </pc:spChg>
        <pc:spChg chg="add del">
          <ac:chgData name="Romain Rachenne" userId="d05ffb5d262588ec" providerId="LiveId" clId="{88E78C4D-0A8B-48B9-9B09-D10C29B3B287}" dt="2022-11-13T12:57:11.675" v="434" actId="26606"/>
          <ac:spMkLst>
            <pc:docMk/>
            <pc:sldMk cId="1660133979" sldId="383"/>
            <ac:spMk id="27" creationId="{9D01F790-DD03-42F9-BA1A-68D67A92CFCD}"/>
          </ac:spMkLst>
        </pc:spChg>
        <pc:spChg chg="add del">
          <ac:chgData name="Romain Rachenne" userId="d05ffb5d262588ec" providerId="LiveId" clId="{88E78C4D-0A8B-48B9-9B09-D10C29B3B287}" dt="2022-11-13T12:57:11.675" v="434" actId="26606"/>
          <ac:spMkLst>
            <pc:docMk/>
            <pc:sldMk cId="1660133979" sldId="383"/>
            <ac:spMk id="28" creationId="{9D3FAB87-3CFA-4F57-9867-8D5B043E55E1}"/>
          </ac:spMkLst>
        </pc:spChg>
        <pc:spChg chg="add del">
          <ac:chgData name="Romain Rachenne" userId="d05ffb5d262588ec" providerId="LiveId" clId="{88E78C4D-0A8B-48B9-9B09-D10C29B3B287}" dt="2022-11-13T12:57:12.850" v="436" actId="26606"/>
          <ac:spMkLst>
            <pc:docMk/>
            <pc:sldMk cId="1660133979" sldId="383"/>
            <ac:spMk id="31" creationId="{36D16D1E-4205-49F5-BD2A-DA769947C104}"/>
          </ac:spMkLst>
        </pc:spChg>
        <pc:spChg chg="add del">
          <ac:chgData name="Romain Rachenne" userId="d05ffb5d262588ec" providerId="LiveId" clId="{88E78C4D-0A8B-48B9-9B09-D10C29B3B287}" dt="2022-11-13T12:57:12.850" v="436" actId="26606"/>
          <ac:spMkLst>
            <pc:docMk/>
            <pc:sldMk cId="1660133979" sldId="383"/>
            <ac:spMk id="32" creationId="{012FD100-C039-4E03-B5E4-2EDFA7290AA6}"/>
          </ac:spMkLst>
        </pc:spChg>
        <pc:spChg chg="add del">
          <ac:chgData name="Romain Rachenne" userId="d05ffb5d262588ec" providerId="LiveId" clId="{88E78C4D-0A8B-48B9-9B09-D10C29B3B287}" dt="2022-11-13T12:57:12.850" v="436" actId="26606"/>
          <ac:spMkLst>
            <pc:docMk/>
            <pc:sldMk cId="1660133979" sldId="383"/>
            <ac:spMk id="34" creationId="{F9E80720-23E6-4B89-B77E-04A7689F1BA8}"/>
          </ac:spMkLst>
        </pc:spChg>
        <pc:spChg chg="add del">
          <ac:chgData name="Romain Rachenne" userId="d05ffb5d262588ec" providerId="LiveId" clId="{88E78C4D-0A8B-48B9-9B09-D10C29B3B287}" dt="2022-11-13T12:57:12.850" v="436" actId="26606"/>
          <ac:spMkLst>
            <pc:docMk/>
            <pc:sldMk cId="1660133979" sldId="383"/>
            <ac:spMk id="35" creationId="{CD1D3CA1-3EB6-41F3-A419-8424B56BE63A}"/>
          </ac:spMkLst>
        </pc:spChg>
        <pc:spChg chg="add del">
          <ac:chgData name="Romain Rachenne" userId="d05ffb5d262588ec" providerId="LiveId" clId="{88E78C4D-0A8B-48B9-9B09-D10C29B3B287}" dt="2022-11-13T12:57:12.850" v="436" actId="26606"/>
          <ac:spMkLst>
            <pc:docMk/>
            <pc:sldMk cId="1660133979" sldId="383"/>
            <ac:spMk id="36" creationId="{4D87F7B2-AA36-4B58-BC2C-1BBA135E8B6B}"/>
          </ac:spMkLst>
        </pc:spChg>
        <pc:spChg chg="add del">
          <ac:chgData name="Romain Rachenne" userId="d05ffb5d262588ec" providerId="LiveId" clId="{88E78C4D-0A8B-48B9-9B09-D10C29B3B287}" dt="2022-11-13T12:57:40.592" v="446" actId="26606"/>
          <ac:spMkLst>
            <pc:docMk/>
            <pc:sldMk cId="1660133979" sldId="383"/>
            <ac:spMk id="45" creationId="{36D16D1E-4205-49F5-BD2A-DA769947C104}"/>
          </ac:spMkLst>
        </pc:spChg>
        <pc:spChg chg="add del">
          <ac:chgData name="Romain Rachenne" userId="d05ffb5d262588ec" providerId="LiveId" clId="{88E78C4D-0A8B-48B9-9B09-D10C29B3B287}" dt="2022-11-13T12:57:40.592" v="446" actId="26606"/>
          <ac:spMkLst>
            <pc:docMk/>
            <pc:sldMk cId="1660133979" sldId="383"/>
            <ac:spMk id="46" creationId="{012FD100-C039-4E03-B5E4-2EDFA7290AA6}"/>
          </ac:spMkLst>
        </pc:spChg>
        <pc:spChg chg="add del">
          <ac:chgData name="Romain Rachenne" userId="d05ffb5d262588ec" providerId="LiveId" clId="{88E78C4D-0A8B-48B9-9B09-D10C29B3B287}" dt="2022-11-13T12:57:40.592" v="446" actId="26606"/>
          <ac:spMkLst>
            <pc:docMk/>
            <pc:sldMk cId="1660133979" sldId="383"/>
            <ac:spMk id="48" creationId="{FB5993E2-C02B-4335-ABA5-D8EC465551E3}"/>
          </ac:spMkLst>
        </pc:spChg>
        <pc:spChg chg="add del">
          <ac:chgData name="Romain Rachenne" userId="d05ffb5d262588ec" providerId="LiveId" clId="{88E78C4D-0A8B-48B9-9B09-D10C29B3B287}" dt="2022-11-13T12:57:40.592" v="446" actId="26606"/>
          <ac:spMkLst>
            <pc:docMk/>
            <pc:sldMk cId="1660133979" sldId="383"/>
            <ac:spMk id="49" creationId="{C0B801A2-5622-4BE8-9AD2-C337A2CD0022}"/>
          </ac:spMkLst>
        </pc:spChg>
        <pc:spChg chg="add del">
          <ac:chgData name="Romain Rachenne" userId="d05ffb5d262588ec" providerId="LiveId" clId="{88E78C4D-0A8B-48B9-9B09-D10C29B3B287}" dt="2022-11-13T12:57:40.592" v="446" actId="26606"/>
          <ac:spMkLst>
            <pc:docMk/>
            <pc:sldMk cId="1660133979" sldId="383"/>
            <ac:spMk id="50" creationId="{B7AF614F-5BC3-4086-99F5-B87C5847A071}"/>
          </ac:spMkLst>
        </pc:spChg>
        <pc:spChg chg="add">
          <ac:chgData name="Romain Rachenne" userId="d05ffb5d262588ec" providerId="LiveId" clId="{88E78C4D-0A8B-48B9-9B09-D10C29B3B287}" dt="2022-11-13T12:57:40.592" v="446" actId="26606"/>
          <ac:spMkLst>
            <pc:docMk/>
            <pc:sldMk cId="1660133979" sldId="383"/>
            <ac:spMk id="56" creationId="{36D16D1E-4205-49F5-BD2A-DA769947C104}"/>
          </ac:spMkLst>
        </pc:spChg>
        <pc:spChg chg="add">
          <ac:chgData name="Romain Rachenne" userId="d05ffb5d262588ec" providerId="LiveId" clId="{88E78C4D-0A8B-48B9-9B09-D10C29B3B287}" dt="2022-11-13T12:57:40.592" v="446" actId="26606"/>
          <ac:spMkLst>
            <pc:docMk/>
            <pc:sldMk cId="1660133979" sldId="383"/>
            <ac:spMk id="58" creationId="{012FD100-C039-4E03-B5E4-2EDFA7290AA6}"/>
          </ac:spMkLst>
        </pc:spChg>
        <pc:grpChg chg="add del mod">
          <ac:chgData name="Romain Rachenne" userId="d05ffb5d262588ec" providerId="LiveId" clId="{88E78C4D-0A8B-48B9-9B09-D10C29B3B287}" dt="2022-11-13T12:57:01.715" v="428" actId="478"/>
          <ac:grpSpMkLst>
            <pc:docMk/>
            <pc:sldMk cId="1660133979" sldId="383"/>
            <ac:grpSpMk id="2" creationId="{9C7D01F5-04C4-1E40-5EC3-50EFC43526B2}"/>
          </ac:grpSpMkLst>
        </pc:grpChg>
        <pc:grpChg chg="mod">
          <ac:chgData name="Romain Rachenne" userId="d05ffb5d262588ec" providerId="LiveId" clId="{88E78C4D-0A8B-48B9-9B09-D10C29B3B287}" dt="2022-11-13T12:56:38.496" v="422"/>
          <ac:grpSpMkLst>
            <pc:docMk/>
            <pc:sldMk cId="1660133979" sldId="383"/>
            <ac:grpSpMk id="4" creationId="{12427E30-66B1-F5B9-435E-6F533F88798B}"/>
          </ac:grpSpMkLst>
        </pc:grpChg>
        <pc:grpChg chg="del">
          <ac:chgData name="Romain Rachenne" userId="d05ffb5d262588ec" providerId="LiveId" clId="{88E78C4D-0A8B-48B9-9B09-D10C29B3B287}" dt="2022-11-13T12:56:38.244" v="421" actId="478"/>
          <ac:grpSpMkLst>
            <pc:docMk/>
            <pc:sldMk cId="1660133979" sldId="383"/>
            <ac:grpSpMk id="8" creationId="{00000000-0000-0000-0000-000000000000}"/>
          </ac:grpSpMkLst>
        </pc:grpChg>
        <pc:grpChg chg="add mod">
          <ac:chgData name="Romain Rachenne" userId="d05ffb5d262588ec" providerId="LiveId" clId="{88E78C4D-0A8B-48B9-9B09-D10C29B3B287}" dt="2022-11-13T12:57:46.784" v="447"/>
          <ac:grpSpMkLst>
            <pc:docMk/>
            <pc:sldMk cId="1660133979" sldId="383"/>
            <ac:grpSpMk id="14" creationId="{A6BFB7B8-9EB9-FD8F-0960-B92E428446D5}"/>
          </ac:grpSpMkLst>
        </pc:grpChg>
        <pc:grpChg chg="mod">
          <ac:chgData name="Romain Rachenne" userId="d05ffb5d262588ec" providerId="LiveId" clId="{88E78C4D-0A8B-48B9-9B09-D10C29B3B287}" dt="2022-11-13T12:57:46.784" v="447"/>
          <ac:grpSpMkLst>
            <pc:docMk/>
            <pc:sldMk cId="1660133979" sldId="383"/>
            <ac:grpSpMk id="16" creationId="{B26E5C65-9EB0-456F-BA21-CE45192A5B86}"/>
          </ac:grpSpMkLst>
        </pc:grpChg>
        <pc:graphicFrameChg chg="add del">
          <ac:chgData name="Romain Rachenne" userId="d05ffb5d262588ec" providerId="LiveId" clId="{88E78C4D-0A8B-48B9-9B09-D10C29B3B287}" dt="2022-11-13T12:57:08.911" v="430" actId="26606"/>
          <ac:graphicFrameMkLst>
            <pc:docMk/>
            <pc:sldMk cId="1660133979" sldId="383"/>
            <ac:graphicFrameMk id="9" creationId="{535542B7-389C-40FF-BC6D-907C1A93DFBF}"/>
          </ac:graphicFrameMkLst>
        </pc:graphicFrameChg>
        <pc:graphicFrameChg chg="add del">
          <ac:chgData name="Romain Rachenne" userId="d05ffb5d262588ec" providerId="LiveId" clId="{88E78C4D-0A8B-48B9-9B09-D10C29B3B287}" dt="2022-11-13T12:57:10.104" v="432" actId="26606"/>
          <ac:graphicFrameMkLst>
            <pc:docMk/>
            <pc:sldMk cId="1660133979" sldId="383"/>
            <ac:graphicFrameMk id="22" creationId="{53181C69-4252-193F-3F84-73BDEC6AD216}"/>
          </ac:graphicFrameMkLst>
        </pc:graphicFrameChg>
        <pc:graphicFrameChg chg="add del">
          <ac:chgData name="Romain Rachenne" userId="d05ffb5d262588ec" providerId="LiveId" clId="{88E78C4D-0A8B-48B9-9B09-D10C29B3B287}" dt="2022-11-13T12:57:11.675" v="434" actId="26606"/>
          <ac:graphicFrameMkLst>
            <pc:docMk/>
            <pc:sldMk cId="1660133979" sldId="383"/>
            <ac:graphicFrameMk id="29" creationId="{319D317A-5587-5264-8E83-27176723740A}"/>
          </ac:graphicFrameMkLst>
        </pc:graphicFrameChg>
        <pc:graphicFrameChg chg="add del">
          <ac:chgData name="Romain Rachenne" userId="d05ffb5d262588ec" providerId="LiveId" clId="{88E78C4D-0A8B-48B9-9B09-D10C29B3B287}" dt="2022-11-13T12:57:12.850" v="436" actId="26606"/>
          <ac:graphicFrameMkLst>
            <pc:docMk/>
            <pc:sldMk cId="1660133979" sldId="383"/>
            <ac:graphicFrameMk id="37" creationId="{BC61270D-1CE7-0C29-F7F2-EE461CF04332}"/>
          </ac:graphicFrameMkLst>
        </pc:graphicFrameChg>
        <pc:graphicFrameChg chg="add del">
          <ac:chgData name="Romain Rachenne" userId="d05ffb5d262588ec" providerId="LiveId" clId="{88E78C4D-0A8B-48B9-9B09-D10C29B3B287}" dt="2022-11-13T12:57:19.955" v="438" actId="26606"/>
          <ac:graphicFrameMkLst>
            <pc:docMk/>
            <pc:sldMk cId="1660133979" sldId="383"/>
            <ac:graphicFrameMk id="39" creationId="{1B336981-B2C2-39A3-0EF1-5551D5D650F2}"/>
          </ac:graphicFrameMkLst>
        </pc:graphicFrameChg>
        <pc:graphicFrameChg chg="add del">
          <ac:chgData name="Romain Rachenne" userId="d05ffb5d262588ec" providerId="LiveId" clId="{88E78C4D-0A8B-48B9-9B09-D10C29B3B287}" dt="2022-11-13T12:57:20.465" v="440" actId="26606"/>
          <ac:graphicFrameMkLst>
            <pc:docMk/>
            <pc:sldMk cId="1660133979" sldId="383"/>
            <ac:graphicFrameMk id="41" creationId="{8B8E00B4-AE09-7F2A-BF0F-549183EB43C2}"/>
          </ac:graphicFrameMkLst>
        </pc:graphicFrameChg>
        <pc:graphicFrameChg chg="add del">
          <ac:chgData name="Romain Rachenne" userId="d05ffb5d262588ec" providerId="LiveId" clId="{88E78C4D-0A8B-48B9-9B09-D10C29B3B287}" dt="2022-11-13T12:57:27.394" v="442" actId="26606"/>
          <ac:graphicFrameMkLst>
            <pc:docMk/>
            <pc:sldMk cId="1660133979" sldId="383"/>
            <ac:graphicFrameMk id="43" creationId="{5C77D5FC-9101-FD07-7F71-D121A1B38678}"/>
          </ac:graphicFrameMkLst>
        </pc:graphicFrameChg>
        <pc:graphicFrameChg chg="add mod modGraphic">
          <ac:chgData name="Romain Rachenne" userId="d05ffb5d262588ec" providerId="LiveId" clId="{88E78C4D-0A8B-48B9-9B09-D10C29B3B287}" dt="2022-11-13T12:58:20.261" v="462" actId="14100"/>
          <ac:graphicFrameMkLst>
            <pc:docMk/>
            <pc:sldMk cId="1660133979" sldId="383"/>
            <ac:graphicFrameMk id="51" creationId="{2A7C9815-4FA5-2429-DD5E-041C6EDAAB6E}"/>
          </ac:graphicFrameMkLst>
        </pc:graphicFrameChg>
        <pc:picChg chg="mod">
          <ac:chgData name="Romain Rachenne" userId="d05ffb5d262588ec" providerId="LiveId" clId="{88E78C4D-0A8B-48B9-9B09-D10C29B3B287}" dt="2022-11-13T12:56:38.496" v="422"/>
          <ac:picMkLst>
            <pc:docMk/>
            <pc:sldMk cId="1660133979" sldId="383"/>
            <ac:picMk id="5" creationId="{2CD92E78-E4DB-D780-F6BF-6650EF49D4F6}"/>
          </ac:picMkLst>
        </pc:picChg>
        <pc:picChg chg="mod">
          <ac:chgData name="Romain Rachenne" userId="d05ffb5d262588ec" providerId="LiveId" clId="{88E78C4D-0A8B-48B9-9B09-D10C29B3B287}" dt="2022-11-13T12:56:38.496" v="422"/>
          <ac:picMkLst>
            <pc:docMk/>
            <pc:sldMk cId="1660133979" sldId="383"/>
            <ac:picMk id="6" creationId="{A61F748E-15B0-7C5F-6A66-CC1CAE23DB95}"/>
          </ac:picMkLst>
        </pc:picChg>
        <pc:picChg chg="mod">
          <ac:chgData name="Romain Rachenne" userId="d05ffb5d262588ec" providerId="LiveId" clId="{88E78C4D-0A8B-48B9-9B09-D10C29B3B287}" dt="2022-11-13T12:56:38.496" v="422"/>
          <ac:picMkLst>
            <pc:docMk/>
            <pc:sldMk cId="1660133979" sldId="383"/>
            <ac:picMk id="11" creationId="{3A48103A-2805-425B-D153-ACB2C0AF13D6}"/>
          </ac:picMkLst>
        </pc:picChg>
        <pc:picChg chg="mod">
          <ac:chgData name="Romain Rachenne" userId="d05ffb5d262588ec" providerId="LiveId" clId="{88E78C4D-0A8B-48B9-9B09-D10C29B3B287}" dt="2022-11-13T12:57:46.784" v="447"/>
          <ac:picMkLst>
            <pc:docMk/>
            <pc:sldMk cId="1660133979" sldId="383"/>
            <ac:picMk id="18" creationId="{A2EFC576-2B7C-92E7-20D3-4971D7581901}"/>
          </ac:picMkLst>
        </pc:picChg>
        <pc:picChg chg="mod">
          <ac:chgData name="Romain Rachenne" userId="d05ffb5d262588ec" providerId="LiveId" clId="{88E78C4D-0A8B-48B9-9B09-D10C29B3B287}" dt="2022-11-13T12:57:46.784" v="447"/>
          <ac:picMkLst>
            <pc:docMk/>
            <pc:sldMk cId="1660133979" sldId="383"/>
            <ac:picMk id="30" creationId="{E264A28C-9D90-0BB3-EF40-8CCDF322C073}"/>
          </ac:picMkLst>
        </pc:picChg>
        <pc:picChg chg="mod">
          <ac:chgData name="Romain Rachenne" userId="d05ffb5d262588ec" providerId="LiveId" clId="{88E78C4D-0A8B-48B9-9B09-D10C29B3B287}" dt="2022-11-13T12:57:46.784" v="447"/>
          <ac:picMkLst>
            <pc:docMk/>
            <pc:sldMk cId="1660133979" sldId="383"/>
            <ac:picMk id="38" creationId="{BA4AEA76-A869-E510-82B4-03F53F8AE114}"/>
          </ac:picMkLst>
        </pc:picChg>
        <pc:cxnChg chg="add del">
          <ac:chgData name="Romain Rachenne" userId="d05ffb5d262588ec" providerId="LiveId" clId="{88E78C4D-0A8B-48B9-9B09-D10C29B3B287}" dt="2022-11-13T12:57:08.911" v="430" actId="26606"/>
          <ac:cxnSpMkLst>
            <pc:docMk/>
            <pc:sldMk cId="1660133979" sldId="383"/>
            <ac:cxnSpMk id="17" creationId="{4418FCD2-8448-4A81-8EB4-72250F7827B4}"/>
          </ac:cxnSpMkLst>
        </pc:cxnChg>
        <pc:cxnChg chg="add del">
          <ac:chgData name="Romain Rachenne" userId="d05ffb5d262588ec" providerId="LiveId" clId="{88E78C4D-0A8B-48B9-9B09-D10C29B3B287}" dt="2022-11-13T12:57:10.104" v="432" actId="26606"/>
          <ac:cxnSpMkLst>
            <pc:docMk/>
            <pc:sldMk cId="1660133979" sldId="383"/>
            <ac:cxnSpMk id="21" creationId="{4418FCD2-8448-4A81-8EB4-72250F7827B4}"/>
          </ac:cxnSpMkLst>
        </pc:cxnChg>
        <pc:cxnChg chg="add del">
          <ac:chgData name="Romain Rachenne" userId="d05ffb5d262588ec" providerId="LiveId" clId="{88E78C4D-0A8B-48B9-9B09-D10C29B3B287}" dt="2022-11-13T12:57:11.675" v="434" actId="26606"/>
          <ac:cxnSpMkLst>
            <pc:docMk/>
            <pc:sldMk cId="1660133979" sldId="383"/>
            <ac:cxnSpMk id="26" creationId="{4418FCD2-8448-4A81-8EB4-72250F7827B4}"/>
          </ac:cxnSpMkLst>
        </pc:cxnChg>
        <pc:cxnChg chg="add del">
          <ac:chgData name="Romain Rachenne" userId="d05ffb5d262588ec" providerId="LiveId" clId="{88E78C4D-0A8B-48B9-9B09-D10C29B3B287}" dt="2022-11-13T12:57:12.850" v="436" actId="26606"/>
          <ac:cxnSpMkLst>
            <pc:docMk/>
            <pc:sldMk cId="1660133979" sldId="383"/>
            <ac:cxnSpMk id="33" creationId="{4418FCD2-8448-4A81-8EB4-72250F7827B4}"/>
          </ac:cxnSpMkLst>
        </pc:cxnChg>
        <pc:cxnChg chg="add del">
          <ac:chgData name="Romain Rachenne" userId="d05ffb5d262588ec" providerId="LiveId" clId="{88E78C4D-0A8B-48B9-9B09-D10C29B3B287}" dt="2022-11-13T12:57:40.592" v="446" actId="26606"/>
          <ac:cxnSpMkLst>
            <pc:docMk/>
            <pc:sldMk cId="1660133979" sldId="383"/>
            <ac:cxnSpMk id="47" creationId="{4418FCD2-8448-4A81-8EB4-72250F7827B4}"/>
          </ac:cxnSpMkLst>
        </pc:cxnChg>
        <pc:cxnChg chg="add">
          <ac:chgData name="Romain Rachenne" userId="d05ffb5d262588ec" providerId="LiveId" clId="{88E78C4D-0A8B-48B9-9B09-D10C29B3B287}" dt="2022-11-13T12:57:40.592" v="446" actId="26606"/>
          <ac:cxnSpMkLst>
            <pc:docMk/>
            <pc:sldMk cId="1660133979" sldId="383"/>
            <ac:cxnSpMk id="60" creationId="{4418FCD2-8448-4A81-8EB4-72250F7827B4}"/>
          </ac:cxnSpMkLst>
        </pc:cxnChg>
      </pc:sldChg>
      <pc:sldChg chg="addSp delSp modSp mod">
        <pc:chgData name="Romain Rachenne" userId="d05ffb5d262588ec" providerId="LiveId" clId="{88E78C4D-0A8B-48B9-9B09-D10C29B3B287}" dt="2022-11-13T16:05:35.420" v="822" actId="14100"/>
        <pc:sldMkLst>
          <pc:docMk/>
          <pc:sldMk cId="2645727541" sldId="384"/>
        </pc:sldMkLst>
        <pc:grpChg chg="add mod">
          <ac:chgData name="Romain Rachenne" userId="d05ffb5d262588ec" providerId="LiveId" clId="{88E78C4D-0A8B-48B9-9B09-D10C29B3B287}" dt="2022-11-13T13:00:57.746" v="487"/>
          <ac:grpSpMkLst>
            <pc:docMk/>
            <pc:sldMk cId="2645727541" sldId="384"/>
            <ac:grpSpMk id="2" creationId="{3C34BC1D-C1CF-F847-01DF-5522DC9D2CF1}"/>
          </ac:grpSpMkLst>
        </pc:grpChg>
        <pc:grpChg chg="mod">
          <ac:chgData name="Romain Rachenne" userId="d05ffb5d262588ec" providerId="LiveId" clId="{88E78C4D-0A8B-48B9-9B09-D10C29B3B287}" dt="2022-11-13T13:00:57.746" v="487"/>
          <ac:grpSpMkLst>
            <pc:docMk/>
            <pc:sldMk cId="2645727541" sldId="384"/>
            <ac:grpSpMk id="3" creationId="{1BC88C9D-A9B6-6BB9-09FF-088F852CFCE3}"/>
          </ac:grpSpMkLst>
        </pc:grpChg>
        <pc:grpChg chg="del">
          <ac:chgData name="Romain Rachenne" userId="d05ffb5d262588ec" providerId="LiveId" clId="{88E78C4D-0A8B-48B9-9B09-D10C29B3B287}" dt="2022-11-13T13:00:57.478" v="486" actId="478"/>
          <ac:grpSpMkLst>
            <pc:docMk/>
            <pc:sldMk cId="2645727541" sldId="384"/>
            <ac:grpSpMk id="8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3:00:57.746" v="487"/>
          <ac:picMkLst>
            <pc:docMk/>
            <pc:sldMk cId="2645727541" sldId="384"/>
            <ac:picMk id="4" creationId="{D23C08ED-3A28-72F5-4BCC-F59195431413}"/>
          </ac:picMkLst>
        </pc:picChg>
        <pc:picChg chg="mod">
          <ac:chgData name="Romain Rachenne" userId="d05ffb5d262588ec" providerId="LiveId" clId="{88E78C4D-0A8B-48B9-9B09-D10C29B3B287}" dt="2022-11-13T13:00:57.746" v="487"/>
          <ac:picMkLst>
            <pc:docMk/>
            <pc:sldMk cId="2645727541" sldId="384"/>
            <ac:picMk id="5" creationId="{B5F2B12E-C5BD-37DF-19D4-68C5073A3E99}"/>
          </ac:picMkLst>
        </pc:picChg>
        <pc:picChg chg="mod">
          <ac:chgData name="Romain Rachenne" userId="d05ffb5d262588ec" providerId="LiveId" clId="{88E78C4D-0A8B-48B9-9B09-D10C29B3B287}" dt="2022-11-13T16:05:35.420" v="822" actId="14100"/>
          <ac:picMkLst>
            <pc:docMk/>
            <pc:sldMk cId="2645727541" sldId="384"/>
            <ac:picMk id="6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3:00:57.746" v="487"/>
          <ac:picMkLst>
            <pc:docMk/>
            <pc:sldMk cId="2645727541" sldId="384"/>
            <ac:picMk id="11" creationId="{DF9DA1F2-A304-1FF8-6CE6-042AA545A559}"/>
          </ac:picMkLst>
        </pc:picChg>
      </pc:sldChg>
      <pc:sldChg chg="addSp delSp modSp mod">
        <pc:chgData name="Romain Rachenne" userId="d05ffb5d262588ec" providerId="LiveId" clId="{88E78C4D-0A8B-48B9-9B09-D10C29B3B287}" dt="2022-11-13T16:05:39.179" v="823" actId="14100"/>
        <pc:sldMkLst>
          <pc:docMk/>
          <pc:sldMk cId="37577857" sldId="385"/>
        </pc:sldMkLst>
        <pc:grpChg chg="add mod">
          <ac:chgData name="Romain Rachenne" userId="d05ffb5d262588ec" providerId="LiveId" clId="{88E78C4D-0A8B-48B9-9B09-D10C29B3B287}" dt="2022-11-13T13:01:13.082" v="498"/>
          <ac:grpSpMkLst>
            <pc:docMk/>
            <pc:sldMk cId="37577857" sldId="385"/>
            <ac:grpSpMk id="2" creationId="{97D04147-7595-4426-0F6D-4F43A3461687}"/>
          </ac:grpSpMkLst>
        </pc:grpChg>
        <pc:grpChg chg="mod">
          <ac:chgData name="Romain Rachenne" userId="d05ffb5d262588ec" providerId="LiveId" clId="{88E78C4D-0A8B-48B9-9B09-D10C29B3B287}" dt="2022-11-13T13:01:13.082" v="498"/>
          <ac:grpSpMkLst>
            <pc:docMk/>
            <pc:sldMk cId="37577857" sldId="385"/>
            <ac:grpSpMk id="3" creationId="{0ECE3B71-63EA-17DA-D457-913E54D6425E}"/>
          </ac:grpSpMkLst>
        </pc:grpChg>
        <pc:grpChg chg="del">
          <ac:chgData name="Romain Rachenne" userId="d05ffb5d262588ec" providerId="LiveId" clId="{88E78C4D-0A8B-48B9-9B09-D10C29B3B287}" dt="2022-11-13T13:01:12.805" v="497" actId="478"/>
          <ac:grpSpMkLst>
            <pc:docMk/>
            <pc:sldMk cId="37577857" sldId="385"/>
            <ac:grpSpMk id="8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05:39.179" v="823" actId="14100"/>
          <ac:picMkLst>
            <pc:docMk/>
            <pc:sldMk cId="37577857" sldId="385"/>
            <ac:picMk id="4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3:01:13.082" v="498"/>
          <ac:picMkLst>
            <pc:docMk/>
            <pc:sldMk cId="37577857" sldId="385"/>
            <ac:picMk id="5" creationId="{CDC059FB-9503-FD38-793B-155778F8778C}"/>
          </ac:picMkLst>
        </pc:picChg>
        <pc:picChg chg="mod">
          <ac:chgData name="Romain Rachenne" userId="d05ffb5d262588ec" providerId="LiveId" clId="{88E78C4D-0A8B-48B9-9B09-D10C29B3B287}" dt="2022-11-13T13:01:13.082" v="498"/>
          <ac:picMkLst>
            <pc:docMk/>
            <pc:sldMk cId="37577857" sldId="385"/>
            <ac:picMk id="6" creationId="{090054AA-F520-9697-8A61-7629E06AA64F}"/>
          </ac:picMkLst>
        </pc:picChg>
        <pc:picChg chg="mod">
          <ac:chgData name="Romain Rachenne" userId="d05ffb5d262588ec" providerId="LiveId" clId="{88E78C4D-0A8B-48B9-9B09-D10C29B3B287}" dt="2022-11-13T13:01:13.082" v="498"/>
          <ac:picMkLst>
            <pc:docMk/>
            <pc:sldMk cId="37577857" sldId="385"/>
            <ac:picMk id="11" creationId="{EA304D36-6F40-4C40-99E3-C0871DADCD2E}"/>
          </ac:picMkLst>
        </pc:picChg>
      </pc:sldChg>
      <pc:sldChg chg="addSp delSp modSp mod">
        <pc:chgData name="Romain Rachenne" userId="d05ffb5d262588ec" providerId="LiveId" clId="{88E78C4D-0A8B-48B9-9B09-D10C29B3B287}" dt="2022-11-13T12:56:13.724" v="406" actId="20577"/>
        <pc:sldMkLst>
          <pc:docMk/>
          <pc:sldMk cId="3022573185" sldId="386"/>
        </pc:sldMkLst>
        <pc:spChg chg="mod">
          <ac:chgData name="Romain Rachenne" userId="d05ffb5d262588ec" providerId="LiveId" clId="{88E78C4D-0A8B-48B9-9B09-D10C29B3B287}" dt="2022-11-13T12:56:09.571" v="395" actId="14100"/>
          <ac:spMkLst>
            <pc:docMk/>
            <pc:sldMk cId="3022573185" sldId="386"/>
            <ac:spMk id="8" creationId="{00000000-0000-0000-0000-000000000000}"/>
          </ac:spMkLst>
        </pc:spChg>
        <pc:spChg chg="mod">
          <ac:chgData name="Romain Rachenne" userId="d05ffb5d262588ec" providerId="LiveId" clId="{88E78C4D-0A8B-48B9-9B09-D10C29B3B287}" dt="2022-11-13T12:56:13.724" v="406" actId="20577"/>
          <ac:spMkLst>
            <pc:docMk/>
            <pc:sldMk cId="3022573185" sldId="386"/>
            <ac:spMk id="14" creationId="{00000000-0000-0000-0000-000000000000}"/>
          </ac:spMkLst>
        </pc:spChg>
        <pc:grpChg chg="add mod">
          <ac:chgData name="Romain Rachenne" userId="d05ffb5d262588ec" providerId="LiveId" clId="{88E78C4D-0A8B-48B9-9B09-D10C29B3B287}" dt="2022-11-13T12:55:09.031" v="382"/>
          <ac:grpSpMkLst>
            <pc:docMk/>
            <pc:sldMk cId="3022573185" sldId="386"/>
            <ac:grpSpMk id="2" creationId="{BDEB332E-9DF0-3C74-BB7A-DA951D9B03F7}"/>
          </ac:grpSpMkLst>
        </pc:grpChg>
        <pc:grpChg chg="mod">
          <ac:chgData name="Romain Rachenne" userId="d05ffb5d262588ec" providerId="LiveId" clId="{88E78C4D-0A8B-48B9-9B09-D10C29B3B287}" dt="2022-11-13T12:55:09.031" v="382"/>
          <ac:grpSpMkLst>
            <pc:docMk/>
            <pc:sldMk cId="3022573185" sldId="386"/>
            <ac:grpSpMk id="3" creationId="{1FF71F0C-3392-911E-00A4-B6A6F5B8BD56}"/>
          </ac:grpSpMkLst>
        </pc:grpChg>
        <pc:grpChg chg="del">
          <ac:chgData name="Romain Rachenne" userId="d05ffb5d262588ec" providerId="LiveId" clId="{88E78C4D-0A8B-48B9-9B09-D10C29B3B287}" dt="2022-11-13T12:55:08.787" v="381" actId="478"/>
          <ac:grpSpMkLst>
            <pc:docMk/>
            <pc:sldMk cId="3022573185" sldId="386"/>
            <ac:grpSpMk id="1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5:09.031" v="382"/>
          <ac:picMkLst>
            <pc:docMk/>
            <pc:sldMk cId="3022573185" sldId="386"/>
            <ac:picMk id="4" creationId="{B6F9B0AC-F210-41BB-A887-441E9A827152}"/>
          </ac:picMkLst>
        </pc:picChg>
        <pc:picChg chg="mod">
          <ac:chgData name="Romain Rachenne" userId="d05ffb5d262588ec" providerId="LiveId" clId="{88E78C4D-0A8B-48B9-9B09-D10C29B3B287}" dt="2022-11-13T12:55:09.031" v="382"/>
          <ac:picMkLst>
            <pc:docMk/>
            <pc:sldMk cId="3022573185" sldId="386"/>
            <ac:picMk id="5" creationId="{69DF337C-5910-C8D5-561A-55F9A47D8B41}"/>
          </ac:picMkLst>
        </pc:picChg>
        <pc:picChg chg="mod">
          <ac:chgData name="Romain Rachenne" userId="d05ffb5d262588ec" providerId="LiveId" clId="{88E78C4D-0A8B-48B9-9B09-D10C29B3B287}" dt="2022-11-13T12:55:09.031" v="382"/>
          <ac:picMkLst>
            <pc:docMk/>
            <pc:sldMk cId="3022573185" sldId="386"/>
            <ac:picMk id="6" creationId="{2B592F03-71B0-B217-9717-88CF04B86FA4}"/>
          </ac:picMkLst>
        </pc:picChg>
        <pc:picChg chg="mod">
          <ac:chgData name="Romain Rachenne" userId="d05ffb5d262588ec" providerId="LiveId" clId="{88E78C4D-0A8B-48B9-9B09-D10C29B3B287}" dt="2022-11-13T12:55:32.526" v="388" actId="14100"/>
          <ac:picMkLst>
            <pc:docMk/>
            <pc:sldMk cId="3022573185" sldId="386"/>
            <ac:picMk id="10" creationId="{00000000-0000-0000-0000-000000000000}"/>
          </ac:picMkLst>
        </pc:picChg>
      </pc:sldChg>
      <pc:sldChg chg="addSp delSp modSp mod">
        <pc:chgData name="Romain Rachenne" userId="d05ffb5d262588ec" providerId="LiveId" clId="{88E78C4D-0A8B-48B9-9B09-D10C29B3B287}" dt="2022-11-13T12:56:17.877" v="407" actId="14100"/>
        <pc:sldMkLst>
          <pc:docMk/>
          <pc:sldMk cId="2505515403" sldId="387"/>
        </pc:sldMkLst>
        <pc:spChg chg="mod">
          <ac:chgData name="Romain Rachenne" userId="d05ffb5d262588ec" providerId="LiveId" clId="{88E78C4D-0A8B-48B9-9B09-D10C29B3B287}" dt="2022-11-13T12:56:17.877" v="407" actId="14100"/>
          <ac:spMkLst>
            <pc:docMk/>
            <pc:sldMk cId="2505515403" sldId="387"/>
            <ac:spMk id="9" creationId="{00000000-0000-0000-0000-000000000000}"/>
          </ac:spMkLst>
        </pc:spChg>
        <pc:spChg chg="mod">
          <ac:chgData name="Romain Rachenne" userId="d05ffb5d262588ec" providerId="LiveId" clId="{88E78C4D-0A8B-48B9-9B09-D10C29B3B287}" dt="2022-11-09T09:27:51.295" v="25" actId="27636"/>
          <ac:spMkLst>
            <pc:docMk/>
            <pc:sldMk cId="2505515403" sldId="387"/>
            <ac:spMk id="15" creationId="{00000000-0000-0000-0000-000000000000}"/>
          </ac:spMkLst>
        </pc:spChg>
        <pc:grpChg chg="add mod">
          <ac:chgData name="Romain Rachenne" userId="d05ffb5d262588ec" providerId="LiveId" clId="{88E78C4D-0A8B-48B9-9B09-D10C29B3B287}" dt="2022-11-13T12:55:11.654" v="384"/>
          <ac:grpSpMkLst>
            <pc:docMk/>
            <pc:sldMk cId="2505515403" sldId="387"/>
            <ac:grpSpMk id="2" creationId="{739943ED-B940-6039-6188-1240B185721D}"/>
          </ac:grpSpMkLst>
        </pc:grpChg>
        <pc:grpChg chg="mod">
          <ac:chgData name="Romain Rachenne" userId="d05ffb5d262588ec" providerId="LiveId" clId="{88E78C4D-0A8B-48B9-9B09-D10C29B3B287}" dt="2022-11-13T12:55:11.654" v="384"/>
          <ac:grpSpMkLst>
            <pc:docMk/>
            <pc:sldMk cId="2505515403" sldId="387"/>
            <ac:grpSpMk id="3" creationId="{9BF2BF6A-2DED-4D09-302C-B601E952C349}"/>
          </ac:grpSpMkLst>
        </pc:grpChg>
        <pc:grpChg chg="del">
          <ac:chgData name="Romain Rachenne" userId="d05ffb5d262588ec" providerId="LiveId" clId="{88E78C4D-0A8B-48B9-9B09-D10C29B3B287}" dt="2022-11-13T12:55:11.403" v="383" actId="478"/>
          <ac:grpSpMkLst>
            <pc:docMk/>
            <pc:sldMk cId="2505515403" sldId="387"/>
            <ac:grpSpMk id="1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5:11.654" v="384"/>
          <ac:picMkLst>
            <pc:docMk/>
            <pc:sldMk cId="2505515403" sldId="387"/>
            <ac:picMk id="4" creationId="{83126630-4D4A-2B93-5102-5E0A48733767}"/>
          </ac:picMkLst>
        </pc:picChg>
        <pc:picChg chg="mod">
          <ac:chgData name="Romain Rachenne" userId="d05ffb5d262588ec" providerId="LiveId" clId="{88E78C4D-0A8B-48B9-9B09-D10C29B3B287}" dt="2022-11-13T12:55:11.654" v="384"/>
          <ac:picMkLst>
            <pc:docMk/>
            <pc:sldMk cId="2505515403" sldId="387"/>
            <ac:picMk id="5" creationId="{9B36EB8D-A47E-6394-FA57-7AD04D6AF203}"/>
          </ac:picMkLst>
        </pc:picChg>
        <pc:picChg chg="mod">
          <ac:chgData name="Romain Rachenne" userId="d05ffb5d262588ec" providerId="LiveId" clId="{88E78C4D-0A8B-48B9-9B09-D10C29B3B287}" dt="2022-11-13T12:55:11.654" v="384"/>
          <ac:picMkLst>
            <pc:docMk/>
            <pc:sldMk cId="2505515403" sldId="387"/>
            <ac:picMk id="6" creationId="{3FE61D51-3312-1FDF-8FFB-A9965BCFA3D8}"/>
          </ac:picMkLst>
        </pc:picChg>
        <pc:picChg chg="mod">
          <ac:chgData name="Romain Rachenne" userId="d05ffb5d262588ec" providerId="LiveId" clId="{88E78C4D-0A8B-48B9-9B09-D10C29B3B287}" dt="2022-11-13T12:55:37.846" v="389" actId="14100"/>
          <ac:picMkLst>
            <pc:docMk/>
            <pc:sldMk cId="2505515403" sldId="387"/>
            <ac:picMk id="10" creationId="{00000000-0000-0000-0000-000000000000}"/>
          </ac:picMkLst>
        </pc:picChg>
      </pc:sldChg>
      <pc:sldChg chg="addSp delSp modSp mod">
        <pc:chgData name="Romain Rachenne" userId="d05ffb5d262588ec" providerId="LiveId" clId="{88E78C4D-0A8B-48B9-9B09-D10C29B3B287}" dt="2022-11-13T12:56:01.199" v="393" actId="14100"/>
        <pc:sldMkLst>
          <pc:docMk/>
          <pc:sldMk cId="2380155161" sldId="388"/>
        </pc:sldMkLst>
        <pc:spChg chg="mod">
          <ac:chgData name="Romain Rachenne" userId="d05ffb5d262588ec" providerId="LiveId" clId="{88E78C4D-0A8B-48B9-9B09-D10C29B3B287}" dt="2022-11-13T12:56:01.199" v="393" actId="14100"/>
          <ac:spMkLst>
            <pc:docMk/>
            <pc:sldMk cId="2380155161" sldId="388"/>
            <ac:spMk id="2" creationId="{00000000-0000-0000-0000-000000000000}"/>
          </ac:spMkLst>
        </pc:spChg>
        <pc:spChg chg="mod">
          <ac:chgData name="Romain Rachenne" userId="d05ffb5d262588ec" providerId="LiveId" clId="{88E78C4D-0A8B-48B9-9B09-D10C29B3B287}" dt="2022-11-09T09:27:51.292" v="23" actId="27636"/>
          <ac:spMkLst>
            <pc:docMk/>
            <pc:sldMk cId="2380155161" sldId="388"/>
            <ac:spMk id="13" creationId="{00000000-0000-0000-0000-000000000000}"/>
          </ac:spMkLst>
        </pc:spChg>
        <pc:grpChg chg="add mod">
          <ac:chgData name="Romain Rachenne" userId="d05ffb5d262588ec" providerId="LiveId" clId="{88E78C4D-0A8B-48B9-9B09-D10C29B3B287}" dt="2022-11-13T12:55:05.959" v="380"/>
          <ac:grpSpMkLst>
            <pc:docMk/>
            <pc:sldMk cId="2380155161" sldId="388"/>
            <ac:grpSpMk id="3" creationId="{F269D1F7-563B-C66F-33E7-3AEE9D704B58}"/>
          </ac:grpSpMkLst>
        </pc:grpChg>
        <pc:grpChg chg="mod">
          <ac:chgData name="Romain Rachenne" userId="d05ffb5d262588ec" providerId="LiveId" clId="{88E78C4D-0A8B-48B9-9B09-D10C29B3B287}" dt="2022-11-13T12:55:05.959" v="380"/>
          <ac:grpSpMkLst>
            <pc:docMk/>
            <pc:sldMk cId="2380155161" sldId="388"/>
            <ac:grpSpMk id="4" creationId="{3D6D016C-963D-6B2B-D831-84D517BF8FFE}"/>
          </ac:grpSpMkLst>
        </pc:grpChg>
        <pc:grpChg chg="del">
          <ac:chgData name="Romain Rachenne" userId="d05ffb5d262588ec" providerId="LiveId" clId="{88E78C4D-0A8B-48B9-9B09-D10C29B3B287}" dt="2022-11-13T12:55:05.707" v="379" actId="478"/>
          <ac:grpSpMkLst>
            <pc:docMk/>
            <pc:sldMk cId="2380155161" sldId="388"/>
            <ac:grpSpMk id="1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5:05.959" v="380"/>
          <ac:picMkLst>
            <pc:docMk/>
            <pc:sldMk cId="2380155161" sldId="388"/>
            <ac:picMk id="5" creationId="{1ADFE9C8-9B80-B494-1CDD-A81316E2538E}"/>
          </ac:picMkLst>
        </pc:picChg>
        <pc:picChg chg="mod">
          <ac:chgData name="Romain Rachenne" userId="d05ffb5d262588ec" providerId="LiveId" clId="{88E78C4D-0A8B-48B9-9B09-D10C29B3B287}" dt="2022-11-13T12:55:05.959" v="380"/>
          <ac:picMkLst>
            <pc:docMk/>
            <pc:sldMk cId="2380155161" sldId="388"/>
            <ac:picMk id="6" creationId="{F4263978-4E6D-55CB-C7B9-A29C5681150E}"/>
          </ac:picMkLst>
        </pc:picChg>
        <pc:picChg chg="mod">
          <ac:chgData name="Romain Rachenne" userId="d05ffb5d262588ec" providerId="LiveId" clId="{88E78C4D-0A8B-48B9-9B09-D10C29B3B287}" dt="2022-11-13T12:55:05.959" v="380"/>
          <ac:picMkLst>
            <pc:docMk/>
            <pc:sldMk cId="2380155161" sldId="388"/>
            <ac:picMk id="8" creationId="{6AEA192B-131E-BA14-31C9-C6CCB2653041}"/>
          </ac:picMkLst>
        </pc:picChg>
        <pc:picChg chg="mod">
          <ac:chgData name="Romain Rachenne" userId="d05ffb5d262588ec" providerId="LiveId" clId="{88E78C4D-0A8B-48B9-9B09-D10C29B3B287}" dt="2022-11-13T12:55:26.190" v="387" actId="14100"/>
          <ac:picMkLst>
            <pc:docMk/>
            <pc:sldMk cId="2380155161" sldId="388"/>
            <ac:picMk id="10" creationId="{00000000-0000-0000-0000-000000000000}"/>
          </ac:picMkLst>
        </pc:picChg>
      </pc:sldChg>
      <pc:sldChg chg="addSp delSp modSp">
        <pc:chgData name="Romain Rachenne" userId="d05ffb5d262588ec" providerId="LiveId" clId="{88E78C4D-0A8B-48B9-9B09-D10C29B3B287}" dt="2022-11-13T13:00:00.228" v="474"/>
        <pc:sldMkLst>
          <pc:docMk/>
          <pc:sldMk cId="4184502925" sldId="389"/>
        </pc:sldMkLst>
        <pc:grpChg chg="add mod">
          <ac:chgData name="Romain Rachenne" userId="d05ffb5d262588ec" providerId="LiveId" clId="{88E78C4D-0A8B-48B9-9B09-D10C29B3B287}" dt="2022-11-13T12:59:38.657" v="471"/>
          <ac:grpSpMkLst>
            <pc:docMk/>
            <pc:sldMk cId="4184502925" sldId="389"/>
            <ac:grpSpMk id="3" creationId="{566AC29A-F782-28C9-4C98-04ACC7345C95}"/>
          </ac:grpSpMkLst>
        </pc:grpChg>
        <pc:grpChg chg="mod">
          <ac:chgData name="Romain Rachenne" userId="d05ffb5d262588ec" providerId="LiveId" clId="{88E78C4D-0A8B-48B9-9B09-D10C29B3B287}" dt="2022-11-13T12:59:38.657" v="471"/>
          <ac:grpSpMkLst>
            <pc:docMk/>
            <pc:sldMk cId="4184502925" sldId="389"/>
            <ac:grpSpMk id="5" creationId="{8822F753-0EB3-FC9A-D6A9-AC31F30E9D8F}"/>
          </ac:grpSpMkLst>
        </pc:grpChg>
        <pc:grpChg chg="del">
          <ac:chgData name="Romain Rachenne" userId="d05ffb5d262588ec" providerId="LiveId" clId="{88E78C4D-0A8B-48B9-9B09-D10C29B3B287}" dt="2022-11-13T12:59:38.422" v="470" actId="478"/>
          <ac:grpSpMkLst>
            <pc:docMk/>
            <pc:sldMk cId="4184502925" sldId="389"/>
            <ac:grpSpMk id="20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2:59:47.316" v="473"/>
          <ac:picMkLst>
            <pc:docMk/>
            <pc:sldMk cId="4184502925" sldId="389"/>
            <ac:picMk id="2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3:00:00.228" v="474"/>
          <ac:picMkLst>
            <pc:docMk/>
            <pc:sldMk cId="4184502925" sldId="389"/>
            <ac:picMk id="4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2:59:38.657" v="471"/>
          <ac:picMkLst>
            <pc:docMk/>
            <pc:sldMk cId="4184502925" sldId="389"/>
            <ac:picMk id="9" creationId="{5E5E10AE-2B89-5C49-72DA-CA26BC8DD8B5}"/>
          </ac:picMkLst>
        </pc:picChg>
        <pc:picChg chg="mod">
          <ac:chgData name="Romain Rachenne" userId="d05ffb5d262588ec" providerId="LiveId" clId="{88E78C4D-0A8B-48B9-9B09-D10C29B3B287}" dt="2022-11-13T12:59:38.657" v="471"/>
          <ac:picMkLst>
            <pc:docMk/>
            <pc:sldMk cId="4184502925" sldId="389"/>
            <ac:picMk id="10" creationId="{254E104D-1C10-C8EF-140C-9C8D512593F3}"/>
          </ac:picMkLst>
        </pc:picChg>
        <pc:picChg chg="mod">
          <ac:chgData name="Romain Rachenne" userId="d05ffb5d262588ec" providerId="LiveId" clId="{88E78C4D-0A8B-48B9-9B09-D10C29B3B287}" dt="2022-11-13T12:59:38.657" v="471"/>
          <ac:picMkLst>
            <pc:docMk/>
            <pc:sldMk cId="4184502925" sldId="389"/>
            <ac:picMk id="11" creationId="{FB3AE6C1-AC36-C792-2345-19B8C2C2A799}"/>
          </ac:picMkLst>
        </pc:picChg>
      </pc:sldChg>
      <pc:sldChg chg="addSp delSp modSp">
        <pc:chgData name="Romain Rachenne" userId="d05ffb5d262588ec" providerId="LiveId" clId="{88E78C4D-0A8B-48B9-9B09-D10C29B3B287}" dt="2022-11-13T13:00:40.979" v="479"/>
        <pc:sldMkLst>
          <pc:docMk/>
          <pc:sldMk cId="2733948773" sldId="390"/>
        </pc:sldMkLst>
        <pc:grpChg chg="add mod">
          <ac:chgData name="Romain Rachenne" userId="d05ffb5d262588ec" providerId="LiveId" clId="{88E78C4D-0A8B-48B9-9B09-D10C29B3B287}" dt="2022-11-13T13:00:40.979" v="479"/>
          <ac:grpSpMkLst>
            <pc:docMk/>
            <pc:sldMk cId="2733948773" sldId="390"/>
            <ac:grpSpMk id="3" creationId="{16465E77-184A-B000-72BB-63FD4111C8D8}"/>
          </ac:grpSpMkLst>
        </pc:grpChg>
        <pc:grpChg chg="mod">
          <ac:chgData name="Romain Rachenne" userId="d05ffb5d262588ec" providerId="LiveId" clId="{88E78C4D-0A8B-48B9-9B09-D10C29B3B287}" dt="2022-11-13T13:00:40.979" v="479"/>
          <ac:grpSpMkLst>
            <pc:docMk/>
            <pc:sldMk cId="2733948773" sldId="390"/>
            <ac:grpSpMk id="9" creationId="{42B4CD3E-A9AB-1093-5E01-A1F6BCD9007A}"/>
          </ac:grpSpMkLst>
        </pc:grpChg>
        <pc:grpChg chg="del">
          <ac:chgData name="Romain Rachenne" userId="d05ffb5d262588ec" providerId="LiveId" clId="{88E78C4D-0A8B-48B9-9B09-D10C29B3B287}" dt="2022-11-13T13:00:40.718" v="478" actId="478"/>
          <ac:grpSpMkLst>
            <pc:docMk/>
            <pc:sldMk cId="2733948773" sldId="390"/>
            <ac:grpSpMk id="20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3:00:12.553" v="477"/>
          <ac:picMkLst>
            <pc:docMk/>
            <pc:sldMk cId="2733948773" sldId="390"/>
            <ac:picMk id="2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3:00:07.706" v="475"/>
          <ac:picMkLst>
            <pc:docMk/>
            <pc:sldMk cId="2733948773" sldId="390"/>
            <ac:picMk id="4" creationId="{00000000-0000-0000-0000-000000000000}"/>
          </ac:picMkLst>
        </pc:picChg>
        <pc:picChg chg="mod">
          <ac:chgData name="Romain Rachenne" userId="d05ffb5d262588ec" providerId="LiveId" clId="{88E78C4D-0A8B-48B9-9B09-D10C29B3B287}" dt="2022-11-13T13:00:40.979" v="479"/>
          <ac:picMkLst>
            <pc:docMk/>
            <pc:sldMk cId="2733948773" sldId="390"/>
            <ac:picMk id="10" creationId="{E37D4819-395F-5500-ECB0-624EA667A67F}"/>
          </ac:picMkLst>
        </pc:picChg>
        <pc:picChg chg="mod">
          <ac:chgData name="Romain Rachenne" userId="d05ffb5d262588ec" providerId="LiveId" clId="{88E78C4D-0A8B-48B9-9B09-D10C29B3B287}" dt="2022-11-13T13:00:40.979" v="479"/>
          <ac:picMkLst>
            <pc:docMk/>
            <pc:sldMk cId="2733948773" sldId="390"/>
            <ac:picMk id="11" creationId="{C0608AD3-3FDB-148F-E7AD-C55899CA0505}"/>
          </ac:picMkLst>
        </pc:picChg>
        <pc:picChg chg="mod">
          <ac:chgData name="Romain Rachenne" userId="d05ffb5d262588ec" providerId="LiveId" clId="{88E78C4D-0A8B-48B9-9B09-D10C29B3B287}" dt="2022-11-13T13:00:40.979" v="479"/>
          <ac:picMkLst>
            <pc:docMk/>
            <pc:sldMk cId="2733948773" sldId="390"/>
            <ac:picMk id="24" creationId="{E72C462A-EBCF-86A3-8D1E-8ED4C836B3C3}"/>
          </ac:picMkLst>
        </pc:picChg>
      </pc:sldChg>
      <pc:sldChg chg="addSp delSp modSp modTransition">
        <pc:chgData name="Romain Rachenne" userId="d05ffb5d262588ec" providerId="LiveId" clId="{88E78C4D-0A8B-48B9-9B09-D10C29B3B287}" dt="2022-11-13T16:08:15.119" v="877"/>
        <pc:sldMkLst>
          <pc:docMk/>
          <pc:sldMk cId="3258042325" sldId="391"/>
        </pc:sldMkLst>
        <pc:grpChg chg="add mod">
          <ac:chgData name="Romain Rachenne" userId="d05ffb5d262588ec" providerId="LiveId" clId="{88E78C4D-0A8B-48B9-9B09-D10C29B3B287}" dt="2022-11-13T16:08:11.253" v="875"/>
          <ac:grpSpMkLst>
            <pc:docMk/>
            <pc:sldMk cId="3258042325" sldId="391"/>
            <ac:grpSpMk id="3" creationId="{B67AC0EA-A99A-9AC9-3673-949279595BA3}"/>
          </ac:grpSpMkLst>
        </pc:grpChg>
        <pc:grpChg chg="mod">
          <ac:chgData name="Romain Rachenne" userId="d05ffb5d262588ec" providerId="LiveId" clId="{88E78C4D-0A8B-48B9-9B09-D10C29B3B287}" dt="2022-11-13T16:08:11.253" v="875"/>
          <ac:grpSpMkLst>
            <pc:docMk/>
            <pc:sldMk cId="3258042325" sldId="391"/>
            <ac:grpSpMk id="5" creationId="{A0A9B13A-31C6-D4B5-A29E-CF59587D9801}"/>
          </ac:grpSpMkLst>
        </pc:grpChg>
        <pc:grpChg chg="del">
          <ac:chgData name="Romain Rachenne" userId="d05ffb5d262588ec" providerId="LiveId" clId="{88E78C4D-0A8B-48B9-9B09-D10C29B3B287}" dt="2022-11-13T16:08:11.010" v="874" actId="478"/>
          <ac:grpSpMkLst>
            <pc:docMk/>
            <pc:sldMk cId="3258042325" sldId="391"/>
            <ac:grpSpMk id="1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08:11.253" v="875"/>
          <ac:picMkLst>
            <pc:docMk/>
            <pc:sldMk cId="3258042325" sldId="391"/>
            <ac:picMk id="6" creationId="{BC44C152-869E-F0A6-2141-699ACED8A69D}"/>
          </ac:picMkLst>
        </pc:picChg>
        <pc:picChg chg="mod">
          <ac:chgData name="Romain Rachenne" userId="d05ffb5d262588ec" providerId="LiveId" clId="{88E78C4D-0A8B-48B9-9B09-D10C29B3B287}" dt="2022-11-13T16:08:11.253" v="875"/>
          <ac:picMkLst>
            <pc:docMk/>
            <pc:sldMk cId="3258042325" sldId="391"/>
            <ac:picMk id="7" creationId="{0C6AD116-AA7B-A658-97D5-69E30DBDA505}"/>
          </ac:picMkLst>
        </pc:picChg>
        <pc:picChg chg="mod">
          <ac:chgData name="Romain Rachenne" userId="d05ffb5d262588ec" providerId="LiveId" clId="{88E78C4D-0A8B-48B9-9B09-D10C29B3B287}" dt="2022-11-13T16:08:11.253" v="875"/>
          <ac:picMkLst>
            <pc:docMk/>
            <pc:sldMk cId="3258042325" sldId="391"/>
            <ac:picMk id="8" creationId="{D6EC7DBD-028E-EA6F-1640-661ACAB769C8}"/>
          </ac:picMkLst>
        </pc:picChg>
      </pc:sldChg>
      <pc:sldChg chg="addSp delSp modSp mod modTransition">
        <pc:chgData name="Romain Rachenne" userId="d05ffb5d262588ec" providerId="LiveId" clId="{88E78C4D-0A8B-48B9-9B09-D10C29B3B287}" dt="2022-11-13T16:18:41.584" v="964" actId="255"/>
        <pc:sldMkLst>
          <pc:docMk/>
          <pc:sldMk cId="504999450" sldId="392"/>
        </pc:sldMkLst>
        <pc:spChg chg="mod">
          <ac:chgData name="Romain Rachenne" userId="d05ffb5d262588ec" providerId="LiveId" clId="{88E78C4D-0A8B-48B9-9B09-D10C29B3B287}" dt="2022-11-13T16:18:41.584" v="964" actId="255"/>
          <ac:spMkLst>
            <pc:docMk/>
            <pc:sldMk cId="504999450" sldId="392"/>
            <ac:spMk id="2" creationId="{52E7652C-AF54-4A5C-8C42-94B95AA0EE42}"/>
          </ac:spMkLst>
        </pc:spChg>
        <pc:grpChg chg="add mod">
          <ac:chgData name="Romain Rachenne" userId="d05ffb5d262588ec" providerId="LiveId" clId="{88E78C4D-0A8B-48B9-9B09-D10C29B3B287}" dt="2022-11-13T16:18:24.387" v="960"/>
          <ac:grpSpMkLst>
            <pc:docMk/>
            <pc:sldMk cId="504999450" sldId="392"/>
            <ac:grpSpMk id="3" creationId="{E7AD38E0-5A2E-D98C-77CC-0A3DE240D563}"/>
          </ac:grpSpMkLst>
        </pc:grpChg>
        <pc:grpChg chg="mod">
          <ac:chgData name="Romain Rachenne" userId="d05ffb5d262588ec" providerId="LiveId" clId="{88E78C4D-0A8B-48B9-9B09-D10C29B3B287}" dt="2022-11-13T16:18:24.387" v="960"/>
          <ac:grpSpMkLst>
            <pc:docMk/>
            <pc:sldMk cId="504999450" sldId="392"/>
            <ac:grpSpMk id="4" creationId="{AB4DF8D6-DE16-1BE8-1E9C-5AC96D398B8F}"/>
          </ac:grpSpMkLst>
        </pc:grpChg>
        <pc:grpChg chg="del">
          <ac:chgData name="Romain Rachenne" userId="d05ffb5d262588ec" providerId="LiveId" clId="{88E78C4D-0A8B-48B9-9B09-D10C29B3B287}" dt="2022-11-13T16:18:24.111" v="959" actId="478"/>
          <ac:grpSpMkLst>
            <pc:docMk/>
            <pc:sldMk cId="504999450" sldId="392"/>
            <ac:grpSpMk id="2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18:24.387" v="960"/>
          <ac:picMkLst>
            <pc:docMk/>
            <pc:sldMk cId="504999450" sldId="392"/>
            <ac:picMk id="5" creationId="{D1310C3B-2548-6B2E-2ADB-4F4C7A7E1BFE}"/>
          </ac:picMkLst>
        </pc:picChg>
        <pc:picChg chg="mod">
          <ac:chgData name="Romain Rachenne" userId="d05ffb5d262588ec" providerId="LiveId" clId="{88E78C4D-0A8B-48B9-9B09-D10C29B3B287}" dt="2022-11-13T16:18:24.387" v="960"/>
          <ac:picMkLst>
            <pc:docMk/>
            <pc:sldMk cId="504999450" sldId="392"/>
            <ac:picMk id="6" creationId="{C225AA5F-21C7-BA92-D732-D1669DCD541F}"/>
          </ac:picMkLst>
        </pc:picChg>
        <pc:picChg chg="mod">
          <ac:chgData name="Romain Rachenne" userId="d05ffb5d262588ec" providerId="LiveId" clId="{88E78C4D-0A8B-48B9-9B09-D10C29B3B287}" dt="2022-11-13T16:18:24.387" v="960"/>
          <ac:picMkLst>
            <pc:docMk/>
            <pc:sldMk cId="504999450" sldId="392"/>
            <ac:picMk id="7" creationId="{B4B0D3C5-0E6C-20BE-CD25-EE59E3AF5679}"/>
          </ac:picMkLst>
        </pc:picChg>
      </pc:sldChg>
      <pc:sldChg chg="addSp delSp modSp mod">
        <pc:chgData name="Romain Rachenne" userId="d05ffb5d262588ec" providerId="LiveId" clId="{88E78C4D-0A8B-48B9-9B09-D10C29B3B287}" dt="2022-11-13T16:20:29.449" v="966" actId="255"/>
        <pc:sldMkLst>
          <pc:docMk/>
          <pc:sldMk cId="2079315413" sldId="393"/>
        </pc:sldMkLst>
        <pc:spChg chg="mod">
          <ac:chgData name="Romain Rachenne" userId="d05ffb5d262588ec" providerId="LiveId" clId="{88E78C4D-0A8B-48B9-9B09-D10C29B3B287}" dt="2022-11-13T16:20:29.449" v="966" actId="255"/>
          <ac:spMkLst>
            <pc:docMk/>
            <pc:sldMk cId="2079315413" sldId="393"/>
            <ac:spMk id="2" creationId="{52E7652C-AF54-4A5C-8C42-94B95AA0EE42}"/>
          </ac:spMkLst>
        </pc:spChg>
        <pc:grpChg chg="add mod">
          <ac:chgData name="Romain Rachenne" userId="d05ffb5d262588ec" providerId="LiveId" clId="{88E78C4D-0A8B-48B9-9B09-D10C29B3B287}" dt="2022-11-13T16:18:27.331" v="962"/>
          <ac:grpSpMkLst>
            <pc:docMk/>
            <pc:sldMk cId="2079315413" sldId="393"/>
            <ac:grpSpMk id="3" creationId="{AEC1C801-F1F9-86E8-473E-FBD6893A188C}"/>
          </ac:grpSpMkLst>
        </pc:grpChg>
        <pc:grpChg chg="mod">
          <ac:chgData name="Romain Rachenne" userId="d05ffb5d262588ec" providerId="LiveId" clId="{88E78C4D-0A8B-48B9-9B09-D10C29B3B287}" dt="2022-11-13T16:18:27.331" v="962"/>
          <ac:grpSpMkLst>
            <pc:docMk/>
            <pc:sldMk cId="2079315413" sldId="393"/>
            <ac:grpSpMk id="4" creationId="{2122FBAB-EE30-AA54-9F98-C78F65F7CB61}"/>
          </ac:grpSpMkLst>
        </pc:grpChg>
        <pc:grpChg chg="del">
          <ac:chgData name="Romain Rachenne" userId="d05ffb5d262588ec" providerId="LiveId" clId="{88E78C4D-0A8B-48B9-9B09-D10C29B3B287}" dt="2022-11-13T16:18:27.071" v="961" actId="478"/>
          <ac:grpSpMkLst>
            <pc:docMk/>
            <pc:sldMk cId="2079315413" sldId="393"/>
            <ac:grpSpMk id="2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18:27.331" v="962"/>
          <ac:picMkLst>
            <pc:docMk/>
            <pc:sldMk cId="2079315413" sldId="393"/>
            <ac:picMk id="5" creationId="{6C1C009C-36BF-B3FC-F5EB-AE1179E5F1B1}"/>
          </ac:picMkLst>
        </pc:picChg>
        <pc:picChg chg="mod">
          <ac:chgData name="Romain Rachenne" userId="d05ffb5d262588ec" providerId="LiveId" clId="{88E78C4D-0A8B-48B9-9B09-D10C29B3B287}" dt="2022-11-13T16:18:27.331" v="962"/>
          <ac:picMkLst>
            <pc:docMk/>
            <pc:sldMk cId="2079315413" sldId="393"/>
            <ac:picMk id="6" creationId="{D1665561-2928-218A-DB2C-B1B1A055AE3D}"/>
          </ac:picMkLst>
        </pc:picChg>
        <pc:picChg chg="mod">
          <ac:chgData name="Romain Rachenne" userId="d05ffb5d262588ec" providerId="LiveId" clId="{88E78C4D-0A8B-48B9-9B09-D10C29B3B287}" dt="2022-11-13T16:18:27.331" v="962"/>
          <ac:picMkLst>
            <pc:docMk/>
            <pc:sldMk cId="2079315413" sldId="393"/>
            <ac:picMk id="7" creationId="{0D850A6C-6D83-4437-EF87-30E5AEEE7752}"/>
          </ac:picMkLst>
        </pc:picChg>
      </pc:sldChg>
      <pc:sldChg chg="addSp delSp modSp mod">
        <pc:chgData name="Romain Rachenne" userId="d05ffb5d262588ec" providerId="LiveId" clId="{88E78C4D-0A8B-48B9-9B09-D10C29B3B287}" dt="2022-11-13T16:20:41.515" v="970"/>
        <pc:sldMkLst>
          <pc:docMk/>
          <pc:sldMk cId="3520149640" sldId="394"/>
        </pc:sldMkLst>
        <pc:spChg chg="mod">
          <ac:chgData name="Romain Rachenne" userId="d05ffb5d262588ec" providerId="LiveId" clId="{88E78C4D-0A8B-48B9-9B09-D10C29B3B287}" dt="2022-11-13T16:20:37.073" v="968" actId="255"/>
          <ac:spMkLst>
            <pc:docMk/>
            <pc:sldMk cId="3520149640" sldId="394"/>
            <ac:spMk id="2" creationId="{52E7652C-AF54-4A5C-8C42-94B95AA0EE42}"/>
          </ac:spMkLst>
        </pc:spChg>
        <pc:grpChg chg="add mod">
          <ac:chgData name="Romain Rachenne" userId="d05ffb5d262588ec" providerId="LiveId" clId="{88E78C4D-0A8B-48B9-9B09-D10C29B3B287}" dt="2022-11-13T16:20:41.515" v="970"/>
          <ac:grpSpMkLst>
            <pc:docMk/>
            <pc:sldMk cId="3520149640" sldId="394"/>
            <ac:grpSpMk id="3" creationId="{9CDC54A3-520B-6992-E9CF-D35FDA06C344}"/>
          </ac:grpSpMkLst>
        </pc:grpChg>
        <pc:grpChg chg="mod">
          <ac:chgData name="Romain Rachenne" userId="d05ffb5d262588ec" providerId="LiveId" clId="{88E78C4D-0A8B-48B9-9B09-D10C29B3B287}" dt="2022-11-13T16:20:41.515" v="970"/>
          <ac:grpSpMkLst>
            <pc:docMk/>
            <pc:sldMk cId="3520149640" sldId="394"/>
            <ac:grpSpMk id="4" creationId="{AAFEFEA5-E562-3FAB-A587-70D0DCA64F6D}"/>
          </ac:grpSpMkLst>
        </pc:grpChg>
        <pc:grpChg chg="del">
          <ac:chgData name="Romain Rachenne" userId="d05ffb5d262588ec" providerId="LiveId" clId="{88E78C4D-0A8B-48B9-9B09-D10C29B3B287}" dt="2022-11-13T16:20:41.209" v="969" actId="478"/>
          <ac:grpSpMkLst>
            <pc:docMk/>
            <pc:sldMk cId="3520149640" sldId="394"/>
            <ac:grpSpMk id="2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20:41.515" v="970"/>
          <ac:picMkLst>
            <pc:docMk/>
            <pc:sldMk cId="3520149640" sldId="394"/>
            <ac:picMk id="5" creationId="{F994D2C2-6AD4-6E73-A44E-08DC7B59BDDF}"/>
          </ac:picMkLst>
        </pc:picChg>
        <pc:picChg chg="mod">
          <ac:chgData name="Romain Rachenne" userId="d05ffb5d262588ec" providerId="LiveId" clId="{88E78C4D-0A8B-48B9-9B09-D10C29B3B287}" dt="2022-11-13T16:20:41.515" v="970"/>
          <ac:picMkLst>
            <pc:docMk/>
            <pc:sldMk cId="3520149640" sldId="394"/>
            <ac:picMk id="6" creationId="{F2A54F2B-D91A-AA3B-8027-3BAB6D964847}"/>
          </ac:picMkLst>
        </pc:picChg>
        <pc:picChg chg="mod">
          <ac:chgData name="Romain Rachenne" userId="d05ffb5d262588ec" providerId="LiveId" clId="{88E78C4D-0A8B-48B9-9B09-D10C29B3B287}" dt="2022-11-13T16:20:41.515" v="970"/>
          <ac:picMkLst>
            <pc:docMk/>
            <pc:sldMk cId="3520149640" sldId="394"/>
            <ac:picMk id="7" creationId="{69892C8A-54B3-4C4A-9137-C9EE67174387}"/>
          </ac:picMkLst>
        </pc:picChg>
      </pc:sldChg>
      <pc:sldChg chg="addSp delSp modSp">
        <pc:chgData name="Romain Rachenne" userId="d05ffb5d262588ec" providerId="LiveId" clId="{88E78C4D-0A8B-48B9-9B09-D10C29B3B287}" dt="2022-11-13T16:20:44.868" v="972"/>
        <pc:sldMkLst>
          <pc:docMk/>
          <pc:sldMk cId="652065824" sldId="395"/>
        </pc:sldMkLst>
        <pc:grpChg chg="add mod">
          <ac:chgData name="Romain Rachenne" userId="d05ffb5d262588ec" providerId="LiveId" clId="{88E78C4D-0A8B-48B9-9B09-D10C29B3B287}" dt="2022-11-13T16:20:44.868" v="972"/>
          <ac:grpSpMkLst>
            <pc:docMk/>
            <pc:sldMk cId="652065824" sldId="395"/>
            <ac:grpSpMk id="3" creationId="{5D853F3A-12D5-5802-E55C-0295A232CFAE}"/>
          </ac:grpSpMkLst>
        </pc:grpChg>
        <pc:grpChg chg="mod">
          <ac:chgData name="Romain Rachenne" userId="d05ffb5d262588ec" providerId="LiveId" clId="{88E78C4D-0A8B-48B9-9B09-D10C29B3B287}" dt="2022-11-13T16:20:44.868" v="972"/>
          <ac:grpSpMkLst>
            <pc:docMk/>
            <pc:sldMk cId="652065824" sldId="395"/>
            <ac:grpSpMk id="4" creationId="{43AF2471-BB50-C317-AB4F-06D65794DDD0}"/>
          </ac:grpSpMkLst>
        </pc:grpChg>
        <pc:grpChg chg="del">
          <ac:chgData name="Romain Rachenne" userId="d05ffb5d262588ec" providerId="LiveId" clId="{88E78C4D-0A8B-48B9-9B09-D10C29B3B287}" dt="2022-11-13T16:20:44.608" v="971" actId="478"/>
          <ac:grpSpMkLst>
            <pc:docMk/>
            <pc:sldMk cId="652065824" sldId="395"/>
            <ac:grpSpMk id="26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20:44.868" v="972"/>
          <ac:picMkLst>
            <pc:docMk/>
            <pc:sldMk cId="652065824" sldId="395"/>
            <ac:picMk id="7" creationId="{7750BABD-C0F5-3D09-1795-C94DE2F0487F}"/>
          </ac:picMkLst>
        </pc:picChg>
        <pc:picChg chg="mod">
          <ac:chgData name="Romain Rachenne" userId="d05ffb5d262588ec" providerId="LiveId" clId="{88E78C4D-0A8B-48B9-9B09-D10C29B3B287}" dt="2022-11-13T16:20:44.868" v="972"/>
          <ac:picMkLst>
            <pc:docMk/>
            <pc:sldMk cId="652065824" sldId="395"/>
            <ac:picMk id="8" creationId="{9866D67E-BD50-2C85-BC17-EAEFB43C1B14}"/>
          </ac:picMkLst>
        </pc:picChg>
        <pc:picChg chg="mod">
          <ac:chgData name="Romain Rachenne" userId="d05ffb5d262588ec" providerId="LiveId" clId="{88E78C4D-0A8B-48B9-9B09-D10C29B3B287}" dt="2022-11-13T16:20:44.868" v="972"/>
          <ac:picMkLst>
            <pc:docMk/>
            <pc:sldMk cId="652065824" sldId="395"/>
            <ac:picMk id="9" creationId="{C7437974-1858-1A1A-58F8-8B5B1D8773A8}"/>
          </ac:picMkLst>
        </pc:picChg>
      </pc:sldChg>
      <pc:sldChg chg="addSp delSp modSp">
        <pc:chgData name="Romain Rachenne" userId="d05ffb5d262588ec" providerId="LiveId" clId="{88E78C4D-0A8B-48B9-9B09-D10C29B3B287}" dt="2022-11-13T16:43:51.799" v="1068"/>
        <pc:sldMkLst>
          <pc:docMk/>
          <pc:sldMk cId="3868985748" sldId="396"/>
        </pc:sldMkLst>
        <pc:grpChg chg="add mod">
          <ac:chgData name="Romain Rachenne" userId="d05ffb5d262588ec" providerId="LiveId" clId="{88E78C4D-0A8B-48B9-9B09-D10C29B3B287}" dt="2022-11-13T16:43:51.799" v="1068"/>
          <ac:grpSpMkLst>
            <pc:docMk/>
            <pc:sldMk cId="3868985748" sldId="396"/>
            <ac:grpSpMk id="3" creationId="{86A25734-9E91-292D-765D-1C9490EAD671}"/>
          </ac:grpSpMkLst>
        </pc:grpChg>
        <pc:grpChg chg="mod">
          <ac:chgData name="Romain Rachenne" userId="d05ffb5d262588ec" providerId="LiveId" clId="{88E78C4D-0A8B-48B9-9B09-D10C29B3B287}" dt="2022-11-13T16:43:51.799" v="1068"/>
          <ac:grpSpMkLst>
            <pc:docMk/>
            <pc:sldMk cId="3868985748" sldId="396"/>
            <ac:grpSpMk id="4" creationId="{A0D1012E-B8BF-1393-2EA0-629DA02E2E33}"/>
          </ac:grpSpMkLst>
        </pc:grpChg>
        <pc:grpChg chg="del">
          <ac:chgData name="Romain Rachenne" userId="d05ffb5d262588ec" providerId="LiveId" clId="{88E78C4D-0A8B-48B9-9B09-D10C29B3B287}" dt="2022-11-13T16:43:51.514" v="1067" actId="478"/>
          <ac:grpSpMkLst>
            <pc:docMk/>
            <pc:sldMk cId="3868985748" sldId="396"/>
            <ac:grpSpMk id="11" creationId="{00000000-0000-0000-0000-000000000000}"/>
          </ac:grpSpMkLst>
        </pc:grpChg>
        <pc:picChg chg="mod">
          <ac:chgData name="Romain Rachenne" userId="d05ffb5d262588ec" providerId="LiveId" clId="{88E78C4D-0A8B-48B9-9B09-D10C29B3B287}" dt="2022-11-13T16:43:51.799" v="1068"/>
          <ac:picMkLst>
            <pc:docMk/>
            <pc:sldMk cId="3868985748" sldId="396"/>
            <ac:picMk id="5" creationId="{E05D2D32-0DA7-A863-B960-E7078F135DF8}"/>
          </ac:picMkLst>
        </pc:picChg>
        <pc:picChg chg="mod">
          <ac:chgData name="Romain Rachenne" userId="d05ffb5d262588ec" providerId="LiveId" clId="{88E78C4D-0A8B-48B9-9B09-D10C29B3B287}" dt="2022-11-13T16:43:51.799" v="1068"/>
          <ac:picMkLst>
            <pc:docMk/>
            <pc:sldMk cId="3868985748" sldId="396"/>
            <ac:picMk id="6" creationId="{60556D6F-DED6-050A-64D5-F5AD32A0F83A}"/>
          </ac:picMkLst>
        </pc:picChg>
        <pc:picChg chg="mod">
          <ac:chgData name="Romain Rachenne" userId="d05ffb5d262588ec" providerId="LiveId" clId="{88E78C4D-0A8B-48B9-9B09-D10C29B3B287}" dt="2022-11-13T16:43:51.799" v="1068"/>
          <ac:picMkLst>
            <pc:docMk/>
            <pc:sldMk cId="3868985748" sldId="396"/>
            <ac:picMk id="7" creationId="{2C6615BD-598E-1705-1C23-E885DFD40C01}"/>
          </ac:picMkLst>
        </pc:picChg>
      </pc:sldChg>
      <pc:sldChg chg="modSp new del mod">
        <pc:chgData name="Romain Rachenne" userId="d05ffb5d262588ec" providerId="LiveId" clId="{88E78C4D-0A8B-48B9-9B09-D10C29B3B287}" dt="2022-11-09T09:28:26.377" v="37" actId="47"/>
        <pc:sldMkLst>
          <pc:docMk/>
          <pc:sldMk cId="295160245" sldId="397"/>
        </pc:sldMkLst>
        <pc:spChg chg="mod">
          <ac:chgData name="Romain Rachenne" userId="d05ffb5d262588ec" providerId="LiveId" clId="{88E78C4D-0A8B-48B9-9B09-D10C29B3B287}" dt="2022-11-09T09:27:44.770" v="19" actId="20577"/>
          <ac:spMkLst>
            <pc:docMk/>
            <pc:sldMk cId="295160245" sldId="397"/>
            <ac:spMk id="2" creationId="{2BBA0EDB-EDE0-4EF8-EA4B-1EDE6DB87E2F}"/>
          </ac:spMkLst>
        </pc:spChg>
        <pc:spChg chg="mod">
          <ac:chgData name="Romain Rachenne" userId="d05ffb5d262588ec" providerId="LiveId" clId="{88E78C4D-0A8B-48B9-9B09-D10C29B3B287}" dt="2022-11-09T09:27:45.669" v="20"/>
          <ac:spMkLst>
            <pc:docMk/>
            <pc:sldMk cId="295160245" sldId="397"/>
            <ac:spMk id="3" creationId="{58D9ABD0-224F-0EB1-F926-2D129879D826}"/>
          </ac:spMkLst>
        </pc:spChg>
      </pc:sldChg>
      <pc:sldChg chg="addSp delSp modSp add mod setBg delDesignElem">
        <pc:chgData name="Romain Rachenne" userId="d05ffb5d262588ec" providerId="LiveId" clId="{88E78C4D-0A8B-48B9-9B09-D10C29B3B287}" dt="2022-11-13T12:50:04.037" v="329"/>
        <pc:sldMkLst>
          <pc:docMk/>
          <pc:sldMk cId="1473733357" sldId="398"/>
        </pc:sldMkLst>
        <pc:spChg chg="mod">
          <ac:chgData name="Romain Rachenne" userId="d05ffb5d262588ec" providerId="LiveId" clId="{88E78C4D-0A8B-48B9-9B09-D10C29B3B287}" dt="2022-11-09T09:32:50.243" v="157" actId="20577"/>
          <ac:spMkLst>
            <pc:docMk/>
            <pc:sldMk cId="1473733357" sldId="398"/>
            <ac:spMk id="2" creationId="{D4F7714B-B43D-4167-80F0-13CEDD5F4C13}"/>
          </ac:spMkLst>
        </pc:spChg>
        <pc:spChg chg="add del">
          <ac:chgData name="Romain Rachenne" userId="d05ffb5d262588ec" providerId="LiveId" clId="{88E78C4D-0A8B-48B9-9B09-D10C29B3B287}" dt="2022-11-13T12:45:59.266" v="313" actId="22"/>
          <ac:spMkLst>
            <pc:docMk/>
            <pc:sldMk cId="1473733357" sldId="398"/>
            <ac:spMk id="4" creationId="{41EF68EF-407B-A50B-33DF-914095621835}"/>
          </ac:spMkLst>
        </pc:spChg>
        <pc:spChg chg="mod">
          <ac:chgData name="Romain Rachenne" userId="d05ffb5d262588ec" providerId="LiveId" clId="{88E78C4D-0A8B-48B9-9B09-D10C29B3B287}" dt="2022-11-09T09:30:08.097" v="56"/>
          <ac:spMkLst>
            <pc:docMk/>
            <pc:sldMk cId="1473733357" sldId="398"/>
            <ac:spMk id="5" creationId="{00000000-0000-0000-0000-000000000000}"/>
          </ac:spMkLst>
        </pc:spChg>
        <pc:spChg chg="del">
          <ac:chgData name="Romain Rachenne" userId="d05ffb5d262588ec" providerId="LiveId" clId="{88E78C4D-0A8B-48B9-9B09-D10C29B3B287}" dt="2022-11-09T09:27:51.266" v="22"/>
          <ac:spMkLst>
            <pc:docMk/>
            <pc:sldMk cId="1473733357" sldId="398"/>
            <ac:spMk id="70" creationId="{4E4490D0-3672-446A-AC12-B4830333BDDD}"/>
          </ac:spMkLst>
        </pc:spChg>
        <pc:spChg chg="del">
          <ac:chgData name="Romain Rachenne" userId="d05ffb5d262588ec" providerId="LiveId" clId="{88E78C4D-0A8B-48B9-9B09-D10C29B3B287}" dt="2022-11-09T09:27:51.266" v="22"/>
          <ac:spMkLst>
            <pc:docMk/>
            <pc:sldMk cId="1473733357" sldId="398"/>
            <ac:spMk id="71" creationId="{39CB82C2-DF65-4EC1-8280-F201D50F570B}"/>
          </ac:spMkLst>
        </pc:spChg>
        <pc:spChg chg="del">
          <ac:chgData name="Romain Rachenne" userId="d05ffb5d262588ec" providerId="LiveId" clId="{88E78C4D-0A8B-48B9-9B09-D10C29B3B287}" dt="2022-11-09T09:27:51.266" v="22"/>
          <ac:spMkLst>
            <pc:docMk/>
            <pc:sldMk cId="1473733357" sldId="398"/>
            <ac:spMk id="73" creationId="{5AE6C737-FF55-4064-94B7-0B21D2EB6045}"/>
          </ac:spMkLst>
        </pc:spChg>
        <pc:spChg chg="del">
          <ac:chgData name="Romain Rachenne" userId="d05ffb5d262588ec" providerId="LiveId" clId="{88E78C4D-0A8B-48B9-9B09-D10C29B3B287}" dt="2022-11-09T09:27:51.266" v="22"/>
          <ac:spMkLst>
            <pc:docMk/>
            <pc:sldMk cId="1473733357" sldId="398"/>
            <ac:spMk id="75" creationId="{D8218D9F-38B6-4AE0-9051-5434D19A5277}"/>
          </ac:spMkLst>
        </pc:spChg>
        <pc:spChg chg="del">
          <ac:chgData name="Romain Rachenne" userId="d05ffb5d262588ec" providerId="LiveId" clId="{88E78C4D-0A8B-48B9-9B09-D10C29B3B287}" dt="2022-11-09T09:27:51.266" v="22"/>
          <ac:spMkLst>
            <pc:docMk/>
            <pc:sldMk cId="1473733357" sldId="398"/>
            <ac:spMk id="76" creationId="{2D3DCA99-84AF-487A-BF72-91C5FA6B0B70}"/>
          </ac:spMkLst>
        </pc:spChg>
        <pc:grpChg chg="add mod">
          <ac:chgData name="Romain Rachenne" userId="d05ffb5d262588ec" providerId="LiveId" clId="{88E78C4D-0A8B-48B9-9B09-D10C29B3B287}" dt="2022-11-13T12:50:04.037" v="329"/>
          <ac:grpSpMkLst>
            <pc:docMk/>
            <pc:sldMk cId="1473733357" sldId="398"/>
            <ac:grpSpMk id="10" creationId="{EC91F15A-6C33-39EE-E9B7-CF7828A60EED}"/>
          </ac:grpSpMkLst>
        </pc:grpChg>
        <pc:grpChg chg="mod">
          <ac:chgData name="Romain Rachenne" userId="d05ffb5d262588ec" providerId="LiveId" clId="{88E78C4D-0A8B-48B9-9B09-D10C29B3B287}" dt="2022-11-13T12:50:04.037" v="329"/>
          <ac:grpSpMkLst>
            <pc:docMk/>
            <pc:sldMk cId="1473733357" sldId="398"/>
            <ac:grpSpMk id="11" creationId="{FCB48C84-F9D5-2911-A4DB-F1F409D9DE65}"/>
          </ac:grpSpMkLst>
        </pc:grpChg>
        <pc:grpChg chg="del">
          <ac:chgData name="Romain Rachenne" userId="d05ffb5d262588ec" providerId="LiveId" clId="{88E78C4D-0A8B-48B9-9B09-D10C29B3B287}" dt="2022-11-13T12:50:03.641" v="328" actId="478"/>
          <ac:grpSpMkLst>
            <pc:docMk/>
            <pc:sldMk cId="1473733357" sldId="398"/>
            <ac:grpSpMk id="15" creationId="{00000000-0000-0000-0000-000000000000}"/>
          </ac:grpSpMkLst>
        </pc:grpChg>
        <pc:picChg chg="add del">
          <ac:chgData name="Romain Rachenne" userId="d05ffb5d262588ec" providerId="LiveId" clId="{88E78C4D-0A8B-48B9-9B09-D10C29B3B287}" dt="2022-11-09T09:28:25.905" v="36" actId="478"/>
          <ac:picMkLst>
            <pc:docMk/>
            <pc:sldMk cId="1473733357" sldId="398"/>
            <ac:picMk id="3" creationId="{00000000-0000-0000-0000-000000000000}"/>
          </ac:picMkLst>
        </pc:picChg>
        <pc:picChg chg="add del mod">
          <ac:chgData name="Romain Rachenne" userId="d05ffb5d262588ec" providerId="LiveId" clId="{88E78C4D-0A8B-48B9-9B09-D10C29B3B287}" dt="2022-11-13T12:48:38.041" v="317" actId="478"/>
          <ac:picMkLst>
            <pc:docMk/>
            <pc:sldMk cId="1473733357" sldId="398"/>
            <ac:picMk id="7" creationId="{4A339054-874A-61B8-A9D2-CAD741161D18}"/>
          </ac:picMkLst>
        </pc:picChg>
        <pc:picChg chg="add mod">
          <ac:chgData name="Romain Rachenne" userId="d05ffb5d262588ec" providerId="LiveId" clId="{88E78C4D-0A8B-48B9-9B09-D10C29B3B287}" dt="2022-11-13T12:49:08.375" v="326" actId="208"/>
          <ac:picMkLst>
            <pc:docMk/>
            <pc:sldMk cId="1473733357" sldId="398"/>
            <ac:picMk id="9" creationId="{21EB2577-9EC8-1A25-A950-8DA93299C121}"/>
          </ac:picMkLst>
        </pc:picChg>
        <pc:picChg chg="mod">
          <ac:chgData name="Romain Rachenne" userId="d05ffb5d262588ec" providerId="LiveId" clId="{88E78C4D-0A8B-48B9-9B09-D10C29B3B287}" dt="2022-11-13T12:50:04.037" v="329"/>
          <ac:picMkLst>
            <pc:docMk/>
            <pc:sldMk cId="1473733357" sldId="398"/>
            <ac:picMk id="12" creationId="{A4FF4C52-B4AF-B6DF-F833-67756B995EDE}"/>
          </ac:picMkLst>
        </pc:picChg>
        <pc:picChg chg="mod">
          <ac:chgData name="Romain Rachenne" userId="d05ffb5d262588ec" providerId="LiveId" clId="{88E78C4D-0A8B-48B9-9B09-D10C29B3B287}" dt="2022-11-13T12:50:04.037" v="329"/>
          <ac:picMkLst>
            <pc:docMk/>
            <pc:sldMk cId="1473733357" sldId="398"/>
            <ac:picMk id="13" creationId="{07C1942C-E244-8A50-55D2-D0AB012EBAB3}"/>
          </ac:picMkLst>
        </pc:picChg>
        <pc:picChg chg="mod">
          <ac:chgData name="Romain Rachenne" userId="d05ffb5d262588ec" providerId="LiveId" clId="{88E78C4D-0A8B-48B9-9B09-D10C29B3B287}" dt="2022-11-13T12:50:04.037" v="329"/>
          <ac:picMkLst>
            <pc:docMk/>
            <pc:sldMk cId="1473733357" sldId="398"/>
            <ac:picMk id="14" creationId="{54A33A8C-9B57-38B3-DF40-8E5D76FFB650}"/>
          </ac:picMkLst>
        </pc:picChg>
        <pc:cxnChg chg="del">
          <ac:chgData name="Romain Rachenne" userId="d05ffb5d262588ec" providerId="LiveId" clId="{88E78C4D-0A8B-48B9-9B09-D10C29B3B287}" dt="2022-11-09T09:27:51.266" v="22"/>
          <ac:cxnSpMkLst>
            <pc:docMk/>
            <pc:sldMk cId="1473733357" sldId="398"/>
            <ac:cxnSpMk id="72" creationId="{7E1D4427-852B-4B37-8E76-0E9F1810BA2A}"/>
          </ac:cxnSpMkLst>
        </pc:cxnChg>
        <pc:cxnChg chg="del">
          <ac:chgData name="Romain Rachenne" userId="d05ffb5d262588ec" providerId="LiveId" clId="{88E78C4D-0A8B-48B9-9B09-D10C29B3B287}" dt="2022-11-09T09:27:51.266" v="22"/>
          <ac:cxnSpMkLst>
            <pc:docMk/>
            <pc:sldMk cId="1473733357" sldId="398"/>
            <ac:cxnSpMk id="74" creationId="{6B5B1DD8-6224-4137-8621-32982B00F9FC}"/>
          </ac:cxnSpMkLst>
        </pc:cxnChg>
      </pc:sldChg>
      <pc:sldChg chg="addSp delSp modSp new mod ord setBg">
        <pc:chgData name="Romain Rachenne" userId="d05ffb5d262588ec" providerId="LiveId" clId="{88E78C4D-0A8B-48B9-9B09-D10C29B3B287}" dt="2022-11-13T16:44:05.191" v="1073"/>
        <pc:sldMkLst>
          <pc:docMk/>
          <pc:sldMk cId="1778627945" sldId="399"/>
        </pc:sldMkLst>
        <pc:spChg chg="mod">
          <ac:chgData name="Romain Rachenne" userId="d05ffb5d262588ec" providerId="LiveId" clId="{88E78C4D-0A8B-48B9-9B09-D10C29B3B287}" dt="2022-11-13T16:43:36.020" v="1061" actId="26606"/>
          <ac:spMkLst>
            <pc:docMk/>
            <pc:sldMk cId="1778627945" sldId="399"/>
            <ac:spMk id="2" creationId="{EB02F8C3-4568-FD99-336A-51C24362FA07}"/>
          </ac:spMkLst>
        </pc:spChg>
        <pc:spChg chg="del">
          <ac:chgData name="Romain Rachenne" userId="d05ffb5d262588ec" providerId="LiveId" clId="{88E78C4D-0A8B-48B9-9B09-D10C29B3B287}" dt="2022-11-13T16:43:32.155" v="1059" actId="478"/>
          <ac:spMkLst>
            <pc:docMk/>
            <pc:sldMk cId="1778627945" sldId="399"/>
            <ac:spMk id="3" creationId="{19A8DE0F-0F23-CF97-8E42-2D129F78F90C}"/>
          </ac:spMkLst>
        </pc:spChg>
        <pc:spChg chg="add">
          <ac:chgData name="Romain Rachenne" userId="d05ffb5d262588ec" providerId="LiveId" clId="{88E78C4D-0A8B-48B9-9B09-D10C29B3B287}" dt="2022-11-13T16:43:36.020" v="1061" actId="26606"/>
          <ac:spMkLst>
            <pc:docMk/>
            <pc:sldMk cId="1778627945" sldId="399"/>
            <ac:spMk id="9" creationId="{25C8D2C1-DA83-420D-9635-D52CE066B5DA}"/>
          </ac:spMkLst>
        </pc:spChg>
        <pc:spChg chg="add">
          <ac:chgData name="Romain Rachenne" userId="d05ffb5d262588ec" providerId="LiveId" clId="{88E78C4D-0A8B-48B9-9B09-D10C29B3B287}" dt="2022-11-13T16:43:36.020" v="1061" actId="26606"/>
          <ac:spMkLst>
            <pc:docMk/>
            <pc:sldMk cId="1778627945" sldId="399"/>
            <ac:spMk id="11" creationId="{434F74C9-6A0B-409E-AD1C-45B58BE91BB8}"/>
          </ac:spMkLst>
        </pc:spChg>
        <pc:spChg chg="add">
          <ac:chgData name="Romain Rachenne" userId="d05ffb5d262588ec" providerId="LiveId" clId="{88E78C4D-0A8B-48B9-9B09-D10C29B3B287}" dt="2022-11-13T16:43:36.020" v="1061" actId="26606"/>
          <ac:spMkLst>
            <pc:docMk/>
            <pc:sldMk cId="1778627945" sldId="399"/>
            <ac:spMk id="15" creationId="{F452A527-3631-41ED-858D-3777A7D1496A}"/>
          </ac:spMkLst>
        </pc:spChg>
        <pc:spChg chg="add">
          <ac:chgData name="Romain Rachenne" userId="d05ffb5d262588ec" providerId="LiveId" clId="{88E78C4D-0A8B-48B9-9B09-D10C29B3B287}" dt="2022-11-13T16:43:36.020" v="1061" actId="26606"/>
          <ac:spMkLst>
            <pc:docMk/>
            <pc:sldMk cId="1778627945" sldId="399"/>
            <ac:spMk id="19" creationId="{F85B92BC-678C-4E14-97E6-3227DEF86371}"/>
          </ac:spMkLst>
        </pc:spChg>
        <pc:spChg chg="add">
          <ac:chgData name="Romain Rachenne" userId="d05ffb5d262588ec" providerId="LiveId" clId="{88E78C4D-0A8B-48B9-9B09-D10C29B3B287}" dt="2022-11-13T16:43:36.020" v="1061" actId="26606"/>
          <ac:spMkLst>
            <pc:docMk/>
            <pc:sldMk cId="1778627945" sldId="399"/>
            <ac:spMk id="21" creationId="{D2644120-A6B9-4D5C-8A60-E2F4CC220E77}"/>
          </ac:spMkLst>
        </pc:spChg>
        <pc:grpChg chg="add mod">
          <ac:chgData name="Romain Rachenne" userId="d05ffb5d262588ec" providerId="LiveId" clId="{88E78C4D-0A8B-48B9-9B09-D10C29B3B287}" dt="2022-11-13T16:44:05.191" v="1073"/>
          <ac:grpSpMkLst>
            <pc:docMk/>
            <pc:sldMk cId="1778627945" sldId="399"/>
            <ac:grpSpMk id="5" creationId="{C44FD45F-2592-AD97-DDEC-BA272E09C8C2}"/>
          </ac:grpSpMkLst>
        </pc:grpChg>
        <pc:grpChg chg="mod">
          <ac:chgData name="Romain Rachenne" userId="d05ffb5d262588ec" providerId="LiveId" clId="{88E78C4D-0A8B-48B9-9B09-D10C29B3B287}" dt="2022-11-13T16:44:05.191" v="1073"/>
          <ac:grpSpMkLst>
            <pc:docMk/>
            <pc:sldMk cId="1778627945" sldId="399"/>
            <ac:grpSpMk id="6" creationId="{F93B7BDC-62BD-F77C-6545-65437B65B0C8}"/>
          </ac:grpSpMkLst>
        </pc:grpChg>
        <pc:picChg chg="add mod">
          <ac:chgData name="Romain Rachenne" userId="d05ffb5d262588ec" providerId="LiveId" clId="{88E78C4D-0A8B-48B9-9B09-D10C29B3B287}" dt="2022-11-13T16:43:36.020" v="1061" actId="26606"/>
          <ac:picMkLst>
            <pc:docMk/>
            <pc:sldMk cId="1778627945" sldId="399"/>
            <ac:picMk id="4" creationId="{432D36D0-1C5D-729B-C971-123CB9EFA78F}"/>
          </ac:picMkLst>
        </pc:picChg>
        <pc:picChg chg="mod">
          <ac:chgData name="Romain Rachenne" userId="d05ffb5d262588ec" providerId="LiveId" clId="{88E78C4D-0A8B-48B9-9B09-D10C29B3B287}" dt="2022-11-13T16:44:05.191" v="1073"/>
          <ac:picMkLst>
            <pc:docMk/>
            <pc:sldMk cId="1778627945" sldId="399"/>
            <ac:picMk id="7" creationId="{28AE606F-E907-F667-CCA1-B9BD3D95B8C5}"/>
          </ac:picMkLst>
        </pc:picChg>
        <pc:picChg chg="mod">
          <ac:chgData name="Romain Rachenne" userId="d05ffb5d262588ec" providerId="LiveId" clId="{88E78C4D-0A8B-48B9-9B09-D10C29B3B287}" dt="2022-11-13T16:44:05.191" v="1073"/>
          <ac:picMkLst>
            <pc:docMk/>
            <pc:sldMk cId="1778627945" sldId="399"/>
            <ac:picMk id="8" creationId="{17A03E09-1AB6-1AE4-9645-F4FCC9BCB0CD}"/>
          </ac:picMkLst>
        </pc:picChg>
        <pc:picChg chg="mod">
          <ac:chgData name="Romain Rachenne" userId="d05ffb5d262588ec" providerId="LiveId" clId="{88E78C4D-0A8B-48B9-9B09-D10C29B3B287}" dt="2022-11-13T16:44:05.191" v="1073"/>
          <ac:picMkLst>
            <pc:docMk/>
            <pc:sldMk cId="1778627945" sldId="399"/>
            <ac:picMk id="10" creationId="{8F65F62A-1519-1EE0-8F53-1603BDEAEB29}"/>
          </ac:picMkLst>
        </pc:picChg>
        <pc:cxnChg chg="add">
          <ac:chgData name="Romain Rachenne" userId="d05ffb5d262588ec" providerId="LiveId" clId="{88E78C4D-0A8B-48B9-9B09-D10C29B3B287}" dt="2022-11-13T16:43:36.020" v="1061" actId="26606"/>
          <ac:cxnSpMkLst>
            <pc:docMk/>
            <pc:sldMk cId="1778627945" sldId="399"/>
            <ac:cxnSpMk id="13" creationId="{F5486A9D-1265-4B57-91E6-68E666B978BC}"/>
          </ac:cxnSpMkLst>
        </pc:cxnChg>
        <pc:cxnChg chg="add">
          <ac:chgData name="Romain Rachenne" userId="d05ffb5d262588ec" providerId="LiveId" clId="{88E78C4D-0A8B-48B9-9B09-D10C29B3B287}" dt="2022-11-13T16:43:36.020" v="1061" actId="26606"/>
          <ac:cxnSpMkLst>
            <pc:docMk/>
            <pc:sldMk cId="1778627945" sldId="399"/>
            <ac:cxnSpMk id="17" creationId="{D28A9C89-B313-458F-9C85-515930A51A93}"/>
          </ac:cxnSpMkLst>
        </pc:cxnChg>
      </pc:sldChg>
      <pc:sldChg chg="addSp delSp modSp add mod setBg delDesignElem">
        <pc:chgData name="Romain Rachenne" userId="d05ffb5d262588ec" providerId="LiveId" clId="{88E78C4D-0A8B-48B9-9B09-D10C29B3B287}" dt="2022-11-13T13:47:09.211" v="578" actId="1076"/>
        <pc:sldMkLst>
          <pc:docMk/>
          <pc:sldMk cId="1873265473" sldId="400"/>
        </pc:sldMkLst>
        <pc:spChg chg="mod">
          <ac:chgData name="Romain Rachenne" userId="d05ffb5d262588ec" providerId="LiveId" clId="{88E78C4D-0A8B-48B9-9B09-D10C29B3B287}" dt="2022-11-13T13:46:44.843" v="575" actId="403"/>
          <ac:spMkLst>
            <pc:docMk/>
            <pc:sldMk cId="1873265473" sldId="400"/>
            <ac:spMk id="2" creationId="{1FD163B8-A24B-404C-80E8-55934821F0FA}"/>
          </ac:spMkLst>
        </pc:spChg>
        <pc:spChg chg="add del mod">
          <ac:chgData name="Romain Rachenne" userId="d05ffb5d262588ec" providerId="LiveId" clId="{88E78C4D-0A8B-48B9-9B09-D10C29B3B287}" dt="2022-11-13T13:45:23.961" v="535" actId="26606"/>
          <ac:spMkLst>
            <pc:docMk/>
            <pc:sldMk cId="1873265473" sldId="400"/>
            <ac:spMk id="5" creationId="{60919604-2A00-B096-089A-2647B351B813}"/>
          </ac:spMkLst>
        </pc:spChg>
        <pc:spChg chg="add del">
          <ac:chgData name="Romain Rachenne" userId="d05ffb5d262588ec" providerId="LiveId" clId="{88E78C4D-0A8B-48B9-9B09-D10C29B3B287}" dt="2022-11-13T13:45:41.427" v="550" actId="26606"/>
          <ac:spMkLst>
            <pc:docMk/>
            <pc:sldMk cId="1873265473" sldId="400"/>
            <ac:spMk id="12" creationId="{4E4490D0-3672-446A-AC12-B4830333BDDD}"/>
          </ac:spMkLst>
        </pc:spChg>
        <pc:spChg chg="add del">
          <ac:chgData name="Romain Rachenne" userId="d05ffb5d262588ec" providerId="LiveId" clId="{88E78C4D-0A8B-48B9-9B09-D10C29B3B287}" dt="2022-11-13T13:45:41.427" v="550" actId="26606"/>
          <ac:spMkLst>
            <pc:docMk/>
            <pc:sldMk cId="1873265473" sldId="400"/>
            <ac:spMk id="14" creationId="{39CB82C2-DF65-4EC1-8280-F201D50F570B}"/>
          </ac:spMkLst>
        </pc:spChg>
        <pc:spChg chg="add del">
          <ac:chgData name="Romain Rachenne" userId="d05ffb5d262588ec" providerId="LiveId" clId="{88E78C4D-0A8B-48B9-9B09-D10C29B3B287}" dt="2022-11-13T13:45:41.427" v="550" actId="26606"/>
          <ac:spMkLst>
            <pc:docMk/>
            <pc:sldMk cId="1873265473" sldId="400"/>
            <ac:spMk id="18" creationId="{FA4CD5CB-D209-4D70-8CA4-629731C59219}"/>
          </ac:spMkLst>
        </pc:spChg>
        <pc:spChg chg="add del">
          <ac:chgData name="Romain Rachenne" userId="d05ffb5d262588ec" providerId="LiveId" clId="{88E78C4D-0A8B-48B9-9B09-D10C29B3B287}" dt="2022-11-13T13:45:41.427" v="550" actId="26606"/>
          <ac:spMkLst>
            <pc:docMk/>
            <pc:sldMk cId="1873265473" sldId="400"/>
            <ac:spMk id="22" creationId="{B4C27B90-DF2B-4D00-BA07-18ED774CD2F1}"/>
          </ac:spMkLst>
        </pc:spChg>
        <pc:spChg chg="add del">
          <ac:chgData name="Romain Rachenne" userId="d05ffb5d262588ec" providerId="LiveId" clId="{88E78C4D-0A8B-48B9-9B09-D10C29B3B287}" dt="2022-11-13T13:45:41.427" v="550" actId="26606"/>
          <ac:spMkLst>
            <pc:docMk/>
            <pc:sldMk cId="1873265473" sldId="400"/>
            <ac:spMk id="24" creationId="{593ACC25-C262-417A-8AA9-0641C772BDB6}"/>
          </ac:spMkLst>
        </pc:spChg>
        <pc:spChg chg="del">
          <ac:chgData name="Romain Rachenne" userId="d05ffb5d262588ec" providerId="LiveId" clId="{88E78C4D-0A8B-48B9-9B09-D10C29B3B287}" dt="2022-11-13T13:43:45.633" v="526"/>
          <ac:spMkLst>
            <pc:docMk/>
            <pc:sldMk cId="1873265473" sldId="400"/>
            <ac:spMk id="28" creationId="{4E4490D0-3672-446A-AC12-B4830333BDDD}"/>
          </ac:spMkLst>
        </pc:spChg>
        <pc:spChg chg="add del">
          <ac:chgData name="Romain Rachenne" userId="d05ffb5d262588ec" providerId="LiveId" clId="{88E78C4D-0A8B-48B9-9B09-D10C29B3B287}" dt="2022-11-13T13:46:02.383" v="556" actId="26606"/>
          <ac:spMkLst>
            <pc:docMk/>
            <pc:sldMk cId="1873265473" sldId="400"/>
            <ac:spMk id="29" creationId="{4E4490D0-3672-446A-AC12-B4830333BDDD}"/>
          </ac:spMkLst>
        </pc:spChg>
        <pc:spChg chg="del">
          <ac:chgData name="Romain Rachenne" userId="d05ffb5d262588ec" providerId="LiveId" clId="{88E78C4D-0A8B-48B9-9B09-D10C29B3B287}" dt="2022-11-13T13:43:45.633" v="526"/>
          <ac:spMkLst>
            <pc:docMk/>
            <pc:sldMk cId="1873265473" sldId="400"/>
            <ac:spMk id="30" creationId="{39CB82C2-DF65-4EC1-8280-F201D50F570B}"/>
          </ac:spMkLst>
        </pc:spChg>
        <pc:spChg chg="add del">
          <ac:chgData name="Romain Rachenne" userId="d05ffb5d262588ec" providerId="LiveId" clId="{88E78C4D-0A8B-48B9-9B09-D10C29B3B287}" dt="2022-11-13T13:46:02.383" v="556" actId="26606"/>
          <ac:spMkLst>
            <pc:docMk/>
            <pc:sldMk cId="1873265473" sldId="400"/>
            <ac:spMk id="31" creationId="{39CB82C2-DF65-4EC1-8280-F201D50F570B}"/>
          </ac:spMkLst>
        </pc:spChg>
        <pc:spChg chg="del">
          <ac:chgData name="Romain Rachenne" userId="d05ffb5d262588ec" providerId="LiveId" clId="{88E78C4D-0A8B-48B9-9B09-D10C29B3B287}" dt="2022-11-13T13:43:45.633" v="526"/>
          <ac:spMkLst>
            <pc:docMk/>
            <pc:sldMk cId="1873265473" sldId="400"/>
            <ac:spMk id="34" creationId="{FA4CD5CB-D209-4D70-8CA4-629731C59219}"/>
          </ac:spMkLst>
        </pc:spChg>
        <pc:spChg chg="add del">
          <ac:chgData name="Romain Rachenne" userId="d05ffb5d262588ec" providerId="LiveId" clId="{88E78C4D-0A8B-48B9-9B09-D10C29B3B287}" dt="2022-11-13T13:46:02.383" v="556" actId="26606"/>
          <ac:spMkLst>
            <pc:docMk/>
            <pc:sldMk cId="1873265473" sldId="400"/>
            <ac:spMk id="35" creationId="{FA4CD5CB-D209-4D70-8CA4-629731C59219}"/>
          </ac:spMkLst>
        </pc:spChg>
        <pc:spChg chg="del">
          <ac:chgData name="Romain Rachenne" userId="d05ffb5d262588ec" providerId="LiveId" clId="{88E78C4D-0A8B-48B9-9B09-D10C29B3B287}" dt="2022-11-13T13:43:45.633" v="526"/>
          <ac:spMkLst>
            <pc:docMk/>
            <pc:sldMk cId="1873265473" sldId="400"/>
            <ac:spMk id="38" creationId="{B4C27B90-DF2B-4D00-BA07-18ED774CD2F1}"/>
          </ac:spMkLst>
        </pc:spChg>
        <pc:spChg chg="add del">
          <ac:chgData name="Romain Rachenne" userId="d05ffb5d262588ec" providerId="LiveId" clId="{88E78C4D-0A8B-48B9-9B09-D10C29B3B287}" dt="2022-11-13T13:46:02.383" v="556" actId="26606"/>
          <ac:spMkLst>
            <pc:docMk/>
            <pc:sldMk cId="1873265473" sldId="400"/>
            <ac:spMk id="39" creationId="{B4C27B90-DF2B-4D00-BA07-18ED774CD2F1}"/>
          </ac:spMkLst>
        </pc:spChg>
        <pc:spChg chg="del">
          <ac:chgData name="Romain Rachenne" userId="d05ffb5d262588ec" providerId="LiveId" clId="{88E78C4D-0A8B-48B9-9B09-D10C29B3B287}" dt="2022-11-13T13:43:45.633" v="526"/>
          <ac:spMkLst>
            <pc:docMk/>
            <pc:sldMk cId="1873265473" sldId="400"/>
            <ac:spMk id="40" creationId="{593ACC25-C262-417A-8AA9-0641C772BDB6}"/>
          </ac:spMkLst>
        </pc:spChg>
        <pc:spChg chg="add del">
          <ac:chgData name="Romain Rachenne" userId="d05ffb5d262588ec" providerId="LiveId" clId="{88E78C4D-0A8B-48B9-9B09-D10C29B3B287}" dt="2022-11-13T13:46:02.383" v="556" actId="26606"/>
          <ac:spMkLst>
            <pc:docMk/>
            <pc:sldMk cId="1873265473" sldId="400"/>
            <ac:spMk id="41" creationId="{593ACC25-C262-417A-8AA9-0641C772BDB6}"/>
          </ac:spMkLst>
        </pc:spChg>
        <pc:spChg chg="add del">
          <ac:chgData name="Romain Rachenne" userId="d05ffb5d262588ec" providerId="LiveId" clId="{88E78C4D-0A8B-48B9-9B09-D10C29B3B287}" dt="2022-11-13T13:46:03.522" v="557" actId="478"/>
          <ac:spMkLst>
            <pc:docMk/>
            <pc:sldMk cId="1873265473" sldId="400"/>
            <ac:spMk id="45" creationId="{ADCB5B85-B3FC-EE67-F521-6F8E9043D6C3}"/>
          </ac:spMkLst>
        </pc:spChg>
        <pc:spChg chg="add del">
          <ac:chgData name="Romain Rachenne" userId="d05ffb5d262588ec" providerId="LiveId" clId="{88E78C4D-0A8B-48B9-9B09-D10C29B3B287}" dt="2022-11-13T13:46:40.183" v="570" actId="26606"/>
          <ac:spMkLst>
            <pc:docMk/>
            <pc:sldMk cId="1873265473" sldId="400"/>
            <ac:spMk id="48" creationId="{284B70D5-875B-433D-BDBD-1522A85D6C1D}"/>
          </ac:spMkLst>
        </pc:spChg>
        <pc:spChg chg="add del">
          <ac:chgData name="Romain Rachenne" userId="d05ffb5d262588ec" providerId="LiveId" clId="{88E78C4D-0A8B-48B9-9B09-D10C29B3B287}" dt="2022-11-13T13:46:40.183" v="570" actId="26606"/>
          <ac:spMkLst>
            <pc:docMk/>
            <pc:sldMk cId="1873265473" sldId="400"/>
            <ac:spMk id="52" creationId="{1E299956-A9E7-4FC1-A0B1-D590CA9730E8}"/>
          </ac:spMkLst>
        </pc:spChg>
        <pc:spChg chg="add del">
          <ac:chgData name="Romain Rachenne" userId="d05ffb5d262588ec" providerId="LiveId" clId="{88E78C4D-0A8B-48B9-9B09-D10C29B3B287}" dt="2022-11-13T13:46:40.183" v="570" actId="26606"/>
          <ac:spMkLst>
            <pc:docMk/>
            <pc:sldMk cId="1873265473" sldId="400"/>
            <ac:spMk id="54" creationId="{17FC539C-B783-4B03-9F9E-D13430F3F64F}"/>
          </ac:spMkLst>
        </pc:spChg>
        <pc:spChg chg="add">
          <ac:chgData name="Romain Rachenne" userId="d05ffb5d262588ec" providerId="LiveId" clId="{88E78C4D-0A8B-48B9-9B09-D10C29B3B287}" dt="2022-11-13T13:46:40.183" v="570" actId="26606"/>
          <ac:spMkLst>
            <pc:docMk/>
            <pc:sldMk cId="1873265473" sldId="400"/>
            <ac:spMk id="56" creationId="{4E4490D0-3672-446A-AC12-B4830333BDDD}"/>
          </ac:spMkLst>
        </pc:spChg>
        <pc:spChg chg="add">
          <ac:chgData name="Romain Rachenne" userId="d05ffb5d262588ec" providerId="LiveId" clId="{88E78C4D-0A8B-48B9-9B09-D10C29B3B287}" dt="2022-11-13T13:46:40.183" v="570" actId="26606"/>
          <ac:spMkLst>
            <pc:docMk/>
            <pc:sldMk cId="1873265473" sldId="400"/>
            <ac:spMk id="57" creationId="{39CB82C2-DF65-4EC1-8280-F201D50F570B}"/>
          </ac:spMkLst>
        </pc:spChg>
        <pc:spChg chg="add del">
          <ac:chgData name="Romain Rachenne" userId="d05ffb5d262588ec" providerId="LiveId" clId="{88E78C4D-0A8B-48B9-9B09-D10C29B3B287}" dt="2022-11-13T13:46:09.460" v="559" actId="26606"/>
          <ac:spMkLst>
            <pc:docMk/>
            <pc:sldMk cId="1873265473" sldId="400"/>
            <ac:spMk id="59" creationId="{4E4490D0-3672-446A-AC12-B4830333BDDD}"/>
          </ac:spMkLst>
        </pc:spChg>
        <pc:spChg chg="add">
          <ac:chgData name="Romain Rachenne" userId="d05ffb5d262588ec" providerId="LiveId" clId="{88E78C4D-0A8B-48B9-9B09-D10C29B3B287}" dt="2022-11-13T13:46:40.183" v="570" actId="26606"/>
          <ac:spMkLst>
            <pc:docMk/>
            <pc:sldMk cId="1873265473" sldId="400"/>
            <ac:spMk id="60" creationId="{FA4CD5CB-D209-4D70-8CA4-629731C59219}"/>
          </ac:spMkLst>
        </pc:spChg>
        <pc:spChg chg="add del">
          <ac:chgData name="Romain Rachenne" userId="d05ffb5d262588ec" providerId="LiveId" clId="{88E78C4D-0A8B-48B9-9B09-D10C29B3B287}" dt="2022-11-13T13:46:09.460" v="559" actId="26606"/>
          <ac:spMkLst>
            <pc:docMk/>
            <pc:sldMk cId="1873265473" sldId="400"/>
            <ac:spMk id="61" creationId="{39CB82C2-DF65-4EC1-8280-F201D50F570B}"/>
          </ac:spMkLst>
        </pc:spChg>
        <pc:spChg chg="add">
          <ac:chgData name="Romain Rachenne" userId="d05ffb5d262588ec" providerId="LiveId" clId="{88E78C4D-0A8B-48B9-9B09-D10C29B3B287}" dt="2022-11-13T13:46:40.183" v="570" actId="26606"/>
          <ac:spMkLst>
            <pc:docMk/>
            <pc:sldMk cId="1873265473" sldId="400"/>
            <ac:spMk id="64" creationId="{B4C27B90-DF2B-4D00-BA07-18ED774CD2F1}"/>
          </ac:spMkLst>
        </pc:spChg>
        <pc:spChg chg="add del">
          <ac:chgData name="Romain Rachenne" userId="d05ffb5d262588ec" providerId="LiveId" clId="{88E78C4D-0A8B-48B9-9B09-D10C29B3B287}" dt="2022-11-13T13:46:09.460" v="559" actId="26606"/>
          <ac:spMkLst>
            <pc:docMk/>
            <pc:sldMk cId="1873265473" sldId="400"/>
            <ac:spMk id="65" creationId="{EB1836F0-F9E0-4D93-9BDD-7EEC6EA05F7B}"/>
          </ac:spMkLst>
        </pc:spChg>
        <pc:spChg chg="add">
          <ac:chgData name="Romain Rachenne" userId="d05ffb5d262588ec" providerId="LiveId" clId="{88E78C4D-0A8B-48B9-9B09-D10C29B3B287}" dt="2022-11-13T13:46:40.183" v="570" actId="26606"/>
          <ac:spMkLst>
            <pc:docMk/>
            <pc:sldMk cId="1873265473" sldId="400"/>
            <ac:spMk id="66" creationId="{593ACC25-C262-417A-8AA9-0641C772BDB6}"/>
          </ac:spMkLst>
        </pc:spChg>
        <pc:spChg chg="add del">
          <ac:chgData name="Romain Rachenne" userId="d05ffb5d262588ec" providerId="LiveId" clId="{88E78C4D-0A8B-48B9-9B09-D10C29B3B287}" dt="2022-11-13T13:46:09.460" v="559" actId="26606"/>
          <ac:spMkLst>
            <pc:docMk/>
            <pc:sldMk cId="1873265473" sldId="400"/>
            <ac:spMk id="69" creationId="{6D2F28D1-82F9-40FE-935C-85ECF7660D2D}"/>
          </ac:spMkLst>
        </pc:spChg>
        <pc:spChg chg="add del">
          <ac:chgData name="Romain Rachenne" userId="d05ffb5d262588ec" providerId="LiveId" clId="{88E78C4D-0A8B-48B9-9B09-D10C29B3B287}" dt="2022-11-13T13:46:09.460" v="559" actId="26606"/>
          <ac:spMkLst>
            <pc:docMk/>
            <pc:sldMk cId="1873265473" sldId="400"/>
            <ac:spMk id="71" creationId="{4B670E93-2F53-48FC-AB6C-E99E22D17F31}"/>
          </ac:spMkLst>
        </pc:spChg>
        <pc:grpChg chg="add mod">
          <ac:chgData name="Romain Rachenne" userId="d05ffb5d262588ec" providerId="LiveId" clId="{88E78C4D-0A8B-48B9-9B09-D10C29B3B287}" dt="2022-11-13T13:46:48.460" v="576"/>
          <ac:grpSpMkLst>
            <pc:docMk/>
            <pc:sldMk cId="1873265473" sldId="400"/>
            <ac:grpSpMk id="8" creationId="{B3E2A54C-F256-3F05-7F94-4BA5ADB9EDD4}"/>
          </ac:grpSpMkLst>
        </pc:grpChg>
        <pc:grpChg chg="mod">
          <ac:chgData name="Romain Rachenne" userId="d05ffb5d262588ec" providerId="LiveId" clId="{88E78C4D-0A8B-48B9-9B09-D10C29B3B287}" dt="2022-11-13T13:46:48.460" v="576"/>
          <ac:grpSpMkLst>
            <pc:docMk/>
            <pc:sldMk cId="1873265473" sldId="400"/>
            <ac:grpSpMk id="9" creationId="{4E878736-5074-2B55-0173-C70A92C9205D}"/>
          </ac:grpSpMkLst>
        </pc:grpChg>
        <pc:picChg chg="del">
          <ac:chgData name="Romain Rachenne" userId="d05ffb5d262588ec" providerId="LiveId" clId="{88E78C4D-0A8B-48B9-9B09-D10C29B3B287}" dt="2022-11-13T13:45:21.829" v="533" actId="478"/>
          <ac:picMkLst>
            <pc:docMk/>
            <pc:sldMk cId="1873265473" sldId="400"/>
            <ac:picMk id="4" creationId="{00000000-0000-0000-0000-000000000000}"/>
          </ac:picMkLst>
        </pc:picChg>
        <pc:picChg chg="add mod">
          <ac:chgData name="Romain Rachenne" userId="d05ffb5d262588ec" providerId="LiveId" clId="{88E78C4D-0A8B-48B9-9B09-D10C29B3B287}" dt="2022-11-13T13:46:40.183" v="570" actId="26606"/>
          <ac:picMkLst>
            <pc:docMk/>
            <pc:sldMk cId="1873265473" sldId="400"/>
            <ac:picMk id="7" creationId="{B72B54FE-5B09-3B85-0722-7449117FA5FA}"/>
          </ac:picMkLst>
        </pc:picChg>
        <pc:picChg chg="mod">
          <ac:chgData name="Romain Rachenne" userId="d05ffb5d262588ec" providerId="LiveId" clId="{88E78C4D-0A8B-48B9-9B09-D10C29B3B287}" dt="2022-11-13T13:46:48.460" v="576"/>
          <ac:picMkLst>
            <pc:docMk/>
            <pc:sldMk cId="1873265473" sldId="400"/>
            <ac:picMk id="10" creationId="{6FB01617-9489-FE5B-D4F9-DC6511F72941}"/>
          </ac:picMkLst>
        </pc:picChg>
        <pc:picChg chg="mod">
          <ac:chgData name="Romain Rachenne" userId="d05ffb5d262588ec" providerId="LiveId" clId="{88E78C4D-0A8B-48B9-9B09-D10C29B3B287}" dt="2022-11-13T13:46:48.460" v="576"/>
          <ac:picMkLst>
            <pc:docMk/>
            <pc:sldMk cId="1873265473" sldId="400"/>
            <ac:picMk id="11" creationId="{BF48243D-6AE7-6458-F4C9-6093ADF6B538}"/>
          </ac:picMkLst>
        </pc:picChg>
        <pc:picChg chg="mod">
          <ac:chgData name="Romain Rachenne" userId="d05ffb5d262588ec" providerId="LiveId" clId="{88E78C4D-0A8B-48B9-9B09-D10C29B3B287}" dt="2022-11-13T13:46:48.460" v="576"/>
          <ac:picMkLst>
            <pc:docMk/>
            <pc:sldMk cId="1873265473" sldId="400"/>
            <ac:picMk id="13" creationId="{00F2BABA-2882-5F75-3F3C-5FF00F728BA9}"/>
          </ac:picMkLst>
        </pc:picChg>
        <pc:picChg chg="add mod">
          <ac:chgData name="Romain Rachenne" userId="d05ffb5d262588ec" providerId="LiveId" clId="{88E78C4D-0A8B-48B9-9B09-D10C29B3B287}" dt="2022-11-13T13:47:09.211" v="578" actId="1076"/>
          <ac:picMkLst>
            <pc:docMk/>
            <pc:sldMk cId="1873265473" sldId="400"/>
            <ac:picMk id="2050" creationId="{3F851ABB-B332-9FFB-F06F-6F175DA11EBA}"/>
          </ac:picMkLst>
        </pc:picChg>
        <pc:cxnChg chg="add del">
          <ac:chgData name="Romain Rachenne" userId="d05ffb5d262588ec" providerId="LiveId" clId="{88E78C4D-0A8B-48B9-9B09-D10C29B3B287}" dt="2022-11-13T13:45:41.427" v="550" actId="26606"/>
          <ac:cxnSpMkLst>
            <pc:docMk/>
            <pc:sldMk cId="1873265473" sldId="400"/>
            <ac:cxnSpMk id="16" creationId="{7E1D4427-852B-4B37-8E76-0E9F1810BA2A}"/>
          </ac:cxnSpMkLst>
        </pc:cxnChg>
        <pc:cxnChg chg="add del">
          <ac:chgData name="Romain Rachenne" userId="d05ffb5d262588ec" providerId="LiveId" clId="{88E78C4D-0A8B-48B9-9B09-D10C29B3B287}" dt="2022-11-13T13:45:41.427" v="550" actId="26606"/>
          <ac:cxnSpMkLst>
            <pc:docMk/>
            <pc:sldMk cId="1873265473" sldId="400"/>
            <ac:cxnSpMk id="20" creationId="{5C6A2BAE-B461-4B55-8E1F-0722ABDD1393}"/>
          </ac:cxnSpMkLst>
        </pc:cxnChg>
        <pc:cxnChg chg="del">
          <ac:chgData name="Romain Rachenne" userId="d05ffb5d262588ec" providerId="LiveId" clId="{88E78C4D-0A8B-48B9-9B09-D10C29B3B287}" dt="2022-11-13T13:43:45.633" v="526"/>
          <ac:cxnSpMkLst>
            <pc:docMk/>
            <pc:sldMk cId="1873265473" sldId="400"/>
            <ac:cxnSpMk id="32" creationId="{7E1D4427-852B-4B37-8E76-0E9F1810BA2A}"/>
          </ac:cxnSpMkLst>
        </pc:cxnChg>
        <pc:cxnChg chg="add del">
          <ac:chgData name="Romain Rachenne" userId="d05ffb5d262588ec" providerId="LiveId" clId="{88E78C4D-0A8B-48B9-9B09-D10C29B3B287}" dt="2022-11-13T13:46:02.383" v="556" actId="26606"/>
          <ac:cxnSpMkLst>
            <pc:docMk/>
            <pc:sldMk cId="1873265473" sldId="400"/>
            <ac:cxnSpMk id="33" creationId="{7E1D4427-852B-4B37-8E76-0E9F1810BA2A}"/>
          </ac:cxnSpMkLst>
        </pc:cxnChg>
        <pc:cxnChg chg="del">
          <ac:chgData name="Romain Rachenne" userId="d05ffb5d262588ec" providerId="LiveId" clId="{88E78C4D-0A8B-48B9-9B09-D10C29B3B287}" dt="2022-11-13T13:43:45.633" v="526"/>
          <ac:cxnSpMkLst>
            <pc:docMk/>
            <pc:sldMk cId="1873265473" sldId="400"/>
            <ac:cxnSpMk id="36" creationId="{5C6A2BAE-B461-4B55-8E1F-0722ABDD1393}"/>
          </ac:cxnSpMkLst>
        </pc:cxnChg>
        <pc:cxnChg chg="add del">
          <ac:chgData name="Romain Rachenne" userId="d05ffb5d262588ec" providerId="LiveId" clId="{88E78C4D-0A8B-48B9-9B09-D10C29B3B287}" dt="2022-11-13T13:46:02.383" v="556" actId="26606"/>
          <ac:cxnSpMkLst>
            <pc:docMk/>
            <pc:sldMk cId="1873265473" sldId="400"/>
            <ac:cxnSpMk id="37" creationId="{5C6A2BAE-B461-4B55-8E1F-0722ABDD1393}"/>
          </ac:cxnSpMkLst>
        </pc:cxnChg>
        <pc:cxnChg chg="add del">
          <ac:chgData name="Romain Rachenne" userId="d05ffb5d262588ec" providerId="LiveId" clId="{88E78C4D-0A8B-48B9-9B09-D10C29B3B287}" dt="2022-11-13T13:46:40.183" v="570" actId="26606"/>
          <ac:cxnSpMkLst>
            <pc:docMk/>
            <pc:sldMk cId="1873265473" sldId="400"/>
            <ac:cxnSpMk id="50" creationId="{C947DF4A-614C-4B4C-8B80-E5B9D8E8CFED}"/>
          </ac:cxnSpMkLst>
        </pc:cxnChg>
        <pc:cxnChg chg="add">
          <ac:chgData name="Romain Rachenne" userId="d05ffb5d262588ec" providerId="LiveId" clId="{88E78C4D-0A8B-48B9-9B09-D10C29B3B287}" dt="2022-11-13T13:46:40.183" v="570" actId="26606"/>
          <ac:cxnSpMkLst>
            <pc:docMk/>
            <pc:sldMk cId="1873265473" sldId="400"/>
            <ac:cxnSpMk id="58" creationId="{7E1D4427-852B-4B37-8E76-0E9F1810BA2A}"/>
          </ac:cxnSpMkLst>
        </pc:cxnChg>
        <pc:cxnChg chg="add">
          <ac:chgData name="Romain Rachenne" userId="d05ffb5d262588ec" providerId="LiveId" clId="{88E78C4D-0A8B-48B9-9B09-D10C29B3B287}" dt="2022-11-13T13:46:40.183" v="570" actId="26606"/>
          <ac:cxnSpMkLst>
            <pc:docMk/>
            <pc:sldMk cId="1873265473" sldId="400"/>
            <ac:cxnSpMk id="62" creationId="{5C6A2BAE-B461-4B55-8E1F-0722ABDD1393}"/>
          </ac:cxnSpMkLst>
        </pc:cxnChg>
        <pc:cxnChg chg="add del">
          <ac:chgData name="Romain Rachenne" userId="d05ffb5d262588ec" providerId="LiveId" clId="{88E78C4D-0A8B-48B9-9B09-D10C29B3B287}" dt="2022-11-13T13:46:09.460" v="559" actId="26606"/>
          <ac:cxnSpMkLst>
            <pc:docMk/>
            <pc:sldMk cId="1873265473" sldId="400"/>
            <ac:cxnSpMk id="63" creationId="{7E1D4427-852B-4B37-8E76-0E9F1810BA2A}"/>
          </ac:cxnSpMkLst>
        </pc:cxnChg>
        <pc:cxnChg chg="add del">
          <ac:chgData name="Romain Rachenne" userId="d05ffb5d262588ec" providerId="LiveId" clId="{88E78C4D-0A8B-48B9-9B09-D10C29B3B287}" dt="2022-11-13T13:46:09.460" v="559" actId="26606"/>
          <ac:cxnSpMkLst>
            <pc:docMk/>
            <pc:sldMk cId="1873265473" sldId="400"/>
            <ac:cxnSpMk id="67" creationId="{7A49EFD3-A806-4D59-99F1-AA9AFAE4EF71}"/>
          </ac:cxnSpMkLst>
        </pc:cxnChg>
      </pc:sldChg>
      <pc:sldChg chg="delSp modSp add del mod setBg delDesignElem">
        <pc:chgData name="Romain Rachenne" userId="d05ffb5d262588ec" providerId="LiveId" clId="{88E78C4D-0A8B-48B9-9B09-D10C29B3B287}" dt="2022-11-13T13:46:38.818" v="569" actId="47"/>
        <pc:sldMkLst>
          <pc:docMk/>
          <pc:sldMk cId="386372388" sldId="401"/>
        </pc:sldMkLst>
        <pc:spChg chg="mod">
          <ac:chgData name="Romain Rachenne" userId="d05ffb5d262588ec" providerId="LiveId" clId="{88E78C4D-0A8B-48B9-9B09-D10C29B3B287}" dt="2022-11-13T13:46:30.353" v="566" actId="404"/>
          <ac:spMkLst>
            <pc:docMk/>
            <pc:sldMk cId="386372388" sldId="401"/>
            <ac:spMk id="2" creationId="{1FD163B8-A24B-404C-80E8-55934821F0FA}"/>
          </ac:spMkLst>
        </pc:spChg>
        <pc:spChg chg="del">
          <ac:chgData name="Romain Rachenne" userId="d05ffb5d262588ec" providerId="LiveId" clId="{88E78C4D-0A8B-48B9-9B09-D10C29B3B287}" dt="2022-11-13T13:46:18.754" v="563"/>
          <ac:spMkLst>
            <pc:docMk/>
            <pc:sldMk cId="386372388" sldId="401"/>
            <ac:spMk id="28" creationId="{4E4490D0-3672-446A-AC12-B4830333BDDD}"/>
          </ac:spMkLst>
        </pc:spChg>
        <pc:spChg chg="del">
          <ac:chgData name="Romain Rachenne" userId="d05ffb5d262588ec" providerId="LiveId" clId="{88E78C4D-0A8B-48B9-9B09-D10C29B3B287}" dt="2022-11-13T13:46:18.754" v="563"/>
          <ac:spMkLst>
            <pc:docMk/>
            <pc:sldMk cId="386372388" sldId="401"/>
            <ac:spMk id="30" creationId="{39CB82C2-DF65-4EC1-8280-F201D50F570B}"/>
          </ac:spMkLst>
        </pc:spChg>
        <pc:spChg chg="del">
          <ac:chgData name="Romain Rachenne" userId="d05ffb5d262588ec" providerId="LiveId" clId="{88E78C4D-0A8B-48B9-9B09-D10C29B3B287}" dt="2022-11-13T13:46:18.754" v="563"/>
          <ac:spMkLst>
            <pc:docMk/>
            <pc:sldMk cId="386372388" sldId="401"/>
            <ac:spMk id="34" creationId="{FA4CD5CB-D209-4D70-8CA4-629731C59219}"/>
          </ac:spMkLst>
        </pc:spChg>
        <pc:spChg chg="del">
          <ac:chgData name="Romain Rachenne" userId="d05ffb5d262588ec" providerId="LiveId" clId="{88E78C4D-0A8B-48B9-9B09-D10C29B3B287}" dt="2022-11-13T13:46:18.754" v="563"/>
          <ac:spMkLst>
            <pc:docMk/>
            <pc:sldMk cId="386372388" sldId="401"/>
            <ac:spMk id="38" creationId="{B4C27B90-DF2B-4D00-BA07-18ED774CD2F1}"/>
          </ac:spMkLst>
        </pc:spChg>
        <pc:spChg chg="del">
          <ac:chgData name="Romain Rachenne" userId="d05ffb5d262588ec" providerId="LiveId" clId="{88E78C4D-0A8B-48B9-9B09-D10C29B3B287}" dt="2022-11-13T13:46:18.754" v="563"/>
          <ac:spMkLst>
            <pc:docMk/>
            <pc:sldMk cId="386372388" sldId="401"/>
            <ac:spMk id="40" creationId="{593ACC25-C262-417A-8AA9-0641C772BDB6}"/>
          </ac:spMkLst>
        </pc:spChg>
        <pc:picChg chg="mod">
          <ac:chgData name="Romain Rachenne" userId="d05ffb5d262588ec" providerId="LiveId" clId="{88E78C4D-0A8B-48B9-9B09-D10C29B3B287}" dt="2022-11-13T13:46:34.908" v="568" actId="1076"/>
          <ac:picMkLst>
            <pc:docMk/>
            <pc:sldMk cId="386372388" sldId="401"/>
            <ac:picMk id="4" creationId="{00000000-0000-0000-0000-000000000000}"/>
          </ac:picMkLst>
        </pc:picChg>
        <pc:cxnChg chg="del">
          <ac:chgData name="Romain Rachenne" userId="d05ffb5d262588ec" providerId="LiveId" clId="{88E78C4D-0A8B-48B9-9B09-D10C29B3B287}" dt="2022-11-13T13:46:18.754" v="563"/>
          <ac:cxnSpMkLst>
            <pc:docMk/>
            <pc:sldMk cId="386372388" sldId="401"/>
            <ac:cxnSpMk id="32" creationId="{7E1D4427-852B-4B37-8E76-0E9F1810BA2A}"/>
          </ac:cxnSpMkLst>
        </pc:cxnChg>
        <pc:cxnChg chg="del">
          <ac:chgData name="Romain Rachenne" userId="d05ffb5d262588ec" providerId="LiveId" clId="{88E78C4D-0A8B-48B9-9B09-D10C29B3B287}" dt="2022-11-13T13:46:18.754" v="563"/>
          <ac:cxnSpMkLst>
            <pc:docMk/>
            <pc:sldMk cId="386372388" sldId="401"/>
            <ac:cxnSpMk id="36" creationId="{5C6A2BAE-B461-4B55-8E1F-0722ABDD1393}"/>
          </ac:cxnSpMkLst>
        </pc:cxnChg>
      </pc:sldChg>
      <pc:sldChg chg="addSp delSp modSp new mod">
        <pc:chgData name="Romain Rachenne" userId="d05ffb5d262588ec" providerId="LiveId" clId="{88E78C4D-0A8B-48B9-9B09-D10C29B3B287}" dt="2022-11-13T13:48:23.570" v="610"/>
        <pc:sldMkLst>
          <pc:docMk/>
          <pc:sldMk cId="1028549127" sldId="401"/>
        </pc:sldMkLst>
        <pc:spChg chg="mod">
          <ac:chgData name="Romain Rachenne" userId="d05ffb5d262588ec" providerId="LiveId" clId="{88E78C4D-0A8B-48B9-9B09-D10C29B3B287}" dt="2022-11-13T13:47:45.674" v="604" actId="20577"/>
          <ac:spMkLst>
            <pc:docMk/>
            <pc:sldMk cId="1028549127" sldId="401"/>
            <ac:spMk id="2" creationId="{C8619DD5-0CB7-74AD-3BED-55D9828C2C06}"/>
          </ac:spMkLst>
        </pc:spChg>
        <pc:spChg chg="del">
          <ac:chgData name="Romain Rachenne" userId="d05ffb5d262588ec" providerId="LiveId" clId="{88E78C4D-0A8B-48B9-9B09-D10C29B3B287}" dt="2022-11-13T13:47:59.772" v="605" actId="478"/>
          <ac:spMkLst>
            <pc:docMk/>
            <pc:sldMk cId="1028549127" sldId="401"/>
            <ac:spMk id="3" creationId="{ED6C2789-78C1-45F8-D77A-FB3FA85AE797}"/>
          </ac:spMkLst>
        </pc:spChg>
        <pc:grpChg chg="add mod">
          <ac:chgData name="Romain Rachenne" userId="d05ffb5d262588ec" providerId="LiveId" clId="{88E78C4D-0A8B-48B9-9B09-D10C29B3B287}" dt="2022-11-13T13:48:23.570" v="610"/>
          <ac:grpSpMkLst>
            <pc:docMk/>
            <pc:sldMk cId="1028549127" sldId="401"/>
            <ac:grpSpMk id="5" creationId="{21FFE338-4C55-E8B5-90D6-EACEA12C96A3}"/>
          </ac:grpSpMkLst>
        </pc:grpChg>
        <pc:grpChg chg="mod">
          <ac:chgData name="Romain Rachenne" userId="d05ffb5d262588ec" providerId="LiveId" clId="{88E78C4D-0A8B-48B9-9B09-D10C29B3B287}" dt="2022-11-13T13:48:23.570" v="610"/>
          <ac:grpSpMkLst>
            <pc:docMk/>
            <pc:sldMk cId="1028549127" sldId="401"/>
            <ac:grpSpMk id="6" creationId="{64D37064-8F82-6465-1D62-4BA25201D87B}"/>
          </ac:grpSpMkLst>
        </pc:grpChg>
        <pc:picChg chg="add mod">
          <ac:chgData name="Romain Rachenne" userId="d05ffb5d262588ec" providerId="LiveId" clId="{88E78C4D-0A8B-48B9-9B09-D10C29B3B287}" dt="2022-11-13T13:48:06.956" v="608" actId="1076"/>
          <ac:picMkLst>
            <pc:docMk/>
            <pc:sldMk cId="1028549127" sldId="401"/>
            <ac:picMk id="4" creationId="{CD2EBE27-1FDB-C96B-E6D3-82367AC31ED5}"/>
          </ac:picMkLst>
        </pc:picChg>
        <pc:picChg chg="mod">
          <ac:chgData name="Romain Rachenne" userId="d05ffb5d262588ec" providerId="LiveId" clId="{88E78C4D-0A8B-48B9-9B09-D10C29B3B287}" dt="2022-11-13T13:48:23.570" v="610"/>
          <ac:picMkLst>
            <pc:docMk/>
            <pc:sldMk cId="1028549127" sldId="401"/>
            <ac:picMk id="7" creationId="{6D17010D-6638-EAB5-AC5D-3BB8B6651C10}"/>
          </ac:picMkLst>
        </pc:picChg>
        <pc:picChg chg="mod">
          <ac:chgData name="Romain Rachenne" userId="d05ffb5d262588ec" providerId="LiveId" clId="{88E78C4D-0A8B-48B9-9B09-D10C29B3B287}" dt="2022-11-13T13:48:23.570" v="610"/>
          <ac:picMkLst>
            <pc:docMk/>
            <pc:sldMk cId="1028549127" sldId="401"/>
            <ac:picMk id="8" creationId="{4524198E-DFEB-674D-CA2F-BCF1F83B509C}"/>
          </ac:picMkLst>
        </pc:picChg>
        <pc:picChg chg="mod">
          <ac:chgData name="Romain Rachenne" userId="d05ffb5d262588ec" providerId="LiveId" clId="{88E78C4D-0A8B-48B9-9B09-D10C29B3B287}" dt="2022-11-13T13:48:23.570" v="610"/>
          <ac:picMkLst>
            <pc:docMk/>
            <pc:sldMk cId="1028549127" sldId="401"/>
            <ac:picMk id="9" creationId="{B4A73297-6E5F-CC66-4CBF-5A16C12A932A}"/>
          </ac:picMkLst>
        </pc:picChg>
      </pc:sldChg>
      <pc:sldChg chg="addSp delSp modSp add mod">
        <pc:chgData name="Romain Rachenne" userId="d05ffb5d262588ec" providerId="LiveId" clId="{88E78C4D-0A8B-48B9-9B09-D10C29B3B287}" dt="2022-11-13T13:49:16.391" v="639" actId="1076"/>
        <pc:sldMkLst>
          <pc:docMk/>
          <pc:sldMk cId="3373415447" sldId="402"/>
        </pc:sldMkLst>
        <pc:spChg chg="add mod">
          <ac:chgData name="Romain Rachenne" userId="d05ffb5d262588ec" providerId="LiveId" clId="{88E78C4D-0A8B-48B9-9B09-D10C29B3B287}" dt="2022-11-13T13:48:41.660" v="614" actId="208"/>
          <ac:spMkLst>
            <pc:docMk/>
            <pc:sldMk cId="3373415447" sldId="402"/>
            <ac:spMk id="9" creationId="{4790A5B8-0DF3-1960-AEA3-6360CCB6EFBC}"/>
          </ac:spMkLst>
        </pc:spChg>
        <pc:spChg chg="add del mod">
          <ac:chgData name="Romain Rachenne" userId="d05ffb5d262588ec" providerId="LiveId" clId="{88E78C4D-0A8B-48B9-9B09-D10C29B3B287}" dt="2022-11-13T13:48:50.227" v="617"/>
          <ac:spMkLst>
            <pc:docMk/>
            <pc:sldMk cId="3373415447" sldId="402"/>
            <ac:spMk id="10" creationId="{630D44A9-E5C5-6A19-CD34-8B09683AE197}"/>
          </ac:spMkLst>
        </pc:spChg>
        <pc:spChg chg="add mod">
          <ac:chgData name="Romain Rachenne" userId="d05ffb5d262588ec" providerId="LiveId" clId="{88E78C4D-0A8B-48B9-9B09-D10C29B3B287}" dt="2022-11-13T13:49:16.391" v="639" actId="1076"/>
          <ac:spMkLst>
            <pc:docMk/>
            <pc:sldMk cId="3373415447" sldId="402"/>
            <ac:spMk id="11" creationId="{717D0459-18AA-3FCE-9EB6-56BF147C583A}"/>
          </ac:spMkLst>
        </pc:spChg>
        <pc:grpChg chg="add mod">
          <ac:chgData name="Romain Rachenne" userId="d05ffb5d262588ec" providerId="LiveId" clId="{88E78C4D-0A8B-48B9-9B09-D10C29B3B287}" dt="2022-11-13T13:48:24.541" v="611"/>
          <ac:grpSpMkLst>
            <pc:docMk/>
            <pc:sldMk cId="3373415447" sldId="402"/>
            <ac:grpSpMk id="3" creationId="{2F6DE444-B4D4-04F2-9B0A-EA34132C8CB8}"/>
          </ac:grpSpMkLst>
        </pc:grpChg>
        <pc:grpChg chg="mod">
          <ac:chgData name="Romain Rachenne" userId="d05ffb5d262588ec" providerId="LiveId" clId="{88E78C4D-0A8B-48B9-9B09-D10C29B3B287}" dt="2022-11-13T13:48:24.541" v="611"/>
          <ac:grpSpMkLst>
            <pc:docMk/>
            <pc:sldMk cId="3373415447" sldId="402"/>
            <ac:grpSpMk id="5" creationId="{76A80239-454A-B0EA-47BA-17C26FF79278}"/>
          </ac:grpSpMkLst>
        </pc:grpChg>
        <pc:picChg chg="mod">
          <ac:chgData name="Romain Rachenne" userId="d05ffb5d262588ec" providerId="LiveId" clId="{88E78C4D-0A8B-48B9-9B09-D10C29B3B287}" dt="2022-11-13T13:48:24.541" v="611"/>
          <ac:picMkLst>
            <pc:docMk/>
            <pc:sldMk cId="3373415447" sldId="402"/>
            <ac:picMk id="6" creationId="{E4A4B0BD-2273-5F94-FB5B-C05B2A27EBFE}"/>
          </ac:picMkLst>
        </pc:picChg>
        <pc:picChg chg="mod">
          <ac:chgData name="Romain Rachenne" userId="d05ffb5d262588ec" providerId="LiveId" clId="{88E78C4D-0A8B-48B9-9B09-D10C29B3B287}" dt="2022-11-13T13:48:24.541" v="611"/>
          <ac:picMkLst>
            <pc:docMk/>
            <pc:sldMk cId="3373415447" sldId="402"/>
            <ac:picMk id="7" creationId="{B486CDF6-FC6A-26E5-3865-076D09451317}"/>
          </ac:picMkLst>
        </pc:picChg>
        <pc:picChg chg="mod">
          <ac:chgData name="Romain Rachenne" userId="d05ffb5d262588ec" providerId="LiveId" clId="{88E78C4D-0A8B-48B9-9B09-D10C29B3B287}" dt="2022-11-13T13:48:24.541" v="611"/>
          <ac:picMkLst>
            <pc:docMk/>
            <pc:sldMk cId="3373415447" sldId="402"/>
            <ac:picMk id="8" creationId="{7367E193-E3F3-5377-512D-6251EA6EFCB4}"/>
          </ac:picMkLst>
        </pc:picChg>
      </pc:sldChg>
      <pc:sldChg chg="add del">
        <pc:chgData name="Romain Rachenne" userId="d05ffb5d262588ec" providerId="LiveId" clId="{88E78C4D-0A8B-48B9-9B09-D10C29B3B287}" dt="2022-11-13T13:49:20.595" v="641" actId="47"/>
        <pc:sldMkLst>
          <pc:docMk/>
          <pc:sldMk cId="1254752272" sldId="403"/>
        </pc:sldMkLst>
      </pc:sldChg>
      <pc:sldChg chg="modSp add mod">
        <pc:chgData name="Romain Rachenne" userId="d05ffb5d262588ec" providerId="LiveId" clId="{88E78C4D-0A8B-48B9-9B09-D10C29B3B287}" dt="2022-11-13T16:05:05.658" v="821" actId="6549"/>
        <pc:sldMkLst>
          <pc:docMk/>
          <pc:sldMk cId="3979458481" sldId="403"/>
        </pc:sldMkLst>
        <pc:spChg chg="mod">
          <ac:chgData name="Romain Rachenne" userId="d05ffb5d262588ec" providerId="LiveId" clId="{88E78C4D-0A8B-48B9-9B09-D10C29B3B287}" dt="2022-11-13T13:49:51.816" v="658" actId="208"/>
          <ac:spMkLst>
            <pc:docMk/>
            <pc:sldMk cId="3979458481" sldId="403"/>
            <ac:spMk id="9" creationId="{4790A5B8-0DF3-1960-AEA3-6360CCB6EFBC}"/>
          </ac:spMkLst>
        </pc:spChg>
        <pc:spChg chg="mod">
          <ac:chgData name="Romain Rachenne" userId="d05ffb5d262588ec" providerId="LiveId" clId="{88E78C4D-0A8B-48B9-9B09-D10C29B3B287}" dt="2022-11-13T16:05:05.658" v="821" actId="6549"/>
          <ac:spMkLst>
            <pc:docMk/>
            <pc:sldMk cId="3979458481" sldId="403"/>
            <ac:spMk id="11" creationId="{717D0459-18AA-3FCE-9EB6-56BF147C583A}"/>
          </ac:spMkLst>
        </pc:spChg>
      </pc:sldChg>
      <pc:sldChg chg="new del">
        <pc:chgData name="Romain Rachenne" userId="d05ffb5d262588ec" providerId="LiveId" clId="{88E78C4D-0A8B-48B9-9B09-D10C29B3B287}" dt="2022-11-13T13:50:20.971" v="663" actId="47"/>
        <pc:sldMkLst>
          <pc:docMk/>
          <pc:sldMk cId="3094167655" sldId="404"/>
        </pc:sldMkLst>
      </pc:sldChg>
      <pc:sldChg chg="addSp delSp modSp add mod ord">
        <pc:chgData name="Romain Rachenne" userId="d05ffb5d262588ec" providerId="LiveId" clId="{88E78C4D-0A8B-48B9-9B09-D10C29B3B287}" dt="2022-11-13T13:51:33.052" v="681" actId="20577"/>
        <pc:sldMkLst>
          <pc:docMk/>
          <pc:sldMk cId="656475937" sldId="405"/>
        </pc:sldMkLst>
        <pc:spChg chg="mod">
          <ac:chgData name="Romain Rachenne" userId="d05ffb5d262588ec" providerId="LiveId" clId="{88E78C4D-0A8B-48B9-9B09-D10C29B3B287}" dt="2022-11-13T13:51:33.052" v="681" actId="20577"/>
          <ac:spMkLst>
            <pc:docMk/>
            <pc:sldMk cId="656475937" sldId="405"/>
            <ac:spMk id="2" creationId="{C8619DD5-0CB7-74AD-3BED-55D9828C2C06}"/>
          </ac:spMkLst>
        </pc:spChg>
        <pc:picChg chg="del">
          <ac:chgData name="Romain Rachenne" userId="d05ffb5d262588ec" providerId="LiveId" clId="{88E78C4D-0A8B-48B9-9B09-D10C29B3B287}" dt="2022-11-13T13:51:13.252" v="664" actId="478"/>
          <ac:picMkLst>
            <pc:docMk/>
            <pc:sldMk cId="656475937" sldId="405"/>
            <ac:picMk id="4" creationId="{CD2EBE27-1FDB-C96B-E6D3-82367AC31ED5}"/>
          </ac:picMkLst>
        </pc:picChg>
        <pc:picChg chg="add mod">
          <ac:chgData name="Romain Rachenne" userId="d05ffb5d262588ec" providerId="LiveId" clId="{88E78C4D-0A8B-48B9-9B09-D10C29B3B287}" dt="2022-11-13T13:51:30.133" v="672" actId="1076"/>
          <ac:picMkLst>
            <pc:docMk/>
            <pc:sldMk cId="656475937" sldId="405"/>
            <ac:picMk id="10" creationId="{A152D5F6-07B2-DBE4-8134-EAA9CC8340B5}"/>
          </ac:picMkLst>
        </pc:picChg>
      </pc:sldChg>
      <pc:sldChg chg="addSp delSp modSp new mod">
        <pc:chgData name="Romain Rachenne" userId="d05ffb5d262588ec" providerId="LiveId" clId="{88E78C4D-0A8B-48B9-9B09-D10C29B3B287}" dt="2022-11-13T13:53:10.482" v="706"/>
        <pc:sldMkLst>
          <pc:docMk/>
          <pc:sldMk cId="3018275370" sldId="406"/>
        </pc:sldMkLst>
        <pc:spChg chg="mod">
          <ac:chgData name="Romain Rachenne" userId="d05ffb5d262588ec" providerId="LiveId" clId="{88E78C4D-0A8B-48B9-9B09-D10C29B3B287}" dt="2022-11-13T13:51:40.308" v="696" actId="20577"/>
          <ac:spMkLst>
            <pc:docMk/>
            <pc:sldMk cId="3018275370" sldId="406"/>
            <ac:spMk id="2" creationId="{CBD747CF-2E3E-AEEC-DDDB-BE6A81FE79D3}"/>
          </ac:spMkLst>
        </pc:spChg>
        <pc:spChg chg="del">
          <ac:chgData name="Romain Rachenne" userId="d05ffb5d262588ec" providerId="LiveId" clId="{88E78C4D-0A8B-48B9-9B09-D10C29B3B287}" dt="2022-11-13T13:51:58.459" v="697" actId="22"/>
          <ac:spMkLst>
            <pc:docMk/>
            <pc:sldMk cId="3018275370" sldId="406"/>
            <ac:spMk id="3" creationId="{2F8B94D7-37C1-EDEE-9EC2-F43B7669D7C3}"/>
          </ac:spMkLst>
        </pc:spChg>
        <pc:spChg chg="add del mod">
          <ac:chgData name="Romain Rachenne" userId="d05ffb5d262588ec" providerId="LiveId" clId="{88E78C4D-0A8B-48B9-9B09-D10C29B3B287}" dt="2022-11-13T13:52:23.756" v="700" actId="478"/>
          <ac:spMkLst>
            <pc:docMk/>
            <pc:sldMk cId="3018275370" sldId="406"/>
            <ac:spMk id="7" creationId="{CD376D68-A438-A582-50FF-F1CA3AD36088}"/>
          </ac:spMkLst>
        </pc:spChg>
        <pc:grpChg chg="add mod">
          <ac:chgData name="Romain Rachenne" userId="d05ffb5d262588ec" providerId="LiveId" clId="{88E78C4D-0A8B-48B9-9B09-D10C29B3B287}" dt="2022-11-13T13:53:10.482" v="706"/>
          <ac:grpSpMkLst>
            <pc:docMk/>
            <pc:sldMk cId="3018275370" sldId="406"/>
            <ac:grpSpMk id="10" creationId="{F348A359-39B1-A98D-7C17-E2A7BB664AF9}"/>
          </ac:grpSpMkLst>
        </pc:grpChg>
        <pc:grpChg chg="mod">
          <ac:chgData name="Romain Rachenne" userId="d05ffb5d262588ec" providerId="LiveId" clId="{88E78C4D-0A8B-48B9-9B09-D10C29B3B287}" dt="2022-11-13T13:53:10.482" v="706"/>
          <ac:grpSpMkLst>
            <pc:docMk/>
            <pc:sldMk cId="3018275370" sldId="406"/>
            <ac:grpSpMk id="11" creationId="{7A671A20-3BE4-6682-A173-2B94877B2F1B}"/>
          </ac:grpSpMkLst>
        </pc:grpChg>
        <pc:picChg chg="add del mod ord">
          <ac:chgData name="Romain Rachenne" userId="d05ffb5d262588ec" providerId="LiveId" clId="{88E78C4D-0A8B-48B9-9B09-D10C29B3B287}" dt="2022-11-13T13:52:21.727" v="698" actId="478"/>
          <ac:picMkLst>
            <pc:docMk/>
            <pc:sldMk cId="3018275370" sldId="406"/>
            <ac:picMk id="5" creationId="{11165DAF-C2BC-79F8-627E-C7F3668A94F2}"/>
          </ac:picMkLst>
        </pc:picChg>
        <pc:picChg chg="add mod modCrop">
          <ac:chgData name="Romain Rachenne" userId="d05ffb5d262588ec" providerId="LiveId" clId="{88E78C4D-0A8B-48B9-9B09-D10C29B3B287}" dt="2022-11-13T13:52:59.756" v="705" actId="732"/>
          <ac:picMkLst>
            <pc:docMk/>
            <pc:sldMk cId="3018275370" sldId="406"/>
            <ac:picMk id="9" creationId="{99BDDF92-11D4-B8E4-B9B8-F692ABF2A1BB}"/>
          </ac:picMkLst>
        </pc:picChg>
        <pc:picChg chg="mod">
          <ac:chgData name="Romain Rachenne" userId="d05ffb5d262588ec" providerId="LiveId" clId="{88E78C4D-0A8B-48B9-9B09-D10C29B3B287}" dt="2022-11-13T13:53:10.482" v="706"/>
          <ac:picMkLst>
            <pc:docMk/>
            <pc:sldMk cId="3018275370" sldId="406"/>
            <ac:picMk id="12" creationId="{8347BC86-DE21-D4BF-776E-46289299E599}"/>
          </ac:picMkLst>
        </pc:picChg>
        <pc:picChg chg="mod">
          <ac:chgData name="Romain Rachenne" userId="d05ffb5d262588ec" providerId="LiveId" clId="{88E78C4D-0A8B-48B9-9B09-D10C29B3B287}" dt="2022-11-13T13:53:10.482" v="706"/>
          <ac:picMkLst>
            <pc:docMk/>
            <pc:sldMk cId="3018275370" sldId="406"/>
            <ac:picMk id="13" creationId="{CC41DF10-B58C-014C-94E6-34BB093A6405}"/>
          </ac:picMkLst>
        </pc:picChg>
        <pc:picChg chg="mod">
          <ac:chgData name="Romain Rachenne" userId="d05ffb5d262588ec" providerId="LiveId" clId="{88E78C4D-0A8B-48B9-9B09-D10C29B3B287}" dt="2022-11-13T13:53:10.482" v="706"/>
          <ac:picMkLst>
            <pc:docMk/>
            <pc:sldMk cId="3018275370" sldId="406"/>
            <ac:picMk id="14" creationId="{89EE6888-78C3-A5B0-A707-C5C311DE728E}"/>
          </ac:picMkLst>
        </pc:picChg>
      </pc:sldChg>
      <pc:sldChg chg="addSp delSp modSp add mod ord setBg delDesignElem">
        <pc:chgData name="Romain Rachenne" userId="d05ffb5d262588ec" providerId="LiveId" clId="{88E78C4D-0A8B-48B9-9B09-D10C29B3B287}" dt="2022-11-13T13:54:57.730" v="761"/>
        <pc:sldMkLst>
          <pc:docMk/>
          <pc:sldMk cId="3053224327" sldId="407"/>
        </pc:sldMkLst>
        <pc:spChg chg="mod">
          <ac:chgData name="Romain Rachenne" userId="d05ffb5d262588ec" providerId="LiveId" clId="{88E78C4D-0A8B-48B9-9B09-D10C29B3B287}" dt="2022-11-13T13:54:18.222" v="740" actId="404"/>
          <ac:spMkLst>
            <pc:docMk/>
            <pc:sldMk cId="3053224327" sldId="407"/>
            <ac:spMk id="2" creationId="{F217BBEE-37DB-4022-8BBF-DF05E481D051}"/>
          </ac:spMkLst>
        </pc:spChg>
        <pc:spChg chg="add">
          <ac:chgData name="Romain Rachenne" userId="d05ffb5d262588ec" providerId="LiveId" clId="{88E78C4D-0A8B-48B9-9B09-D10C29B3B287}" dt="2022-11-13T13:54:12.344" v="736" actId="26606"/>
          <ac:spMkLst>
            <pc:docMk/>
            <pc:sldMk cId="3053224327" sldId="407"/>
            <ac:spMk id="4" creationId="{4E4490D0-3672-446A-AC12-B4830333BDDD}"/>
          </ac:spMkLst>
        </pc:spChg>
        <pc:spChg chg="add">
          <ac:chgData name="Romain Rachenne" userId="d05ffb5d262588ec" providerId="LiveId" clId="{88E78C4D-0A8B-48B9-9B09-D10C29B3B287}" dt="2022-11-13T13:54:12.344" v="736" actId="26606"/>
          <ac:spMkLst>
            <pc:docMk/>
            <pc:sldMk cId="3053224327" sldId="407"/>
            <ac:spMk id="5" creationId="{39CB82C2-DF65-4EC1-8280-F201D50F570B}"/>
          </ac:spMkLst>
        </pc:spChg>
        <pc:spChg chg="del">
          <ac:chgData name="Romain Rachenne" userId="d05ffb5d262588ec" providerId="LiveId" clId="{88E78C4D-0A8B-48B9-9B09-D10C29B3B287}" dt="2022-11-13T13:53:19.262" v="708"/>
          <ac:spMkLst>
            <pc:docMk/>
            <pc:sldMk cId="3053224327" sldId="407"/>
            <ac:spMk id="7" creationId="{52C0B2E1-0268-42EC-ABD3-94F81A05BCBD}"/>
          </ac:spMkLst>
        </pc:spChg>
        <pc:spChg chg="del">
          <ac:chgData name="Romain Rachenne" userId="d05ffb5d262588ec" providerId="LiveId" clId="{88E78C4D-0A8B-48B9-9B09-D10C29B3B287}" dt="2022-11-13T13:53:19.262" v="708"/>
          <ac:spMkLst>
            <pc:docMk/>
            <pc:sldMk cId="3053224327" sldId="407"/>
            <ac:spMk id="9" creationId="{7D2256B4-48EA-40FC-BBC0-AA1EE6E0080C}"/>
          </ac:spMkLst>
        </pc:spChg>
        <pc:spChg chg="add">
          <ac:chgData name="Romain Rachenne" userId="d05ffb5d262588ec" providerId="LiveId" clId="{88E78C4D-0A8B-48B9-9B09-D10C29B3B287}" dt="2022-11-13T13:54:12.344" v="736" actId="26606"/>
          <ac:spMkLst>
            <pc:docMk/>
            <pc:sldMk cId="3053224327" sldId="407"/>
            <ac:spMk id="10" creationId="{AE220058-3FCE-496E-ADF2-D8A6961F39F6}"/>
          </ac:spMkLst>
        </pc:spChg>
        <pc:spChg chg="del">
          <ac:chgData name="Romain Rachenne" userId="d05ffb5d262588ec" providerId="LiveId" clId="{88E78C4D-0A8B-48B9-9B09-D10C29B3B287}" dt="2022-11-13T13:53:19.262" v="708"/>
          <ac:spMkLst>
            <pc:docMk/>
            <pc:sldMk cId="3053224327" sldId="407"/>
            <ac:spMk id="13" creationId="{8C6E698C-8155-4B8B-BDC9-B7299772B509}"/>
          </ac:spMkLst>
        </pc:spChg>
        <pc:spChg chg="add">
          <ac:chgData name="Romain Rachenne" userId="d05ffb5d262588ec" providerId="LiveId" clId="{88E78C4D-0A8B-48B9-9B09-D10C29B3B287}" dt="2022-11-13T13:54:12.344" v="736" actId="26606"/>
          <ac:spMkLst>
            <pc:docMk/>
            <pc:sldMk cId="3053224327" sldId="407"/>
            <ac:spMk id="14" creationId="{3E9C5090-7D25-41E3-A6D3-CCAEE505E785}"/>
          </ac:spMkLst>
        </pc:spChg>
        <pc:spChg chg="del">
          <ac:chgData name="Romain Rachenne" userId="d05ffb5d262588ec" providerId="LiveId" clId="{88E78C4D-0A8B-48B9-9B09-D10C29B3B287}" dt="2022-11-13T13:53:19.262" v="708"/>
          <ac:spMkLst>
            <pc:docMk/>
            <pc:sldMk cId="3053224327" sldId="407"/>
            <ac:spMk id="17" creationId="{8A549DE7-671D-4575-AF43-858FD99981CF}"/>
          </ac:spMkLst>
        </pc:spChg>
        <pc:spChg chg="del">
          <ac:chgData name="Romain Rachenne" userId="d05ffb5d262588ec" providerId="LiveId" clId="{88E78C4D-0A8B-48B9-9B09-D10C29B3B287}" dt="2022-11-13T13:53:19.262" v="708"/>
          <ac:spMkLst>
            <pc:docMk/>
            <pc:sldMk cId="3053224327" sldId="407"/>
            <ac:spMk id="19" creationId="{C22D9B36-9BE7-472B-8808-7E0D6810738F}"/>
          </ac:spMkLst>
        </pc:spChg>
        <pc:spChg chg="add">
          <ac:chgData name="Romain Rachenne" userId="d05ffb5d262588ec" providerId="LiveId" clId="{88E78C4D-0A8B-48B9-9B09-D10C29B3B287}" dt="2022-11-13T13:54:12.344" v="736" actId="26606"/>
          <ac:spMkLst>
            <pc:docMk/>
            <pc:sldMk cId="3053224327" sldId="407"/>
            <ac:spMk id="21" creationId="{11BF8809-0DAC-41E5-A212-ACB4A01BE95B}"/>
          </ac:spMkLst>
        </pc:spChg>
        <pc:grpChg chg="del">
          <ac:chgData name="Romain Rachenne" userId="d05ffb5d262588ec" providerId="LiveId" clId="{88E78C4D-0A8B-48B9-9B09-D10C29B3B287}" dt="2022-11-13T13:53:33.502" v="729" actId="478"/>
          <ac:grpSpMkLst>
            <pc:docMk/>
            <pc:sldMk cId="3053224327" sldId="407"/>
            <ac:grpSpMk id="3" creationId="{454B48FB-4CD8-AC99-54D8-A97E0840E268}"/>
          </ac:grpSpMkLst>
        </pc:grpChg>
        <pc:grpChg chg="add mod">
          <ac:chgData name="Romain Rachenne" userId="d05ffb5d262588ec" providerId="LiveId" clId="{88E78C4D-0A8B-48B9-9B09-D10C29B3B287}" dt="2022-11-13T13:54:57.730" v="761"/>
          <ac:grpSpMkLst>
            <pc:docMk/>
            <pc:sldMk cId="3053224327" sldId="407"/>
            <ac:grpSpMk id="16" creationId="{0E873D4E-2429-E360-265C-84DCE0E8940F}"/>
          </ac:grpSpMkLst>
        </pc:grpChg>
        <pc:grpChg chg="mod">
          <ac:chgData name="Romain Rachenne" userId="d05ffb5d262588ec" providerId="LiveId" clId="{88E78C4D-0A8B-48B9-9B09-D10C29B3B287}" dt="2022-11-13T13:54:57.730" v="761"/>
          <ac:grpSpMkLst>
            <pc:docMk/>
            <pc:sldMk cId="3053224327" sldId="407"/>
            <ac:grpSpMk id="18" creationId="{B615817A-0AFE-DB22-806D-042384DCD6F4}"/>
          </ac:grpSpMkLst>
        </pc:grpChg>
        <pc:picChg chg="add">
          <ac:chgData name="Romain Rachenne" userId="d05ffb5d262588ec" providerId="LiveId" clId="{88E78C4D-0A8B-48B9-9B09-D10C29B3B287}" dt="2022-11-13T13:54:12.344" v="736" actId="26606"/>
          <ac:picMkLst>
            <pc:docMk/>
            <pc:sldMk cId="3053224327" sldId="407"/>
            <ac:picMk id="6" creationId="{66686342-3DAF-DD11-C551-FD2741901ED7}"/>
          </ac:picMkLst>
        </pc:picChg>
        <pc:picChg chg="mod">
          <ac:chgData name="Romain Rachenne" userId="d05ffb5d262588ec" providerId="LiveId" clId="{88E78C4D-0A8B-48B9-9B09-D10C29B3B287}" dt="2022-11-13T13:54:57.730" v="761"/>
          <ac:picMkLst>
            <pc:docMk/>
            <pc:sldMk cId="3053224327" sldId="407"/>
            <ac:picMk id="20" creationId="{9A62126A-668B-BACC-94BE-CDBDD159C0B5}"/>
          </ac:picMkLst>
        </pc:picChg>
        <pc:picChg chg="mod">
          <ac:chgData name="Romain Rachenne" userId="d05ffb5d262588ec" providerId="LiveId" clId="{88E78C4D-0A8B-48B9-9B09-D10C29B3B287}" dt="2022-11-13T13:54:57.730" v="761"/>
          <ac:picMkLst>
            <pc:docMk/>
            <pc:sldMk cId="3053224327" sldId="407"/>
            <ac:picMk id="22" creationId="{B25E42B1-B71B-2CC6-F365-CF2AA359EED8}"/>
          </ac:picMkLst>
        </pc:picChg>
        <pc:picChg chg="mod">
          <ac:chgData name="Romain Rachenne" userId="d05ffb5d262588ec" providerId="LiveId" clId="{88E78C4D-0A8B-48B9-9B09-D10C29B3B287}" dt="2022-11-13T13:54:57.730" v="761"/>
          <ac:picMkLst>
            <pc:docMk/>
            <pc:sldMk cId="3053224327" sldId="407"/>
            <ac:picMk id="23" creationId="{3CA36ADE-988E-7756-004E-3DBDBFEF4909}"/>
          </ac:picMkLst>
        </pc:picChg>
        <pc:picChg chg="del">
          <ac:chgData name="Romain Rachenne" userId="d05ffb5d262588ec" providerId="LiveId" clId="{88E78C4D-0A8B-48B9-9B09-D10C29B3B287}" dt="2022-11-13T13:53:31.437" v="728" actId="478"/>
          <ac:picMkLst>
            <pc:docMk/>
            <pc:sldMk cId="3053224327" sldId="407"/>
            <ac:picMk id="5122" creationId="{5FEB981D-9D63-453D-E605-85CCA226CC7C}"/>
          </ac:picMkLst>
        </pc:picChg>
        <pc:cxnChg chg="add">
          <ac:chgData name="Romain Rachenne" userId="d05ffb5d262588ec" providerId="LiveId" clId="{88E78C4D-0A8B-48B9-9B09-D10C29B3B287}" dt="2022-11-13T13:54:12.344" v="736" actId="26606"/>
          <ac:cxnSpMkLst>
            <pc:docMk/>
            <pc:sldMk cId="3053224327" sldId="407"/>
            <ac:cxnSpMk id="8" creationId="{7E1D4427-852B-4B37-8E76-0E9F1810BA2A}"/>
          </ac:cxnSpMkLst>
        </pc:cxnChg>
        <pc:cxnChg chg="del">
          <ac:chgData name="Romain Rachenne" userId="d05ffb5d262588ec" providerId="LiveId" clId="{88E78C4D-0A8B-48B9-9B09-D10C29B3B287}" dt="2022-11-13T13:53:19.262" v="708"/>
          <ac:cxnSpMkLst>
            <pc:docMk/>
            <pc:sldMk cId="3053224327" sldId="407"/>
            <ac:cxnSpMk id="11" creationId="{3D44BCCA-102D-4A9D-B1E4-2450CAF0B05E}"/>
          </ac:cxnSpMkLst>
        </pc:cxnChg>
        <pc:cxnChg chg="add">
          <ac:chgData name="Romain Rachenne" userId="d05ffb5d262588ec" providerId="LiveId" clId="{88E78C4D-0A8B-48B9-9B09-D10C29B3B287}" dt="2022-11-13T13:54:12.344" v="736" actId="26606"/>
          <ac:cxnSpMkLst>
            <pc:docMk/>
            <pc:sldMk cId="3053224327" sldId="407"/>
            <ac:cxnSpMk id="12" creationId="{E193F809-7E50-4AAD-8E26-878207931CB5}"/>
          </ac:cxnSpMkLst>
        </pc:cxnChg>
        <pc:cxnChg chg="del">
          <ac:chgData name="Romain Rachenne" userId="d05ffb5d262588ec" providerId="LiveId" clId="{88E78C4D-0A8B-48B9-9B09-D10C29B3B287}" dt="2022-11-13T13:53:19.262" v="708"/>
          <ac:cxnSpMkLst>
            <pc:docMk/>
            <pc:sldMk cId="3053224327" sldId="407"/>
            <ac:cxnSpMk id="15" creationId="{09525C9A-1972-4836-BA7A-706C946EF4DA}"/>
          </ac:cxnSpMkLst>
        </pc:cxnChg>
      </pc:sldChg>
      <pc:sldChg chg="addSp delSp modSp add mod ord setBg delDesignElem">
        <pc:chgData name="Romain Rachenne" userId="d05ffb5d262588ec" providerId="LiveId" clId="{88E78C4D-0A8B-48B9-9B09-D10C29B3B287}" dt="2022-11-13T13:54:53.601" v="760"/>
        <pc:sldMkLst>
          <pc:docMk/>
          <pc:sldMk cId="564439684" sldId="408"/>
        </pc:sldMkLst>
        <pc:spChg chg="mod">
          <ac:chgData name="Romain Rachenne" userId="d05ffb5d262588ec" providerId="LiveId" clId="{88E78C4D-0A8B-48B9-9B09-D10C29B3B287}" dt="2022-11-13T13:54:41.917" v="755" actId="404"/>
          <ac:spMkLst>
            <pc:docMk/>
            <pc:sldMk cId="564439684" sldId="408"/>
            <ac:spMk id="2" creationId="{F217BBEE-37DB-4022-8BBF-DF05E481D051}"/>
          </ac:spMkLst>
        </pc:spChg>
        <pc:spChg chg="del">
          <ac:chgData name="Romain Rachenne" userId="d05ffb5d262588ec" providerId="LiveId" clId="{88E78C4D-0A8B-48B9-9B09-D10C29B3B287}" dt="2022-11-13T13:54:22.959" v="742"/>
          <ac:spMkLst>
            <pc:docMk/>
            <pc:sldMk cId="564439684" sldId="408"/>
            <ac:spMk id="4" creationId="{4E4490D0-3672-446A-AC12-B4830333BDDD}"/>
          </ac:spMkLst>
        </pc:spChg>
        <pc:spChg chg="del">
          <ac:chgData name="Romain Rachenne" userId="d05ffb5d262588ec" providerId="LiveId" clId="{88E78C4D-0A8B-48B9-9B09-D10C29B3B287}" dt="2022-11-13T13:54:22.959" v="742"/>
          <ac:spMkLst>
            <pc:docMk/>
            <pc:sldMk cId="564439684" sldId="408"/>
            <ac:spMk id="5" creationId="{39CB82C2-DF65-4EC1-8280-F201D50F570B}"/>
          </ac:spMkLst>
        </pc:spChg>
        <pc:spChg chg="add del">
          <ac:chgData name="Romain Rachenne" userId="d05ffb5d262588ec" providerId="LiveId" clId="{88E78C4D-0A8B-48B9-9B09-D10C29B3B287}" dt="2022-11-13T13:54:39.398" v="750" actId="26606"/>
          <ac:spMkLst>
            <pc:docMk/>
            <pc:sldMk cId="564439684" sldId="408"/>
            <ac:spMk id="9" creationId="{6D2F28D1-82F9-40FE-935C-85ECF7660D2D}"/>
          </ac:spMkLst>
        </pc:spChg>
        <pc:spChg chg="del">
          <ac:chgData name="Romain Rachenne" userId="d05ffb5d262588ec" providerId="LiveId" clId="{88E78C4D-0A8B-48B9-9B09-D10C29B3B287}" dt="2022-11-13T13:54:22.959" v="742"/>
          <ac:spMkLst>
            <pc:docMk/>
            <pc:sldMk cId="564439684" sldId="408"/>
            <ac:spMk id="10" creationId="{AE220058-3FCE-496E-ADF2-D8A6961F39F6}"/>
          </ac:spMkLst>
        </pc:spChg>
        <pc:spChg chg="add del">
          <ac:chgData name="Romain Rachenne" userId="d05ffb5d262588ec" providerId="LiveId" clId="{88E78C4D-0A8B-48B9-9B09-D10C29B3B287}" dt="2022-11-13T13:54:39.398" v="750" actId="26606"/>
          <ac:spMkLst>
            <pc:docMk/>
            <pc:sldMk cId="564439684" sldId="408"/>
            <ac:spMk id="11" creationId="{4E4490D0-3672-446A-AC12-B4830333BDDD}"/>
          </ac:spMkLst>
        </pc:spChg>
        <pc:spChg chg="add del">
          <ac:chgData name="Romain Rachenne" userId="d05ffb5d262588ec" providerId="LiveId" clId="{88E78C4D-0A8B-48B9-9B09-D10C29B3B287}" dt="2022-11-13T13:54:39.398" v="750" actId="26606"/>
          <ac:spMkLst>
            <pc:docMk/>
            <pc:sldMk cId="564439684" sldId="408"/>
            <ac:spMk id="13" creationId="{39CB82C2-DF65-4EC1-8280-F201D50F570B}"/>
          </ac:spMkLst>
        </pc:spChg>
        <pc:spChg chg="del">
          <ac:chgData name="Romain Rachenne" userId="d05ffb5d262588ec" providerId="LiveId" clId="{88E78C4D-0A8B-48B9-9B09-D10C29B3B287}" dt="2022-11-13T13:54:22.959" v="742"/>
          <ac:spMkLst>
            <pc:docMk/>
            <pc:sldMk cId="564439684" sldId="408"/>
            <ac:spMk id="14" creationId="{3E9C5090-7D25-41E3-A6D3-CCAEE505E785}"/>
          </ac:spMkLst>
        </pc:spChg>
        <pc:spChg chg="add del">
          <ac:chgData name="Romain Rachenne" userId="d05ffb5d262588ec" providerId="LiveId" clId="{88E78C4D-0A8B-48B9-9B09-D10C29B3B287}" dt="2022-11-13T13:54:39.398" v="750" actId="26606"/>
          <ac:spMkLst>
            <pc:docMk/>
            <pc:sldMk cId="564439684" sldId="408"/>
            <ac:spMk id="17" creationId="{EB1836F0-F9E0-4D93-9BDD-7EEC6EA05F7B}"/>
          </ac:spMkLst>
        </pc:spChg>
        <pc:spChg chg="del">
          <ac:chgData name="Romain Rachenne" userId="d05ffb5d262588ec" providerId="LiveId" clId="{88E78C4D-0A8B-48B9-9B09-D10C29B3B287}" dt="2022-11-13T13:54:22.959" v="742"/>
          <ac:spMkLst>
            <pc:docMk/>
            <pc:sldMk cId="564439684" sldId="408"/>
            <ac:spMk id="21" creationId="{11BF8809-0DAC-41E5-A212-ACB4A01BE95B}"/>
          </ac:spMkLst>
        </pc:spChg>
        <pc:spChg chg="add del">
          <ac:chgData name="Romain Rachenne" userId="d05ffb5d262588ec" providerId="LiveId" clId="{88E78C4D-0A8B-48B9-9B09-D10C29B3B287}" dt="2022-11-13T13:54:39.398" v="750" actId="26606"/>
          <ac:spMkLst>
            <pc:docMk/>
            <pc:sldMk cId="564439684" sldId="408"/>
            <ac:spMk id="23" creationId="{4B670E93-2F53-48FC-AB6C-E99E22D17F31}"/>
          </ac:spMkLst>
        </pc:spChg>
        <pc:spChg chg="add">
          <ac:chgData name="Romain Rachenne" userId="d05ffb5d262588ec" providerId="LiveId" clId="{88E78C4D-0A8B-48B9-9B09-D10C29B3B287}" dt="2022-11-13T13:54:39.406" v="751" actId="26606"/>
          <ac:spMkLst>
            <pc:docMk/>
            <pc:sldMk cId="564439684" sldId="408"/>
            <ac:spMk id="25" creationId="{4E4490D0-3672-446A-AC12-B4830333BDDD}"/>
          </ac:spMkLst>
        </pc:spChg>
        <pc:spChg chg="add">
          <ac:chgData name="Romain Rachenne" userId="d05ffb5d262588ec" providerId="LiveId" clId="{88E78C4D-0A8B-48B9-9B09-D10C29B3B287}" dt="2022-11-13T13:54:39.406" v="751" actId="26606"/>
          <ac:spMkLst>
            <pc:docMk/>
            <pc:sldMk cId="564439684" sldId="408"/>
            <ac:spMk id="26" creationId="{39CB82C2-DF65-4EC1-8280-F201D50F570B}"/>
          </ac:spMkLst>
        </pc:spChg>
        <pc:spChg chg="add">
          <ac:chgData name="Romain Rachenne" userId="d05ffb5d262588ec" providerId="LiveId" clId="{88E78C4D-0A8B-48B9-9B09-D10C29B3B287}" dt="2022-11-13T13:54:39.406" v="751" actId="26606"/>
          <ac:spMkLst>
            <pc:docMk/>
            <pc:sldMk cId="564439684" sldId="408"/>
            <ac:spMk id="28" creationId="{AE220058-3FCE-496E-ADF2-D8A6961F39F6}"/>
          </ac:spMkLst>
        </pc:spChg>
        <pc:spChg chg="add">
          <ac:chgData name="Romain Rachenne" userId="d05ffb5d262588ec" providerId="LiveId" clId="{88E78C4D-0A8B-48B9-9B09-D10C29B3B287}" dt="2022-11-13T13:54:39.406" v="751" actId="26606"/>
          <ac:spMkLst>
            <pc:docMk/>
            <pc:sldMk cId="564439684" sldId="408"/>
            <ac:spMk id="30" creationId="{3E9C5090-7D25-41E3-A6D3-CCAEE505E785}"/>
          </ac:spMkLst>
        </pc:spChg>
        <pc:spChg chg="add">
          <ac:chgData name="Romain Rachenne" userId="d05ffb5d262588ec" providerId="LiveId" clId="{88E78C4D-0A8B-48B9-9B09-D10C29B3B287}" dt="2022-11-13T13:54:39.406" v="751" actId="26606"/>
          <ac:spMkLst>
            <pc:docMk/>
            <pc:sldMk cId="564439684" sldId="408"/>
            <ac:spMk id="31" creationId="{11BF8809-0DAC-41E5-A212-ACB4A01BE95B}"/>
          </ac:spMkLst>
        </pc:spChg>
        <pc:grpChg chg="add mod">
          <ac:chgData name="Romain Rachenne" userId="d05ffb5d262588ec" providerId="LiveId" clId="{88E78C4D-0A8B-48B9-9B09-D10C29B3B287}" dt="2022-11-13T13:54:53.601" v="760"/>
          <ac:grpSpMkLst>
            <pc:docMk/>
            <pc:sldMk cId="564439684" sldId="408"/>
            <ac:grpSpMk id="7" creationId="{D94C10BC-6368-1896-2D72-F9280D7643BE}"/>
          </ac:grpSpMkLst>
        </pc:grpChg>
        <pc:grpChg chg="mod">
          <ac:chgData name="Romain Rachenne" userId="d05ffb5d262588ec" providerId="LiveId" clId="{88E78C4D-0A8B-48B9-9B09-D10C29B3B287}" dt="2022-11-13T13:54:53.601" v="760"/>
          <ac:grpSpMkLst>
            <pc:docMk/>
            <pc:sldMk cId="564439684" sldId="408"/>
            <ac:grpSpMk id="16" creationId="{2349B79E-173E-FDC2-CB23-3383A96EEADB}"/>
          </ac:grpSpMkLst>
        </pc:grpChg>
        <pc:picChg chg="add mod">
          <ac:chgData name="Romain Rachenne" userId="d05ffb5d262588ec" providerId="LiveId" clId="{88E78C4D-0A8B-48B9-9B09-D10C29B3B287}" dt="2022-11-13T13:54:49.038" v="758" actId="1076"/>
          <ac:picMkLst>
            <pc:docMk/>
            <pc:sldMk cId="564439684" sldId="408"/>
            <ac:picMk id="3" creationId="{9624F774-E454-11A8-C7B3-D96BCB261DB9}"/>
          </ac:picMkLst>
        </pc:picChg>
        <pc:picChg chg="del mod">
          <ac:chgData name="Romain Rachenne" userId="d05ffb5d262588ec" providerId="LiveId" clId="{88E78C4D-0A8B-48B9-9B09-D10C29B3B287}" dt="2022-11-13T13:54:46.415" v="756" actId="478"/>
          <ac:picMkLst>
            <pc:docMk/>
            <pc:sldMk cId="564439684" sldId="408"/>
            <ac:picMk id="6" creationId="{66686342-3DAF-DD11-C551-FD2741901ED7}"/>
          </ac:picMkLst>
        </pc:picChg>
        <pc:picChg chg="mod">
          <ac:chgData name="Romain Rachenne" userId="d05ffb5d262588ec" providerId="LiveId" clId="{88E78C4D-0A8B-48B9-9B09-D10C29B3B287}" dt="2022-11-13T13:54:53.601" v="760"/>
          <ac:picMkLst>
            <pc:docMk/>
            <pc:sldMk cId="564439684" sldId="408"/>
            <ac:picMk id="18" creationId="{D69D4287-F816-DB8C-15F7-3577DC3CA15B}"/>
          </ac:picMkLst>
        </pc:picChg>
        <pc:picChg chg="mod">
          <ac:chgData name="Romain Rachenne" userId="d05ffb5d262588ec" providerId="LiveId" clId="{88E78C4D-0A8B-48B9-9B09-D10C29B3B287}" dt="2022-11-13T13:54:53.601" v="760"/>
          <ac:picMkLst>
            <pc:docMk/>
            <pc:sldMk cId="564439684" sldId="408"/>
            <ac:picMk id="20" creationId="{6D7B7A00-284A-6809-F886-473ECC62BC55}"/>
          </ac:picMkLst>
        </pc:picChg>
        <pc:picChg chg="mod">
          <ac:chgData name="Romain Rachenne" userId="d05ffb5d262588ec" providerId="LiveId" clId="{88E78C4D-0A8B-48B9-9B09-D10C29B3B287}" dt="2022-11-13T13:54:53.601" v="760"/>
          <ac:picMkLst>
            <pc:docMk/>
            <pc:sldMk cId="564439684" sldId="408"/>
            <ac:picMk id="22" creationId="{F07FA364-7485-3C34-34FA-ADB1191B60CB}"/>
          </ac:picMkLst>
        </pc:picChg>
        <pc:cxnChg chg="del">
          <ac:chgData name="Romain Rachenne" userId="d05ffb5d262588ec" providerId="LiveId" clId="{88E78C4D-0A8B-48B9-9B09-D10C29B3B287}" dt="2022-11-13T13:54:22.959" v="742"/>
          <ac:cxnSpMkLst>
            <pc:docMk/>
            <pc:sldMk cId="564439684" sldId="408"/>
            <ac:cxnSpMk id="8" creationId="{7E1D4427-852B-4B37-8E76-0E9F1810BA2A}"/>
          </ac:cxnSpMkLst>
        </pc:cxnChg>
        <pc:cxnChg chg="del">
          <ac:chgData name="Romain Rachenne" userId="d05ffb5d262588ec" providerId="LiveId" clId="{88E78C4D-0A8B-48B9-9B09-D10C29B3B287}" dt="2022-11-13T13:54:22.959" v="742"/>
          <ac:cxnSpMkLst>
            <pc:docMk/>
            <pc:sldMk cId="564439684" sldId="408"/>
            <ac:cxnSpMk id="12" creationId="{E193F809-7E50-4AAD-8E26-878207931CB5}"/>
          </ac:cxnSpMkLst>
        </pc:cxnChg>
        <pc:cxnChg chg="add del">
          <ac:chgData name="Romain Rachenne" userId="d05ffb5d262588ec" providerId="LiveId" clId="{88E78C4D-0A8B-48B9-9B09-D10C29B3B287}" dt="2022-11-13T13:54:39.398" v="750" actId="26606"/>
          <ac:cxnSpMkLst>
            <pc:docMk/>
            <pc:sldMk cId="564439684" sldId="408"/>
            <ac:cxnSpMk id="15" creationId="{7E1D4427-852B-4B37-8E76-0E9F1810BA2A}"/>
          </ac:cxnSpMkLst>
        </pc:cxnChg>
        <pc:cxnChg chg="add del">
          <ac:chgData name="Romain Rachenne" userId="d05ffb5d262588ec" providerId="LiveId" clId="{88E78C4D-0A8B-48B9-9B09-D10C29B3B287}" dt="2022-11-13T13:54:39.398" v="750" actId="26606"/>
          <ac:cxnSpMkLst>
            <pc:docMk/>
            <pc:sldMk cId="564439684" sldId="408"/>
            <ac:cxnSpMk id="19" creationId="{7A49EFD3-A806-4D59-99F1-AA9AFAE4EF71}"/>
          </ac:cxnSpMkLst>
        </pc:cxnChg>
        <pc:cxnChg chg="add">
          <ac:chgData name="Romain Rachenne" userId="d05ffb5d262588ec" providerId="LiveId" clId="{88E78C4D-0A8B-48B9-9B09-D10C29B3B287}" dt="2022-11-13T13:54:39.406" v="751" actId="26606"/>
          <ac:cxnSpMkLst>
            <pc:docMk/>
            <pc:sldMk cId="564439684" sldId="408"/>
            <ac:cxnSpMk id="27" creationId="{7E1D4427-852B-4B37-8E76-0E9F1810BA2A}"/>
          </ac:cxnSpMkLst>
        </pc:cxnChg>
        <pc:cxnChg chg="add">
          <ac:chgData name="Romain Rachenne" userId="d05ffb5d262588ec" providerId="LiveId" clId="{88E78C4D-0A8B-48B9-9B09-D10C29B3B287}" dt="2022-11-13T13:54:39.406" v="751" actId="26606"/>
          <ac:cxnSpMkLst>
            <pc:docMk/>
            <pc:sldMk cId="564439684" sldId="408"/>
            <ac:cxnSpMk id="29" creationId="{E193F809-7E50-4AAD-8E26-878207931CB5}"/>
          </ac:cxnSpMkLst>
        </pc:cxnChg>
      </pc:sldChg>
      <pc:sldChg chg="delSp add del ord setBg delDesignElem">
        <pc:chgData name="Romain Rachenne" userId="d05ffb5d262588ec" providerId="LiveId" clId="{88E78C4D-0A8B-48B9-9B09-D10C29B3B287}" dt="2022-11-13T13:53:56.947" v="735" actId="47"/>
        <pc:sldMkLst>
          <pc:docMk/>
          <pc:sldMk cId="1511463692" sldId="408"/>
        </pc:sldMkLst>
        <pc:spChg chg="del">
          <ac:chgData name="Romain Rachenne" userId="d05ffb5d262588ec" providerId="LiveId" clId="{88E78C4D-0A8B-48B9-9B09-D10C29B3B287}" dt="2022-11-13T13:53:50.702" v="732"/>
          <ac:spMkLst>
            <pc:docMk/>
            <pc:sldMk cId="1511463692" sldId="408"/>
            <ac:spMk id="7" creationId="{52C0B2E1-0268-42EC-ABD3-94F81A05BCBD}"/>
          </ac:spMkLst>
        </pc:spChg>
        <pc:spChg chg="del">
          <ac:chgData name="Romain Rachenne" userId="d05ffb5d262588ec" providerId="LiveId" clId="{88E78C4D-0A8B-48B9-9B09-D10C29B3B287}" dt="2022-11-13T13:53:50.702" v="732"/>
          <ac:spMkLst>
            <pc:docMk/>
            <pc:sldMk cId="1511463692" sldId="408"/>
            <ac:spMk id="9" creationId="{7D2256B4-48EA-40FC-BBC0-AA1EE6E0080C}"/>
          </ac:spMkLst>
        </pc:spChg>
        <pc:spChg chg="del">
          <ac:chgData name="Romain Rachenne" userId="d05ffb5d262588ec" providerId="LiveId" clId="{88E78C4D-0A8B-48B9-9B09-D10C29B3B287}" dt="2022-11-13T13:53:50.702" v="732"/>
          <ac:spMkLst>
            <pc:docMk/>
            <pc:sldMk cId="1511463692" sldId="408"/>
            <ac:spMk id="13" creationId="{8C6E698C-8155-4B8B-BDC9-B7299772B509}"/>
          </ac:spMkLst>
        </pc:spChg>
        <pc:spChg chg="del">
          <ac:chgData name="Romain Rachenne" userId="d05ffb5d262588ec" providerId="LiveId" clId="{88E78C4D-0A8B-48B9-9B09-D10C29B3B287}" dt="2022-11-13T13:53:50.702" v="732"/>
          <ac:spMkLst>
            <pc:docMk/>
            <pc:sldMk cId="1511463692" sldId="408"/>
            <ac:spMk id="17" creationId="{8A549DE7-671D-4575-AF43-858FD99981CF}"/>
          </ac:spMkLst>
        </pc:spChg>
        <pc:spChg chg="del">
          <ac:chgData name="Romain Rachenne" userId="d05ffb5d262588ec" providerId="LiveId" clId="{88E78C4D-0A8B-48B9-9B09-D10C29B3B287}" dt="2022-11-13T13:53:50.702" v="732"/>
          <ac:spMkLst>
            <pc:docMk/>
            <pc:sldMk cId="1511463692" sldId="408"/>
            <ac:spMk id="19" creationId="{C22D9B36-9BE7-472B-8808-7E0D6810738F}"/>
          </ac:spMkLst>
        </pc:spChg>
        <pc:cxnChg chg="del">
          <ac:chgData name="Romain Rachenne" userId="d05ffb5d262588ec" providerId="LiveId" clId="{88E78C4D-0A8B-48B9-9B09-D10C29B3B287}" dt="2022-11-13T13:53:50.702" v="732"/>
          <ac:cxnSpMkLst>
            <pc:docMk/>
            <pc:sldMk cId="1511463692" sldId="408"/>
            <ac:cxnSpMk id="11" creationId="{3D44BCCA-102D-4A9D-B1E4-2450CAF0B05E}"/>
          </ac:cxnSpMkLst>
        </pc:cxnChg>
        <pc:cxnChg chg="del">
          <ac:chgData name="Romain Rachenne" userId="d05ffb5d262588ec" providerId="LiveId" clId="{88E78C4D-0A8B-48B9-9B09-D10C29B3B287}" dt="2022-11-13T13:53:50.702" v="732"/>
          <ac:cxnSpMkLst>
            <pc:docMk/>
            <pc:sldMk cId="1511463692" sldId="408"/>
            <ac:cxnSpMk id="15" creationId="{09525C9A-1972-4836-BA7A-706C946EF4DA}"/>
          </ac:cxnSpMkLst>
        </pc:cxnChg>
      </pc:sldChg>
      <pc:sldChg chg="addSp modSp new del mod ord">
        <pc:chgData name="Romain Rachenne" userId="d05ffb5d262588ec" providerId="LiveId" clId="{88E78C4D-0A8B-48B9-9B09-D10C29B3B287}" dt="2022-11-13T13:55:26.166" v="776" actId="47"/>
        <pc:sldMkLst>
          <pc:docMk/>
          <pc:sldMk cId="1925919139" sldId="409"/>
        </pc:sldMkLst>
        <pc:spChg chg="add mod">
          <ac:chgData name="Romain Rachenne" userId="d05ffb5d262588ec" providerId="LiveId" clId="{88E78C4D-0A8B-48B9-9B09-D10C29B3B287}" dt="2022-11-13T13:55:16.518" v="774" actId="20577"/>
          <ac:spMkLst>
            <pc:docMk/>
            <pc:sldMk cId="1925919139" sldId="409"/>
            <ac:spMk id="2" creationId="{F6D0F163-C99F-6007-2B1B-AD5144DD3DEC}"/>
          </ac:spMkLst>
        </pc:spChg>
      </pc:sldChg>
      <pc:sldChg chg="addSp delSp modSp new mod setBg">
        <pc:chgData name="Romain Rachenne" userId="d05ffb5d262588ec" providerId="LiveId" clId="{88E78C4D-0A8B-48B9-9B09-D10C29B3B287}" dt="2022-11-13T16:44:19.742" v="1076"/>
        <pc:sldMkLst>
          <pc:docMk/>
          <pc:sldMk cId="1574311188" sldId="410"/>
        </pc:sldMkLst>
        <pc:spChg chg="mod">
          <ac:chgData name="Romain Rachenne" userId="d05ffb5d262588ec" providerId="LiveId" clId="{88E78C4D-0A8B-48B9-9B09-D10C29B3B287}" dt="2022-11-13T13:56:00.574" v="787" actId="26606"/>
          <ac:spMkLst>
            <pc:docMk/>
            <pc:sldMk cId="1574311188" sldId="410"/>
            <ac:spMk id="2" creationId="{35ACE28C-78FC-969A-2CEC-3661FBE9A225}"/>
          </ac:spMkLst>
        </pc:spChg>
        <pc:spChg chg="add del">
          <ac:chgData name="Romain Rachenne" userId="d05ffb5d262588ec" providerId="LiveId" clId="{88E78C4D-0A8B-48B9-9B09-D10C29B3B287}" dt="2022-11-13T13:56:44.826" v="790" actId="26606"/>
          <ac:spMkLst>
            <pc:docMk/>
            <pc:sldMk cId="1574311188" sldId="410"/>
            <ac:spMk id="6151" creationId="{4E4490D0-3672-446A-AC12-B4830333BDDD}"/>
          </ac:spMkLst>
        </pc:spChg>
        <pc:spChg chg="add del">
          <ac:chgData name="Romain Rachenne" userId="d05ffb5d262588ec" providerId="LiveId" clId="{88E78C4D-0A8B-48B9-9B09-D10C29B3B287}" dt="2022-11-13T13:56:44.826" v="790" actId="26606"/>
          <ac:spMkLst>
            <pc:docMk/>
            <pc:sldMk cId="1574311188" sldId="410"/>
            <ac:spMk id="6153" creationId="{39CB82C2-DF65-4EC1-8280-F201D50F570B}"/>
          </ac:spMkLst>
        </pc:spChg>
        <pc:spChg chg="add del">
          <ac:chgData name="Romain Rachenne" userId="d05ffb5d262588ec" providerId="LiveId" clId="{88E78C4D-0A8B-48B9-9B09-D10C29B3B287}" dt="2022-11-13T13:56:44.826" v="790" actId="26606"/>
          <ac:spMkLst>
            <pc:docMk/>
            <pc:sldMk cId="1574311188" sldId="410"/>
            <ac:spMk id="6157" creationId="{5AE6C737-FF55-4064-94B7-0B21D2EB6045}"/>
          </ac:spMkLst>
        </pc:spChg>
        <pc:spChg chg="add del">
          <ac:chgData name="Romain Rachenne" userId="d05ffb5d262588ec" providerId="LiveId" clId="{88E78C4D-0A8B-48B9-9B09-D10C29B3B287}" dt="2022-11-13T13:56:44.826" v="790" actId="26606"/>
          <ac:spMkLst>
            <pc:docMk/>
            <pc:sldMk cId="1574311188" sldId="410"/>
            <ac:spMk id="6161" creationId="{D8218D9F-38B6-4AE0-9051-5434D19A5277}"/>
          </ac:spMkLst>
        </pc:spChg>
        <pc:spChg chg="add del">
          <ac:chgData name="Romain Rachenne" userId="d05ffb5d262588ec" providerId="LiveId" clId="{88E78C4D-0A8B-48B9-9B09-D10C29B3B287}" dt="2022-11-13T13:56:44.826" v="790" actId="26606"/>
          <ac:spMkLst>
            <pc:docMk/>
            <pc:sldMk cId="1574311188" sldId="410"/>
            <ac:spMk id="6163" creationId="{2D3DCA99-84AF-487A-BF72-91C5FA6B0B70}"/>
          </ac:spMkLst>
        </pc:spChg>
        <pc:spChg chg="add">
          <ac:chgData name="Romain Rachenne" userId="d05ffb5d262588ec" providerId="LiveId" clId="{88E78C4D-0A8B-48B9-9B09-D10C29B3B287}" dt="2022-11-13T13:56:44.826" v="790" actId="26606"/>
          <ac:spMkLst>
            <pc:docMk/>
            <pc:sldMk cId="1574311188" sldId="410"/>
            <ac:spMk id="6168" creationId="{4E4490D0-3672-446A-AC12-B4830333BDDD}"/>
          </ac:spMkLst>
        </pc:spChg>
        <pc:spChg chg="add">
          <ac:chgData name="Romain Rachenne" userId="d05ffb5d262588ec" providerId="LiveId" clId="{88E78C4D-0A8B-48B9-9B09-D10C29B3B287}" dt="2022-11-13T13:56:44.826" v="790" actId="26606"/>
          <ac:spMkLst>
            <pc:docMk/>
            <pc:sldMk cId="1574311188" sldId="410"/>
            <ac:spMk id="6170" creationId="{39CB82C2-DF65-4EC1-8280-F201D50F570B}"/>
          </ac:spMkLst>
        </pc:spChg>
        <pc:spChg chg="add">
          <ac:chgData name="Romain Rachenne" userId="d05ffb5d262588ec" providerId="LiveId" clId="{88E78C4D-0A8B-48B9-9B09-D10C29B3B287}" dt="2022-11-13T13:56:44.826" v="790" actId="26606"/>
          <ac:spMkLst>
            <pc:docMk/>
            <pc:sldMk cId="1574311188" sldId="410"/>
            <ac:spMk id="6174" creationId="{5AE6C737-FF55-4064-94B7-0B21D2EB6045}"/>
          </ac:spMkLst>
        </pc:spChg>
        <pc:spChg chg="add">
          <ac:chgData name="Romain Rachenne" userId="d05ffb5d262588ec" providerId="LiveId" clId="{88E78C4D-0A8B-48B9-9B09-D10C29B3B287}" dt="2022-11-13T13:56:44.826" v="790" actId="26606"/>
          <ac:spMkLst>
            <pc:docMk/>
            <pc:sldMk cId="1574311188" sldId="410"/>
            <ac:spMk id="6178" creationId="{D8218D9F-38B6-4AE0-9051-5434D19A5277}"/>
          </ac:spMkLst>
        </pc:spChg>
        <pc:spChg chg="add">
          <ac:chgData name="Romain Rachenne" userId="d05ffb5d262588ec" providerId="LiveId" clId="{88E78C4D-0A8B-48B9-9B09-D10C29B3B287}" dt="2022-11-13T13:56:44.826" v="790" actId="26606"/>
          <ac:spMkLst>
            <pc:docMk/>
            <pc:sldMk cId="1574311188" sldId="410"/>
            <ac:spMk id="6180" creationId="{2D3DCA99-84AF-487A-BF72-91C5FA6B0B70}"/>
          </ac:spMkLst>
        </pc:spChg>
        <pc:grpChg chg="add mod">
          <ac:chgData name="Romain Rachenne" userId="d05ffb5d262588ec" providerId="LiveId" clId="{88E78C4D-0A8B-48B9-9B09-D10C29B3B287}" dt="2022-11-13T16:44:19.742" v="1076"/>
          <ac:grpSpMkLst>
            <pc:docMk/>
            <pc:sldMk cId="1574311188" sldId="410"/>
            <ac:grpSpMk id="3" creationId="{FE5641FE-4006-D8F0-27DD-05EA5116827F}"/>
          </ac:grpSpMkLst>
        </pc:grpChg>
        <pc:grpChg chg="mod">
          <ac:chgData name="Romain Rachenne" userId="d05ffb5d262588ec" providerId="LiveId" clId="{88E78C4D-0A8B-48B9-9B09-D10C29B3B287}" dt="2022-11-13T16:44:19.742" v="1076"/>
          <ac:grpSpMkLst>
            <pc:docMk/>
            <pc:sldMk cId="1574311188" sldId="410"/>
            <ac:grpSpMk id="4" creationId="{3B3939BB-EED0-DEE6-BDCC-5644E2A8F343}"/>
          </ac:grpSpMkLst>
        </pc:grpChg>
        <pc:picChg chg="mod">
          <ac:chgData name="Romain Rachenne" userId="d05ffb5d262588ec" providerId="LiveId" clId="{88E78C4D-0A8B-48B9-9B09-D10C29B3B287}" dt="2022-11-13T16:44:19.742" v="1076"/>
          <ac:picMkLst>
            <pc:docMk/>
            <pc:sldMk cId="1574311188" sldId="410"/>
            <ac:picMk id="5" creationId="{CE390FF4-6333-081B-C641-F804D2E6D8BC}"/>
          </ac:picMkLst>
        </pc:picChg>
        <pc:picChg chg="mod">
          <ac:chgData name="Romain Rachenne" userId="d05ffb5d262588ec" providerId="LiveId" clId="{88E78C4D-0A8B-48B9-9B09-D10C29B3B287}" dt="2022-11-13T16:44:19.742" v="1076"/>
          <ac:picMkLst>
            <pc:docMk/>
            <pc:sldMk cId="1574311188" sldId="410"/>
            <ac:picMk id="6" creationId="{B6E78244-0F6F-4088-B3E6-BEC8B72F7412}"/>
          </ac:picMkLst>
        </pc:picChg>
        <pc:picChg chg="mod">
          <ac:chgData name="Romain Rachenne" userId="d05ffb5d262588ec" providerId="LiveId" clId="{88E78C4D-0A8B-48B9-9B09-D10C29B3B287}" dt="2022-11-13T16:44:19.742" v="1076"/>
          <ac:picMkLst>
            <pc:docMk/>
            <pc:sldMk cId="1574311188" sldId="410"/>
            <ac:picMk id="7" creationId="{5A805E6F-DF32-BAE2-4979-374E6D484EE3}"/>
          </ac:picMkLst>
        </pc:picChg>
        <pc:picChg chg="add del mod">
          <ac:chgData name="Romain Rachenne" userId="d05ffb5d262588ec" providerId="LiveId" clId="{88E78C4D-0A8B-48B9-9B09-D10C29B3B287}" dt="2022-11-13T13:56:43.014" v="788" actId="478"/>
          <ac:picMkLst>
            <pc:docMk/>
            <pc:sldMk cId="1574311188" sldId="410"/>
            <ac:picMk id="6146" creationId="{66FEB65F-FBE9-8B0D-79A3-5C3C36A94A11}"/>
          </ac:picMkLst>
        </pc:picChg>
        <pc:picChg chg="add mod">
          <ac:chgData name="Romain Rachenne" userId="d05ffb5d262588ec" providerId="LiveId" clId="{88E78C4D-0A8B-48B9-9B09-D10C29B3B287}" dt="2022-11-13T13:56:44.826" v="790" actId="26606"/>
          <ac:picMkLst>
            <pc:docMk/>
            <pc:sldMk cId="1574311188" sldId="410"/>
            <ac:picMk id="6148" creationId="{F184DE54-4C6E-DD81-A2FB-BA9C23467475}"/>
          </ac:picMkLst>
        </pc:picChg>
        <pc:cxnChg chg="add del">
          <ac:chgData name="Romain Rachenne" userId="d05ffb5d262588ec" providerId="LiveId" clId="{88E78C4D-0A8B-48B9-9B09-D10C29B3B287}" dt="2022-11-13T13:56:44.826" v="790" actId="26606"/>
          <ac:cxnSpMkLst>
            <pc:docMk/>
            <pc:sldMk cId="1574311188" sldId="410"/>
            <ac:cxnSpMk id="6155" creationId="{7E1D4427-852B-4B37-8E76-0E9F1810BA2A}"/>
          </ac:cxnSpMkLst>
        </pc:cxnChg>
        <pc:cxnChg chg="add del">
          <ac:chgData name="Romain Rachenne" userId="d05ffb5d262588ec" providerId="LiveId" clId="{88E78C4D-0A8B-48B9-9B09-D10C29B3B287}" dt="2022-11-13T13:56:44.826" v="790" actId="26606"/>
          <ac:cxnSpMkLst>
            <pc:docMk/>
            <pc:sldMk cId="1574311188" sldId="410"/>
            <ac:cxnSpMk id="6159" creationId="{6B5B1DD8-6224-4137-8621-32982B00F9FC}"/>
          </ac:cxnSpMkLst>
        </pc:cxnChg>
        <pc:cxnChg chg="add">
          <ac:chgData name="Romain Rachenne" userId="d05ffb5d262588ec" providerId="LiveId" clId="{88E78C4D-0A8B-48B9-9B09-D10C29B3B287}" dt="2022-11-13T13:56:44.826" v="790" actId="26606"/>
          <ac:cxnSpMkLst>
            <pc:docMk/>
            <pc:sldMk cId="1574311188" sldId="410"/>
            <ac:cxnSpMk id="6172" creationId="{7E1D4427-852B-4B37-8E76-0E9F1810BA2A}"/>
          </ac:cxnSpMkLst>
        </pc:cxnChg>
        <pc:cxnChg chg="add">
          <ac:chgData name="Romain Rachenne" userId="d05ffb5d262588ec" providerId="LiveId" clId="{88E78C4D-0A8B-48B9-9B09-D10C29B3B287}" dt="2022-11-13T13:56:44.826" v="790" actId="26606"/>
          <ac:cxnSpMkLst>
            <pc:docMk/>
            <pc:sldMk cId="1574311188" sldId="410"/>
            <ac:cxnSpMk id="6176" creationId="{6B5B1DD8-6224-4137-8621-32982B00F9FC}"/>
          </ac:cxnSpMkLst>
        </pc:cxnChg>
      </pc:sldChg>
      <pc:sldChg chg="addSp modSp new mod setBg">
        <pc:chgData name="Romain Rachenne" userId="d05ffb5d262588ec" providerId="LiveId" clId="{88E78C4D-0A8B-48B9-9B09-D10C29B3B287}" dt="2022-11-13T16:44:20.932" v="1077"/>
        <pc:sldMkLst>
          <pc:docMk/>
          <pc:sldMk cId="895911563" sldId="411"/>
        </pc:sldMkLst>
        <pc:spChg chg="mod">
          <ac:chgData name="Romain Rachenne" userId="d05ffb5d262588ec" providerId="LiveId" clId="{88E78C4D-0A8B-48B9-9B09-D10C29B3B287}" dt="2022-11-13T13:57:37.883" v="819" actId="26606"/>
          <ac:spMkLst>
            <pc:docMk/>
            <pc:sldMk cId="895911563" sldId="411"/>
            <ac:spMk id="2" creationId="{19B8BEA5-3AB4-F4B9-43F5-6E8AF072515F}"/>
          </ac:spMkLst>
        </pc:spChg>
        <pc:spChg chg="add ord">
          <ac:chgData name="Romain Rachenne" userId="d05ffb5d262588ec" providerId="LiveId" clId="{88E78C4D-0A8B-48B9-9B09-D10C29B3B287}" dt="2022-11-13T13:57:37.883" v="819" actId="26606"/>
          <ac:spMkLst>
            <pc:docMk/>
            <pc:sldMk cId="895911563" sldId="411"/>
            <ac:spMk id="3" creationId="{A6EB7AF8-F685-139E-A42C-B4B76C4E2A68}"/>
          </ac:spMkLst>
        </pc:spChg>
        <pc:spChg chg="add">
          <ac:chgData name="Romain Rachenne" userId="d05ffb5d262588ec" providerId="LiveId" clId="{88E78C4D-0A8B-48B9-9B09-D10C29B3B287}" dt="2022-11-13T13:57:37.883" v="819" actId="26606"/>
          <ac:spMkLst>
            <pc:docMk/>
            <pc:sldMk cId="895911563" sldId="411"/>
            <ac:spMk id="14345" creationId="{4E4490D0-3672-446A-AC12-B4830333BDDD}"/>
          </ac:spMkLst>
        </pc:spChg>
        <pc:spChg chg="add">
          <ac:chgData name="Romain Rachenne" userId="d05ffb5d262588ec" providerId="LiveId" clId="{88E78C4D-0A8B-48B9-9B09-D10C29B3B287}" dt="2022-11-13T13:57:37.883" v="819" actId="26606"/>
          <ac:spMkLst>
            <pc:docMk/>
            <pc:sldMk cId="895911563" sldId="411"/>
            <ac:spMk id="14347" creationId="{39CB82C2-DF65-4EC1-8280-F201D50F570B}"/>
          </ac:spMkLst>
        </pc:spChg>
        <pc:spChg chg="add">
          <ac:chgData name="Romain Rachenne" userId="d05ffb5d262588ec" providerId="LiveId" clId="{88E78C4D-0A8B-48B9-9B09-D10C29B3B287}" dt="2022-11-13T13:57:37.883" v="819" actId="26606"/>
          <ac:spMkLst>
            <pc:docMk/>
            <pc:sldMk cId="895911563" sldId="411"/>
            <ac:spMk id="14351" creationId="{5AE6C737-FF55-4064-94B7-0B21D2EB6045}"/>
          </ac:spMkLst>
        </pc:spChg>
        <pc:spChg chg="add">
          <ac:chgData name="Romain Rachenne" userId="d05ffb5d262588ec" providerId="LiveId" clId="{88E78C4D-0A8B-48B9-9B09-D10C29B3B287}" dt="2022-11-13T13:57:37.883" v="819" actId="26606"/>
          <ac:spMkLst>
            <pc:docMk/>
            <pc:sldMk cId="895911563" sldId="411"/>
            <ac:spMk id="14355" creationId="{D8218D9F-38B6-4AE0-9051-5434D19A5277}"/>
          </ac:spMkLst>
        </pc:spChg>
        <pc:spChg chg="add">
          <ac:chgData name="Romain Rachenne" userId="d05ffb5d262588ec" providerId="LiveId" clId="{88E78C4D-0A8B-48B9-9B09-D10C29B3B287}" dt="2022-11-13T13:57:37.883" v="819" actId="26606"/>
          <ac:spMkLst>
            <pc:docMk/>
            <pc:sldMk cId="895911563" sldId="411"/>
            <ac:spMk id="14357" creationId="{2D3DCA99-84AF-487A-BF72-91C5FA6B0B70}"/>
          </ac:spMkLst>
        </pc:spChg>
        <pc:grpChg chg="add mod">
          <ac:chgData name="Romain Rachenne" userId="d05ffb5d262588ec" providerId="LiveId" clId="{88E78C4D-0A8B-48B9-9B09-D10C29B3B287}" dt="2022-11-13T16:44:20.932" v="1077"/>
          <ac:grpSpMkLst>
            <pc:docMk/>
            <pc:sldMk cId="895911563" sldId="411"/>
            <ac:grpSpMk id="4" creationId="{7D6EB86A-C3BA-F78E-80FF-E64983C5452E}"/>
          </ac:grpSpMkLst>
        </pc:grpChg>
        <pc:grpChg chg="mod">
          <ac:chgData name="Romain Rachenne" userId="d05ffb5d262588ec" providerId="LiveId" clId="{88E78C4D-0A8B-48B9-9B09-D10C29B3B287}" dt="2022-11-13T16:44:20.932" v="1077"/>
          <ac:grpSpMkLst>
            <pc:docMk/>
            <pc:sldMk cId="895911563" sldId="411"/>
            <ac:grpSpMk id="5" creationId="{32257ECB-9DD3-2847-A8BE-BE2BB4B5E032}"/>
          </ac:grpSpMkLst>
        </pc:grpChg>
        <pc:picChg chg="mod">
          <ac:chgData name="Romain Rachenne" userId="d05ffb5d262588ec" providerId="LiveId" clId="{88E78C4D-0A8B-48B9-9B09-D10C29B3B287}" dt="2022-11-13T16:44:20.932" v="1077"/>
          <ac:picMkLst>
            <pc:docMk/>
            <pc:sldMk cId="895911563" sldId="411"/>
            <ac:picMk id="6" creationId="{8FA78DF9-2A96-5BC9-5F02-43A032A755F7}"/>
          </ac:picMkLst>
        </pc:picChg>
        <pc:picChg chg="mod">
          <ac:chgData name="Romain Rachenne" userId="d05ffb5d262588ec" providerId="LiveId" clId="{88E78C4D-0A8B-48B9-9B09-D10C29B3B287}" dt="2022-11-13T16:44:20.932" v="1077"/>
          <ac:picMkLst>
            <pc:docMk/>
            <pc:sldMk cId="895911563" sldId="411"/>
            <ac:picMk id="7" creationId="{26B7C248-3CF6-7B7C-8CF5-512CD174E9A6}"/>
          </ac:picMkLst>
        </pc:picChg>
        <pc:picChg chg="mod">
          <ac:chgData name="Romain Rachenne" userId="d05ffb5d262588ec" providerId="LiveId" clId="{88E78C4D-0A8B-48B9-9B09-D10C29B3B287}" dt="2022-11-13T16:44:20.932" v="1077"/>
          <ac:picMkLst>
            <pc:docMk/>
            <pc:sldMk cId="895911563" sldId="411"/>
            <ac:picMk id="8" creationId="{631ED1C4-C4A5-1082-F352-82E8DF574B2F}"/>
          </ac:picMkLst>
        </pc:picChg>
        <pc:picChg chg="add mod">
          <ac:chgData name="Romain Rachenne" userId="d05ffb5d262588ec" providerId="LiveId" clId="{88E78C4D-0A8B-48B9-9B09-D10C29B3B287}" dt="2022-11-13T13:57:37.883" v="819" actId="26606"/>
          <ac:picMkLst>
            <pc:docMk/>
            <pc:sldMk cId="895911563" sldId="411"/>
            <ac:picMk id="14340" creationId="{96B244C4-4D3E-2A70-8335-284AB1394C9D}"/>
          </ac:picMkLst>
        </pc:picChg>
        <pc:cxnChg chg="add">
          <ac:chgData name="Romain Rachenne" userId="d05ffb5d262588ec" providerId="LiveId" clId="{88E78C4D-0A8B-48B9-9B09-D10C29B3B287}" dt="2022-11-13T13:57:37.883" v="819" actId="26606"/>
          <ac:cxnSpMkLst>
            <pc:docMk/>
            <pc:sldMk cId="895911563" sldId="411"/>
            <ac:cxnSpMk id="14349" creationId="{7E1D4427-852B-4B37-8E76-0E9F1810BA2A}"/>
          </ac:cxnSpMkLst>
        </pc:cxnChg>
        <pc:cxnChg chg="add">
          <ac:chgData name="Romain Rachenne" userId="d05ffb5d262588ec" providerId="LiveId" clId="{88E78C4D-0A8B-48B9-9B09-D10C29B3B287}" dt="2022-11-13T13:57:37.883" v="819" actId="26606"/>
          <ac:cxnSpMkLst>
            <pc:docMk/>
            <pc:sldMk cId="895911563" sldId="411"/>
            <ac:cxnSpMk id="14353" creationId="{6B5B1DD8-6224-4137-8621-32982B00F9FC}"/>
          </ac:cxnSpMkLst>
        </pc:cxnChg>
      </pc:sldChg>
      <pc:sldChg chg="addSp delSp modSp new mod setBg">
        <pc:chgData name="Romain Rachenne" userId="d05ffb5d262588ec" providerId="LiveId" clId="{88E78C4D-0A8B-48B9-9B09-D10C29B3B287}" dt="2022-11-13T16:46:04.123" v="1131" actId="20577"/>
        <pc:sldMkLst>
          <pc:docMk/>
          <pc:sldMk cId="371412057" sldId="412"/>
        </pc:sldMkLst>
        <pc:spChg chg="del">
          <ac:chgData name="Romain Rachenne" userId="d05ffb5d262588ec" providerId="LiveId" clId="{88E78C4D-0A8B-48B9-9B09-D10C29B3B287}" dt="2022-11-13T16:44:45.019" v="1081" actId="478"/>
          <ac:spMkLst>
            <pc:docMk/>
            <pc:sldMk cId="371412057" sldId="412"/>
            <ac:spMk id="2" creationId="{E2E20595-C4DA-F9EC-29A2-12312EC58E1B}"/>
          </ac:spMkLst>
        </pc:spChg>
        <pc:spChg chg="del">
          <ac:chgData name="Romain Rachenne" userId="d05ffb5d262588ec" providerId="LiveId" clId="{88E78C4D-0A8B-48B9-9B09-D10C29B3B287}" dt="2022-11-13T16:44:46.003" v="1082" actId="478"/>
          <ac:spMkLst>
            <pc:docMk/>
            <pc:sldMk cId="371412057" sldId="412"/>
            <ac:spMk id="3" creationId="{45C3CB77-8CC4-452E-5A0C-8DE37A0C91C7}"/>
          </ac:spMkLst>
        </pc:spChg>
        <pc:spChg chg="add mod">
          <ac:chgData name="Romain Rachenne" userId="d05ffb5d262588ec" providerId="LiveId" clId="{88E78C4D-0A8B-48B9-9B09-D10C29B3B287}" dt="2022-11-13T16:46:04.123" v="1131" actId="20577"/>
          <ac:spMkLst>
            <pc:docMk/>
            <pc:sldMk cId="371412057" sldId="412"/>
            <ac:spMk id="6" creationId="{0DE12A2A-67A0-E9BE-DAA3-C6B8A5FB2EEC}"/>
          </ac:spMkLst>
        </pc:spChg>
        <pc:spChg chg="add del">
          <ac:chgData name="Romain Rachenne" userId="d05ffb5d262588ec" providerId="LiveId" clId="{88E78C4D-0A8B-48B9-9B09-D10C29B3B287}" dt="2022-11-13T16:45:06.714" v="1087" actId="26606"/>
          <ac:spMkLst>
            <pc:docMk/>
            <pc:sldMk cId="371412057" sldId="412"/>
            <ac:spMk id="11" creationId="{284B70D5-875B-433D-BDBD-1522A85D6C1D}"/>
          </ac:spMkLst>
        </pc:spChg>
        <pc:spChg chg="add del">
          <ac:chgData name="Romain Rachenne" userId="d05ffb5d262588ec" providerId="LiveId" clId="{88E78C4D-0A8B-48B9-9B09-D10C29B3B287}" dt="2022-11-13T16:45:06.714" v="1087" actId="26606"/>
          <ac:spMkLst>
            <pc:docMk/>
            <pc:sldMk cId="371412057" sldId="412"/>
            <ac:spMk id="15" creationId="{1E299956-A9E7-4FC1-A0B1-D590CA9730E8}"/>
          </ac:spMkLst>
        </pc:spChg>
        <pc:spChg chg="add del">
          <ac:chgData name="Romain Rachenne" userId="d05ffb5d262588ec" providerId="LiveId" clId="{88E78C4D-0A8B-48B9-9B09-D10C29B3B287}" dt="2022-11-13T16:45:06.714" v="1087" actId="26606"/>
          <ac:spMkLst>
            <pc:docMk/>
            <pc:sldMk cId="371412057" sldId="412"/>
            <ac:spMk id="17" creationId="{17FC539C-B783-4B03-9F9E-D13430F3F64F}"/>
          </ac:spMkLst>
        </pc:spChg>
        <pc:spChg chg="add del">
          <ac:chgData name="Romain Rachenne" userId="d05ffb5d262588ec" providerId="LiveId" clId="{88E78C4D-0A8B-48B9-9B09-D10C29B3B287}" dt="2022-11-13T16:45:06.706" v="1086" actId="26606"/>
          <ac:spMkLst>
            <pc:docMk/>
            <pc:sldMk cId="371412057" sldId="412"/>
            <ac:spMk id="22" creationId="{4E4490D0-3672-446A-AC12-B4830333BDDD}"/>
          </ac:spMkLst>
        </pc:spChg>
        <pc:spChg chg="add del">
          <ac:chgData name="Romain Rachenne" userId="d05ffb5d262588ec" providerId="LiveId" clId="{88E78C4D-0A8B-48B9-9B09-D10C29B3B287}" dt="2022-11-13T16:45:06.706" v="1086" actId="26606"/>
          <ac:spMkLst>
            <pc:docMk/>
            <pc:sldMk cId="371412057" sldId="412"/>
            <ac:spMk id="24" creationId="{39CB82C2-DF65-4EC1-8280-F201D50F570B}"/>
          </ac:spMkLst>
        </pc:spChg>
        <pc:spChg chg="add del">
          <ac:chgData name="Romain Rachenne" userId="d05ffb5d262588ec" providerId="LiveId" clId="{88E78C4D-0A8B-48B9-9B09-D10C29B3B287}" dt="2022-11-13T16:45:06.706" v="1086" actId="26606"/>
          <ac:spMkLst>
            <pc:docMk/>
            <pc:sldMk cId="371412057" sldId="412"/>
            <ac:spMk id="28" creationId="{EB1836F0-F9E0-4D93-9BDD-7EEC6EA05F7B}"/>
          </ac:spMkLst>
        </pc:spChg>
        <pc:spChg chg="add del">
          <ac:chgData name="Romain Rachenne" userId="d05ffb5d262588ec" providerId="LiveId" clId="{88E78C4D-0A8B-48B9-9B09-D10C29B3B287}" dt="2022-11-13T16:45:06.706" v="1086" actId="26606"/>
          <ac:spMkLst>
            <pc:docMk/>
            <pc:sldMk cId="371412057" sldId="412"/>
            <ac:spMk id="32" creationId="{6D2F28D1-82F9-40FE-935C-85ECF7660D2D}"/>
          </ac:spMkLst>
        </pc:spChg>
        <pc:spChg chg="add del">
          <ac:chgData name="Romain Rachenne" userId="d05ffb5d262588ec" providerId="LiveId" clId="{88E78C4D-0A8B-48B9-9B09-D10C29B3B287}" dt="2022-11-13T16:45:06.706" v="1086" actId="26606"/>
          <ac:spMkLst>
            <pc:docMk/>
            <pc:sldMk cId="371412057" sldId="412"/>
            <ac:spMk id="34" creationId="{4B670E93-2F53-48FC-AB6C-E99E22D17F31}"/>
          </ac:spMkLst>
        </pc:spChg>
        <pc:spChg chg="add">
          <ac:chgData name="Romain Rachenne" userId="d05ffb5d262588ec" providerId="LiveId" clId="{88E78C4D-0A8B-48B9-9B09-D10C29B3B287}" dt="2022-11-13T16:45:06.714" v="1087" actId="26606"/>
          <ac:spMkLst>
            <pc:docMk/>
            <pc:sldMk cId="371412057" sldId="412"/>
            <ac:spMk id="36" creationId="{25C8D2C1-DA83-420D-9635-D52CE066B5DA}"/>
          </ac:spMkLst>
        </pc:spChg>
        <pc:spChg chg="add">
          <ac:chgData name="Romain Rachenne" userId="d05ffb5d262588ec" providerId="LiveId" clId="{88E78C4D-0A8B-48B9-9B09-D10C29B3B287}" dt="2022-11-13T16:45:06.714" v="1087" actId="26606"/>
          <ac:spMkLst>
            <pc:docMk/>
            <pc:sldMk cId="371412057" sldId="412"/>
            <ac:spMk id="37" creationId="{434F74C9-6A0B-409E-AD1C-45B58BE91BB8}"/>
          </ac:spMkLst>
        </pc:spChg>
        <pc:spChg chg="add">
          <ac:chgData name="Romain Rachenne" userId="d05ffb5d262588ec" providerId="LiveId" clId="{88E78C4D-0A8B-48B9-9B09-D10C29B3B287}" dt="2022-11-13T16:45:06.714" v="1087" actId="26606"/>
          <ac:spMkLst>
            <pc:docMk/>
            <pc:sldMk cId="371412057" sldId="412"/>
            <ac:spMk id="39" creationId="{F452A527-3631-41ED-858D-3777A7D1496A}"/>
          </ac:spMkLst>
        </pc:spChg>
        <pc:spChg chg="add">
          <ac:chgData name="Romain Rachenne" userId="d05ffb5d262588ec" providerId="LiveId" clId="{88E78C4D-0A8B-48B9-9B09-D10C29B3B287}" dt="2022-11-13T16:45:06.714" v="1087" actId="26606"/>
          <ac:spMkLst>
            <pc:docMk/>
            <pc:sldMk cId="371412057" sldId="412"/>
            <ac:spMk id="41" creationId="{F85B92BC-678C-4E14-97E6-3227DEF86371}"/>
          </ac:spMkLst>
        </pc:spChg>
        <pc:spChg chg="add">
          <ac:chgData name="Romain Rachenne" userId="d05ffb5d262588ec" providerId="LiveId" clId="{88E78C4D-0A8B-48B9-9B09-D10C29B3B287}" dt="2022-11-13T16:45:06.714" v="1087" actId="26606"/>
          <ac:spMkLst>
            <pc:docMk/>
            <pc:sldMk cId="371412057" sldId="412"/>
            <ac:spMk id="42" creationId="{D2644120-A6B9-4D5C-8A60-E2F4CC220E77}"/>
          </ac:spMkLst>
        </pc:spChg>
        <pc:grpChg chg="add mod">
          <ac:chgData name="Romain Rachenne" userId="d05ffb5d262588ec" providerId="LiveId" clId="{88E78C4D-0A8B-48B9-9B09-D10C29B3B287}" dt="2022-11-13T16:45:30.880" v="1097"/>
          <ac:grpSpMkLst>
            <pc:docMk/>
            <pc:sldMk cId="371412057" sldId="412"/>
            <ac:grpSpMk id="7" creationId="{48C1A962-AE8D-887B-CEAE-CAC5962E9B31}"/>
          </ac:grpSpMkLst>
        </pc:grpChg>
        <pc:grpChg chg="mod">
          <ac:chgData name="Romain Rachenne" userId="d05ffb5d262588ec" providerId="LiveId" clId="{88E78C4D-0A8B-48B9-9B09-D10C29B3B287}" dt="2022-11-13T16:45:30.880" v="1097"/>
          <ac:grpSpMkLst>
            <pc:docMk/>
            <pc:sldMk cId="371412057" sldId="412"/>
            <ac:grpSpMk id="8" creationId="{FC99960C-02FD-9961-ECC6-944267C7023D}"/>
          </ac:grpSpMkLst>
        </pc:grpChg>
        <pc:picChg chg="add mod ord">
          <ac:chgData name="Romain Rachenne" userId="d05ffb5d262588ec" providerId="LiveId" clId="{88E78C4D-0A8B-48B9-9B09-D10C29B3B287}" dt="2022-11-13T16:45:06.714" v="1087" actId="26606"/>
          <ac:picMkLst>
            <pc:docMk/>
            <pc:sldMk cId="371412057" sldId="412"/>
            <ac:picMk id="4" creationId="{4B9B7331-7F32-5BAE-2DE1-4B49F8124529}"/>
          </ac:picMkLst>
        </pc:picChg>
        <pc:picChg chg="mod">
          <ac:chgData name="Romain Rachenne" userId="d05ffb5d262588ec" providerId="LiveId" clId="{88E78C4D-0A8B-48B9-9B09-D10C29B3B287}" dt="2022-11-13T16:45:30.880" v="1097"/>
          <ac:picMkLst>
            <pc:docMk/>
            <pc:sldMk cId="371412057" sldId="412"/>
            <ac:picMk id="9" creationId="{AC0C6FD4-C3D4-B801-3DD0-DFDFD67F7F0A}"/>
          </ac:picMkLst>
        </pc:picChg>
        <pc:picChg chg="mod">
          <ac:chgData name="Romain Rachenne" userId="d05ffb5d262588ec" providerId="LiveId" clId="{88E78C4D-0A8B-48B9-9B09-D10C29B3B287}" dt="2022-11-13T16:45:30.880" v="1097"/>
          <ac:picMkLst>
            <pc:docMk/>
            <pc:sldMk cId="371412057" sldId="412"/>
            <ac:picMk id="10" creationId="{B0C4C4C6-36F1-86BC-0106-850B2CCCC018}"/>
          </ac:picMkLst>
        </pc:picChg>
        <pc:picChg chg="mod">
          <ac:chgData name="Romain Rachenne" userId="d05ffb5d262588ec" providerId="LiveId" clId="{88E78C4D-0A8B-48B9-9B09-D10C29B3B287}" dt="2022-11-13T16:45:30.880" v="1097"/>
          <ac:picMkLst>
            <pc:docMk/>
            <pc:sldMk cId="371412057" sldId="412"/>
            <ac:picMk id="12" creationId="{A3B78B22-A47C-AB74-65D0-7D56E0BEF05F}"/>
          </ac:picMkLst>
        </pc:picChg>
        <pc:cxnChg chg="add del">
          <ac:chgData name="Romain Rachenne" userId="d05ffb5d262588ec" providerId="LiveId" clId="{88E78C4D-0A8B-48B9-9B09-D10C29B3B287}" dt="2022-11-13T16:45:06.714" v="1087" actId="26606"/>
          <ac:cxnSpMkLst>
            <pc:docMk/>
            <pc:sldMk cId="371412057" sldId="412"/>
            <ac:cxnSpMk id="13" creationId="{C947DF4A-614C-4B4C-8B80-E5B9D8E8CFED}"/>
          </ac:cxnSpMkLst>
        </pc:cxnChg>
        <pc:cxnChg chg="add del">
          <ac:chgData name="Romain Rachenne" userId="d05ffb5d262588ec" providerId="LiveId" clId="{88E78C4D-0A8B-48B9-9B09-D10C29B3B287}" dt="2022-11-13T16:45:06.706" v="1086" actId="26606"/>
          <ac:cxnSpMkLst>
            <pc:docMk/>
            <pc:sldMk cId="371412057" sldId="412"/>
            <ac:cxnSpMk id="26" creationId="{7E1D4427-852B-4B37-8E76-0E9F1810BA2A}"/>
          </ac:cxnSpMkLst>
        </pc:cxnChg>
        <pc:cxnChg chg="add del">
          <ac:chgData name="Romain Rachenne" userId="d05ffb5d262588ec" providerId="LiveId" clId="{88E78C4D-0A8B-48B9-9B09-D10C29B3B287}" dt="2022-11-13T16:45:06.706" v="1086" actId="26606"/>
          <ac:cxnSpMkLst>
            <pc:docMk/>
            <pc:sldMk cId="371412057" sldId="412"/>
            <ac:cxnSpMk id="30" creationId="{7A49EFD3-A806-4D59-99F1-AA9AFAE4EF71}"/>
          </ac:cxnSpMkLst>
        </pc:cxnChg>
        <pc:cxnChg chg="add">
          <ac:chgData name="Romain Rachenne" userId="d05ffb5d262588ec" providerId="LiveId" clId="{88E78C4D-0A8B-48B9-9B09-D10C29B3B287}" dt="2022-11-13T16:45:06.714" v="1087" actId="26606"/>
          <ac:cxnSpMkLst>
            <pc:docMk/>
            <pc:sldMk cId="371412057" sldId="412"/>
            <ac:cxnSpMk id="38" creationId="{F5486A9D-1265-4B57-91E6-68E666B978BC}"/>
          </ac:cxnSpMkLst>
        </pc:cxnChg>
        <pc:cxnChg chg="add">
          <ac:chgData name="Romain Rachenne" userId="d05ffb5d262588ec" providerId="LiveId" clId="{88E78C4D-0A8B-48B9-9B09-D10C29B3B287}" dt="2022-11-13T16:45:06.714" v="1087" actId="26606"/>
          <ac:cxnSpMkLst>
            <pc:docMk/>
            <pc:sldMk cId="371412057" sldId="412"/>
            <ac:cxnSpMk id="40" creationId="{D28A9C89-B313-458F-9C85-515930A51A93}"/>
          </ac:cxnSpMkLst>
        </pc:cxnChg>
      </pc:sldChg>
      <pc:sldChg chg="addSp delSp modSp new mod">
        <pc:chgData name="Romain Rachenne" userId="d05ffb5d262588ec" providerId="LiveId" clId="{88E78C4D-0A8B-48B9-9B09-D10C29B3B287}" dt="2022-11-13T16:48:56.732" v="1159" actId="1076"/>
        <pc:sldMkLst>
          <pc:docMk/>
          <pc:sldMk cId="1298600967" sldId="413"/>
        </pc:sldMkLst>
        <pc:spChg chg="mod">
          <ac:chgData name="Romain Rachenne" userId="d05ffb5d262588ec" providerId="LiveId" clId="{88E78C4D-0A8B-48B9-9B09-D10C29B3B287}" dt="2022-11-13T16:45:59.156" v="1124" actId="20577"/>
          <ac:spMkLst>
            <pc:docMk/>
            <pc:sldMk cId="1298600967" sldId="413"/>
            <ac:spMk id="2" creationId="{B74B050E-488D-E854-0F1D-E78EE8F51C8C}"/>
          </ac:spMkLst>
        </pc:spChg>
        <pc:spChg chg="del">
          <ac:chgData name="Romain Rachenne" userId="d05ffb5d262588ec" providerId="LiveId" clId="{88E78C4D-0A8B-48B9-9B09-D10C29B3B287}" dt="2022-11-13T16:46:11.260" v="1139" actId="478"/>
          <ac:spMkLst>
            <pc:docMk/>
            <pc:sldMk cId="1298600967" sldId="413"/>
            <ac:spMk id="3" creationId="{78110058-BC21-4C18-2F64-95331CD8449A}"/>
          </ac:spMkLst>
        </pc:spChg>
        <pc:spChg chg="add mod">
          <ac:chgData name="Romain Rachenne" userId="d05ffb5d262588ec" providerId="LiveId" clId="{88E78C4D-0A8B-48B9-9B09-D10C29B3B287}" dt="2022-11-13T16:48:56.732" v="1159" actId="1076"/>
          <ac:spMkLst>
            <pc:docMk/>
            <pc:sldMk cId="1298600967" sldId="413"/>
            <ac:spMk id="13" creationId="{3EAD669F-6B4E-BB9D-5D84-EE40EF6420DB}"/>
          </ac:spMkLst>
        </pc:spChg>
        <pc:grpChg chg="add mod">
          <ac:chgData name="Romain Rachenne" userId="d05ffb5d262588ec" providerId="LiveId" clId="{88E78C4D-0A8B-48B9-9B09-D10C29B3B287}" dt="2022-11-13T16:48:37.585" v="1149"/>
          <ac:grpSpMkLst>
            <pc:docMk/>
            <pc:sldMk cId="1298600967" sldId="413"/>
            <ac:grpSpMk id="8" creationId="{73634420-DBD0-1460-2F4B-8100CF5724BA}"/>
          </ac:grpSpMkLst>
        </pc:grpChg>
        <pc:grpChg chg="mod">
          <ac:chgData name="Romain Rachenne" userId="d05ffb5d262588ec" providerId="LiveId" clId="{88E78C4D-0A8B-48B9-9B09-D10C29B3B287}" dt="2022-11-13T16:48:37.585" v="1149"/>
          <ac:grpSpMkLst>
            <pc:docMk/>
            <pc:sldMk cId="1298600967" sldId="413"/>
            <ac:grpSpMk id="9" creationId="{AD12FAE3-709D-7121-7FBE-C2642A486351}"/>
          </ac:grpSpMkLst>
        </pc:grpChg>
        <pc:picChg chg="add mod modCrop">
          <ac:chgData name="Romain Rachenne" userId="d05ffb5d262588ec" providerId="LiveId" clId="{88E78C4D-0A8B-48B9-9B09-D10C29B3B287}" dt="2022-11-13T16:48:45.853" v="1152" actId="1076"/>
          <ac:picMkLst>
            <pc:docMk/>
            <pc:sldMk cId="1298600967" sldId="413"/>
            <ac:picMk id="5" creationId="{869CEBFA-B55E-941F-6243-387C8E09DA1E}"/>
          </ac:picMkLst>
        </pc:picChg>
        <pc:picChg chg="add mod">
          <ac:chgData name="Romain Rachenne" userId="d05ffb5d262588ec" providerId="LiveId" clId="{88E78C4D-0A8B-48B9-9B09-D10C29B3B287}" dt="2022-11-13T16:48:47.766" v="1153" actId="1076"/>
          <ac:picMkLst>
            <pc:docMk/>
            <pc:sldMk cId="1298600967" sldId="413"/>
            <ac:picMk id="7" creationId="{3805AE46-B1CC-3DC1-5E2B-935ACC7CA962}"/>
          </ac:picMkLst>
        </pc:picChg>
        <pc:picChg chg="mod">
          <ac:chgData name="Romain Rachenne" userId="d05ffb5d262588ec" providerId="LiveId" clId="{88E78C4D-0A8B-48B9-9B09-D10C29B3B287}" dt="2022-11-13T16:48:37.585" v="1149"/>
          <ac:picMkLst>
            <pc:docMk/>
            <pc:sldMk cId="1298600967" sldId="413"/>
            <ac:picMk id="10" creationId="{B9CC3934-F372-80A4-5D35-52269713D253}"/>
          </ac:picMkLst>
        </pc:picChg>
        <pc:picChg chg="mod">
          <ac:chgData name="Romain Rachenne" userId="d05ffb5d262588ec" providerId="LiveId" clId="{88E78C4D-0A8B-48B9-9B09-D10C29B3B287}" dt="2022-11-13T16:48:37.585" v="1149"/>
          <ac:picMkLst>
            <pc:docMk/>
            <pc:sldMk cId="1298600967" sldId="413"/>
            <ac:picMk id="11" creationId="{1DAF0DC3-D641-FF21-3503-87E0B09ADF97}"/>
          </ac:picMkLst>
        </pc:picChg>
        <pc:picChg chg="mod">
          <ac:chgData name="Romain Rachenne" userId="d05ffb5d262588ec" providerId="LiveId" clId="{88E78C4D-0A8B-48B9-9B09-D10C29B3B287}" dt="2022-11-13T16:48:37.585" v="1149"/>
          <ac:picMkLst>
            <pc:docMk/>
            <pc:sldMk cId="1298600967" sldId="413"/>
            <ac:picMk id="12" creationId="{5B99CF4E-ADB9-A963-6D72-7003BD57950F}"/>
          </ac:picMkLst>
        </pc:picChg>
      </pc:sldChg>
      <pc:sldChg chg="addSp delSp modSp add mod setBg delDesignElem">
        <pc:chgData name="Romain Rachenne" userId="d05ffb5d262588ec" providerId="LiveId" clId="{88E78C4D-0A8B-48B9-9B09-D10C29B3B287}" dt="2022-11-13T16:46:07.940" v="1138" actId="20577"/>
        <pc:sldMkLst>
          <pc:docMk/>
          <pc:sldMk cId="2791217055" sldId="414"/>
        </pc:sldMkLst>
        <pc:spChg chg="add del mod">
          <ac:chgData name="Romain Rachenne" userId="d05ffb5d262588ec" providerId="LiveId" clId="{88E78C4D-0A8B-48B9-9B09-D10C29B3B287}" dt="2022-11-13T16:45:22.731" v="1093" actId="478"/>
          <ac:spMkLst>
            <pc:docMk/>
            <pc:sldMk cId="2791217055" sldId="414"/>
            <ac:spMk id="2" creationId="{A73F9619-0CE6-B945-FC1D-DCAE6EAEC221}"/>
          </ac:spMkLst>
        </pc:spChg>
        <pc:spChg chg="add mod">
          <ac:chgData name="Romain Rachenne" userId="d05ffb5d262588ec" providerId="LiveId" clId="{88E78C4D-0A8B-48B9-9B09-D10C29B3B287}" dt="2022-11-13T16:45:29.121" v="1096" actId="1076"/>
          <ac:spMkLst>
            <pc:docMk/>
            <pc:sldMk cId="2791217055" sldId="414"/>
            <ac:spMk id="3" creationId="{34E90176-12CC-14D0-6E01-5E3073489ABE}"/>
          </ac:spMkLst>
        </pc:spChg>
        <pc:spChg chg="mod">
          <ac:chgData name="Romain Rachenne" userId="d05ffb5d262588ec" providerId="LiveId" clId="{88E78C4D-0A8B-48B9-9B09-D10C29B3B287}" dt="2022-11-13T16:46:07.940" v="1138" actId="20577"/>
          <ac:spMkLst>
            <pc:docMk/>
            <pc:sldMk cId="2791217055" sldId="414"/>
            <ac:spMk id="6" creationId="{0DE12A2A-67A0-E9BE-DAA3-C6B8A5FB2EEC}"/>
          </ac:spMkLst>
        </pc:spChg>
        <pc:spChg chg="add">
          <ac:chgData name="Romain Rachenne" userId="d05ffb5d262588ec" providerId="LiveId" clId="{88E78C4D-0A8B-48B9-9B09-D10C29B3B287}" dt="2022-11-13T16:45:24.662" v="1094" actId="26606"/>
          <ac:spMkLst>
            <pc:docMk/>
            <pc:sldMk cId="2791217055" sldId="414"/>
            <ac:spMk id="11" creationId="{4E4490D0-3672-446A-AC12-B4830333BDDD}"/>
          </ac:spMkLst>
        </pc:spChg>
        <pc:spChg chg="add mod">
          <ac:chgData name="Romain Rachenne" userId="d05ffb5d262588ec" providerId="LiveId" clId="{88E78C4D-0A8B-48B9-9B09-D10C29B3B287}" dt="2022-11-13T16:45:45.820" v="1100" actId="1076"/>
          <ac:spMkLst>
            <pc:docMk/>
            <pc:sldMk cId="2791217055" sldId="414"/>
            <ac:spMk id="12" creationId="{35AB1DDD-88FC-C531-E459-4173A89FB34A}"/>
          </ac:spMkLst>
        </pc:spChg>
        <pc:spChg chg="add">
          <ac:chgData name="Romain Rachenne" userId="d05ffb5d262588ec" providerId="LiveId" clId="{88E78C4D-0A8B-48B9-9B09-D10C29B3B287}" dt="2022-11-13T16:45:24.662" v="1094" actId="26606"/>
          <ac:spMkLst>
            <pc:docMk/>
            <pc:sldMk cId="2791217055" sldId="414"/>
            <ac:spMk id="13" creationId="{39CB82C2-DF65-4EC1-8280-F201D50F570B}"/>
          </ac:spMkLst>
        </pc:spChg>
        <pc:spChg chg="add">
          <ac:chgData name="Romain Rachenne" userId="d05ffb5d262588ec" providerId="LiveId" clId="{88E78C4D-0A8B-48B9-9B09-D10C29B3B287}" dt="2022-11-13T16:45:24.662" v="1094" actId="26606"/>
          <ac:spMkLst>
            <pc:docMk/>
            <pc:sldMk cId="2791217055" sldId="414"/>
            <ac:spMk id="17" creationId="{5AE6C737-FF55-4064-94B7-0B21D2EB6045}"/>
          </ac:spMkLst>
        </pc:spChg>
        <pc:spChg chg="add">
          <ac:chgData name="Romain Rachenne" userId="d05ffb5d262588ec" providerId="LiveId" clId="{88E78C4D-0A8B-48B9-9B09-D10C29B3B287}" dt="2022-11-13T16:45:24.662" v="1094" actId="26606"/>
          <ac:spMkLst>
            <pc:docMk/>
            <pc:sldMk cId="2791217055" sldId="414"/>
            <ac:spMk id="21" creationId="{D8218D9F-38B6-4AE0-9051-5434D19A5277}"/>
          </ac:spMkLst>
        </pc:spChg>
        <pc:spChg chg="add">
          <ac:chgData name="Romain Rachenne" userId="d05ffb5d262588ec" providerId="LiveId" clId="{88E78C4D-0A8B-48B9-9B09-D10C29B3B287}" dt="2022-11-13T16:45:24.662" v="1094" actId="26606"/>
          <ac:spMkLst>
            <pc:docMk/>
            <pc:sldMk cId="2791217055" sldId="414"/>
            <ac:spMk id="23" creationId="{2D3DCA99-84AF-487A-BF72-91C5FA6B0B70}"/>
          </ac:spMkLst>
        </pc:spChg>
        <pc:spChg chg="del">
          <ac:chgData name="Romain Rachenne" userId="d05ffb5d262588ec" providerId="LiveId" clId="{88E78C4D-0A8B-48B9-9B09-D10C29B3B287}" dt="2022-11-13T16:45:16.268" v="1090"/>
          <ac:spMkLst>
            <pc:docMk/>
            <pc:sldMk cId="2791217055" sldId="414"/>
            <ac:spMk id="36" creationId="{25C8D2C1-DA83-420D-9635-D52CE066B5DA}"/>
          </ac:spMkLst>
        </pc:spChg>
        <pc:spChg chg="del">
          <ac:chgData name="Romain Rachenne" userId="d05ffb5d262588ec" providerId="LiveId" clId="{88E78C4D-0A8B-48B9-9B09-D10C29B3B287}" dt="2022-11-13T16:45:16.268" v="1090"/>
          <ac:spMkLst>
            <pc:docMk/>
            <pc:sldMk cId="2791217055" sldId="414"/>
            <ac:spMk id="37" creationId="{434F74C9-6A0B-409E-AD1C-45B58BE91BB8}"/>
          </ac:spMkLst>
        </pc:spChg>
        <pc:spChg chg="del">
          <ac:chgData name="Romain Rachenne" userId="d05ffb5d262588ec" providerId="LiveId" clId="{88E78C4D-0A8B-48B9-9B09-D10C29B3B287}" dt="2022-11-13T16:45:16.268" v="1090"/>
          <ac:spMkLst>
            <pc:docMk/>
            <pc:sldMk cId="2791217055" sldId="414"/>
            <ac:spMk id="39" creationId="{F452A527-3631-41ED-858D-3777A7D1496A}"/>
          </ac:spMkLst>
        </pc:spChg>
        <pc:spChg chg="del">
          <ac:chgData name="Romain Rachenne" userId="d05ffb5d262588ec" providerId="LiveId" clId="{88E78C4D-0A8B-48B9-9B09-D10C29B3B287}" dt="2022-11-13T16:45:16.268" v="1090"/>
          <ac:spMkLst>
            <pc:docMk/>
            <pc:sldMk cId="2791217055" sldId="414"/>
            <ac:spMk id="41" creationId="{F85B92BC-678C-4E14-97E6-3227DEF86371}"/>
          </ac:spMkLst>
        </pc:spChg>
        <pc:spChg chg="del">
          <ac:chgData name="Romain Rachenne" userId="d05ffb5d262588ec" providerId="LiveId" clId="{88E78C4D-0A8B-48B9-9B09-D10C29B3B287}" dt="2022-11-13T16:45:16.268" v="1090"/>
          <ac:spMkLst>
            <pc:docMk/>
            <pc:sldMk cId="2791217055" sldId="414"/>
            <ac:spMk id="42" creationId="{D2644120-A6B9-4D5C-8A60-E2F4CC220E77}"/>
          </ac:spMkLst>
        </pc:spChg>
        <pc:grpChg chg="add mod">
          <ac:chgData name="Romain Rachenne" userId="d05ffb5d262588ec" providerId="LiveId" clId="{88E78C4D-0A8B-48B9-9B09-D10C29B3B287}" dt="2022-11-13T16:45:31.575" v="1098"/>
          <ac:grpSpMkLst>
            <pc:docMk/>
            <pc:sldMk cId="2791217055" sldId="414"/>
            <ac:grpSpMk id="5" creationId="{7F90E0C1-CFD0-B3EE-C25D-A67261CE9667}"/>
          </ac:grpSpMkLst>
        </pc:grpChg>
        <pc:grpChg chg="mod">
          <ac:chgData name="Romain Rachenne" userId="d05ffb5d262588ec" providerId="LiveId" clId="{88E78C4D-0A8B-48B9-9B09-D10C29B3B287}" dt="2022-11-13T16:45:31.575" v="1098"/>
          <ac:grpSpMkLst>
            <pc:docMk/>
            <pc:sldMk cId="2791217055" sldId="414"/>
            <ac:grpSpMk id="7" creationId="{820A9631-0C37-9DE2-A85C-36866FB23ADF}"/>
          </ac:grpSpMkLst>
        </pc:grpChg>
        <pc:picChg chg="mod">
          <ac:chgData name="Romain Rachenne" userId="d05ffb5d262588ec" providerId="LiveId" clId="{88E78C4D-0A8B-48B9-9B09-D10C29B3B287}" dt="2022-11-13T16:45:31.575" v="1098"/>
          <ac:picMkLst>
            <pc:docMk/>
            <pc:sldMk cId="2791217055" sldId="414"/>
            <ac:picMk id="8" creationId="{DCCBC57C-E022-2945-2849-B2F222CFD60B}"/>
          </ac:picMkLst>
        </pc:picChg>
        <pc:picChg chg="mod">
          <ac:chgData name="Romain Rachenne" userId="d05ffb5d262588ec" providerId="LiveId" clId="{88E78C4D-0A8B-48B9-9B09-D10C29B3B287}" dt="2022-11-13T16:45:31.575" v="1098"/>
          <ac:picMkLst>
            <pc:docMk/>
            <pc:sldMk cId="2791217055" sldId="414"/>
            <ac:picMk id="9" creationId="{6A0AF89E-C665-3454-091F-F51B0976060C}"/>
          </ac:picMkLst>
        </pc:picChg>
        <pc:picChg chg="mod">
          <ac:chgData name="Romain Rachenne" userId="d05ffb5d262588ec" providerId="LiveId" clId="{88E78C4D-0A8B-48B9-9B09-D10C29B3B287}" dt="2022-11-13T16:45:31.575" v="1098"/>
          <ac:picMkLst>
            <pc:docMk/>
            <pc:sldMk cId="2791217055" sldId="414"/>
            <ac:picMk id="10" creationId="{0D978285-EA5B-A775-333E-9D62489F0F34}"/>
          </ac:picMkLst>
        </pc:picChg>
        <pc:picChg chg="add del mod">
          <ac:chgData name="Romain Rachenne" userId="d05ffb5d262588ec" providerId="LiveId" clId="{88E78C4D-0A8B-48B9-9B09-D10C29B3B287}" dt="2022-11-13T16:45:54.004" v="1102"/>
          <ac:picMkLst>
            <pc:docMk/>
            <pc:sldMk cId="2791217055" sldId="414"/>
            <ac:picMk id="14" creationId="{AAA5DD40-791F-375B-9885-9BA34F36644E}"/>
          </ac:picMkLst>
        </pc:picChg>
        <pc:cxnChg chg="add">
          <ac:chgData name="Romain Rachenne" userId="d05ffb5d262588ec" providerId="LiveId" clId="{88E78C4D-0A8B-48B9-9B09-D10C29B3B287}" dt="2022-11-13T16:45:24.662" v="1094" actId="26606"/>
          <ac:cxnSpMkLst>
            <pc:docMk/>
            <pc:sldMk cId="2791217055" sldId="414"/>
            <ac:cxnSpMk id="15" creationId="{7E1D4427-852B-4B37-8E76-0E9F1810BA2A}"/>
          </ac:cxnSpMkLst>
        </pc:cxnChg>
        <pc:cxnChg chg="add">
          <ac:chgData name="Romain Rachenne" userId="d05ffb5d262588ec" providerId="LiveId" clId="{88E78C4D-0A8B-48B9-9B09-D10C29B3B287}" dt="2022-11-13T16:45:24.662" v="1094" actId="26606"/>
          <ac:cxnSpMkLst>
            <pc:docMk/>
            <pc:sldMk cId="2791217055" sldId="414"/>
            <ac:cxnSpMk id="19" creationId="{6B5B1DD8-6224-4137-8621-32982B00F9FC}"/>
          </ac:cxnSpMkLst>
        </pc:cxnChg>
        <pc:cxnChg chg="del">
          <ac:chgData name="Romain Rachenne" userId="d05ffb5d262588ec" providerId="LiveId" clId="{88E78C4D-0A8B-48B9-9B09-D10C29B3B287}" dt="2022-11-13T16:45:16.268" v="1090"/>
          <ac:cxnSpMkLst>
            <pc:docMk/>
            <pc:sldMk cId="2791217055" sldId="414"/>
            <ac:cxnSpMk id="38" creationId="{F5486A9D-1265-4B57-91E6-68E666B978BC}"/>
          </ac:cxnSpMkLst>
        </pc:cxnChg>
        <pc:cxnChg chg="del">
          <ac:chgData name="Romain Rachenne" userId="d05ffb5d262588ec" providerId="LiveId" clId="{88E78C4D-0A8B-48B9-9B09-D10C29B3B287}" dt="2022-11-13T16:45:16.268" v="1090"/>
          <ac:cxnSpMkLst>
            <pc:docMk/>
            <pc:sldMk cId="2791217055" sldId="414"/>
            <ac:cxnSpMk id="40" creationId="{D28A9C89-B313-458F-9C85-515930A51A93}"/>
          </ac:cxnSpMkLst>
        </pc:cxnChg>
      </pc:sldChg>
      <pc:sldChg chg="addSp delSp modSp new mod setBg">
        <pc:chgData name="Romain Rachenne" userId="d05ffb5d262588ec" providerId="LiveId" clId="{88E78C4D-0A8B-48B9-9B09-D10C29B3B287}" dt="2022-11-13T16:51:03.670" v="1197" actId="478"/>
        <pc:sldMkLst>
          <pc:docMk/>
          <pc:sldMk cId="1756184281" sldId="415"/>
        </pc:sldMkLst>
        <pc:spChg chg="mod">
          <ac:chgData name="Romain Rachenne" userId="d05ffb5d262588ec" providerId="LiveId" clId="{88E78C4D-0A8B-48B9-9B09-D10C29B3B287}" dt="2022-11-13T16:50:47.178" v="1191" actId="26606"/>
          <ac:spMkLst>
            <pc:docMk/>
            <pc:sldMk cId="1756184281" sldId="415"/>
            <ac:spMk id="2" creationId="{BDEA545F-47C6-8B08-23F8-BB04A2D746F6}"/>
          </ac:spMkLst>
        </pc:spChg>
        <pc:spChg chg="del">
          <ac:chgData name="Romain Rachenne" userId="d05ffb5d262588ec" providerId="LiveId" clId="{88E78C4D-0A8B-48B9-9B09-D10C29B3B287}" dt="2022-11-13T16:49:37.176" v="1189" actId="478"/>
          <ac:spMkLst>
            <pc:docMk/>
            <pc:sldMk cId="1756184281" sldId="415"/>
            <ac:spMk id="3" creationId="{7A0018ED-FF8A-03D2-A179-C58C54F2EC07}"/>
          </ac:spMkLst>
        </pc:spChg>
        <pc:spChg chg="add">
          <ac:chgData name="Romain Rachenne" userId="d05ffb5d262588ec" providerId="LiveId" clId="{88E78C4D-0A8B-48B9-9B09-D10C29B3B287}" dt="2022-11-13T16:50:47.178" v="1191" actId="26606"/>
          <ac:spMkLst>
            <pc:docMk/>
            <pc:sldMk cId="1756184281" sldId="415"/>
            <ac:spMk id="10" creationId="{4E4490D0-3672-446A-AC12-B4830333BDDD}"/>
          </ac:spMkLst>
        </pc:spChg>
        <pc:spChg chg="add">
          <ac:chgData name="Romain Rachenne" userId="d05ffb5d262588ec" providerId="LiveId" clId="{88E78C4D-0A8B-48B9-9B09-D10C29B3B287}" dt="2022-11-13T16:50:47.178" v="1191" actId="26606"/>
          <ac:spMkLst>
            <pc:docMk/>
            <pc:sldMk cId="1756184281" sldId="415"/>
            <ac:spMk id="12" creationId="{39CB82C2-DF65-4EC1-8280-F201D50F570B}"/>
          </ac:spMkLst>
        </pc:spChg>
        <pc:spChg chg="add">
          <ac:chgData name="Romain Rachenne" userId="d05ffb5d262588ec" providerId="LiveId" clId="{88E78C4D-0A8B-48B9-9B09-D10C29B3B287}" dt="2022-11-13T16:50:47.178" v="1191" actId="26606"/>
          <ac:spMkLst>
            <pc:docMk/>
            <pc:sldMk cId="1756184281" sldId="415"/>
            <ac:spMk id="16" creationId="{5AE6C737-FF55-4064-94B7-0B21D2EB6045}"/>
          </ac:spMkLst>
        </pc:spChg>
        <pc:spChg chg="add">
          <ac:chgData name="Romain Rachenne" userId="d05ffb5d262588ec" providerId="LiveId" clId="{88E78C4D-0A8B-48B9-9B09-D10C29B3B287}" dt="2022-11-13T16:50:47.178" v="1191" actId="26606"/>
          <ac:spMkLst>
            <pc:docMk/>
            <pc:sldMk cId="1756184281" sldId="415"/>
            <ac:spMk id="20" creationId="{D8218D9F-38B6-4AE0-9051-5434D19A5277}"/>
          </ac:spMkLst>
        </pc:spChg>
        <pc:spChg chg="add">
          <ac:chgData name="Romain Rachenne" userId="d05ffb5d262588ec" providerId="LiveId" clId="{88E78C4D-0A8B-48B9-9B09-D10C29B3B287}" dt="2022-11-13T16:50:47.178" v="1191" actId="26606"/>
          <ac:spMkLst>
            <pc:docMk/>
            <pc:sldMk cId="1756184281" sldId="415"/>
            <ac:spMk id="22" creationId="{2D3DCA99-84AF-487A-BF72-91C5FA6B0B70}"/>
          </ac:spMkLst>
        </pc:spChg>
        <pc:grpChg chg="add mod">
          <ac:chgData name="Romain Rachenne" userId="d05ffb5d262588ec" providerId="LiveId" clId="{88E78C4D-0A8B-48B9-9B09-D10C29B3B287}" dt="2022-11-13T16:50:50.186" v="1192"/>
          <ac:grpSpMkLst>
            <pc:docMk/>
            <pc:sldMk cId="1756184281" sldId="415"/>
            <ac:grpSpMk id="6" creationId="{9441DAB6-CF37-B127-84F2-6DDE755F659C}"/>
          </ac:grpSpMkLst>
        </pc:grpChg>
        <pc:grpChg chg="mod">
          <ac:chgData name="Romain Rachenne" userId="d05ffb5d262588ec" providerId="LiveId" clId="{88E78C4D-0A8B-48B9-9B09-D10C29B3B287}" dt="2022-11-13T16:50:50.186" v="1192"/>
          <ac:grpSpMkLst>
            <pc:docMk/>
            <pc:sldMk cId="1756184281" sldId="415"/>
            <ac:grpSpMk id="7" creationId="{DDC200CA-04DF-BA5D-5667-61FC1D930E5C}"/>
          </ac:grpSpMkLst>
        </pc:grpChg>
        <pc:grpChg chg="add del mod">
          <ac:chgData name="Romain Rachenne" userId="d05ffb5d262588ec" providerId="LiveId" clId="{88E78C4D-0A8B-48B9-9B09-D10C29B3B287}" dt="2022-11-13T16:51:03.670" v="1197" actId="478"/>
          <ac:grpSpMkLst>
            <pc:docMk/>
            <pc:sldMk cId="1756184281" sldId="415"/>
            <ac:grpSpMk id="13" creationId="{97AEFAED-AE23-BB44-A48D-4B77609DDAF0}"/>
          </ac:grpSpMkLst>
        </pc:grpChg>
        <pc:grpChg chg="mod">
          <ac:chgData name="Romain Rachenne" userId="d05ffb5d262588ec" providerId="LiveId" clId="{88E78C4D-0A8B-48B9-9B09-D10C29B3B287}" dt="2022-11-13T16:50:55.355" v="1193"/>
          <ac:grpSpMkLst>
            <pc:docMk/>
            <pc:sldMk cId="1756184281" sldId="415"/>
            <ac:grpSpMk id="15" creationId="{EB18A1EB-7A0D-6C99-602D-237AC47D7263}"/>
          </ac:grpSpMkLst>
        </pc:grpChg>
        <pc:picChg chg="add mod">
          <ac:chgData name="Romain Rachenne" userId="d05ffb5d262588ec" providerId="LiveId" clId="{88E78C4D-0A8B-48B9-9B09-D10C29B3B287}" dt="2022-11-13T16:50:47.178" v="1191" actId="26606"/>
          <ac:picMkLst>
            <pc:docMk/>
            <pc:sldMk cId="1756184281" sldId="415"/>
            <ac:picMk id="5" creationId="{BA481854-190C-41D1-2048-530725DACDD0}"/>
          </ac:picMkLst>
        </pc:picChg>
        <pc:picChg chg="mod">
          <ac:chgData name="Romain Rachenne" userId="d05ffb5d262588ec" providerId="LiveId" clId="{88E78C4D-0A8B-48B9-9B09-D10C29B3B287}" dt="2022-11-13T16:50:50.186" v="1192"/>
          <ac:picMkLst>
            <pc:docMk/>
            <pc:sldMk cId="1756184281" sldId="415"/>
            <ac:picMk id="8" creationId="{A39B644E-5D2C-58B1-7D96-A6D5E3BAC8EA}"/>
          </ac:picMkLst>
        </pc:picChg>
        <pc:picChg chg="mod">
          <ac:chgData name="Romain Rachenne" userId="d05ffb5d262588ec" providerId="LiveId" clId="{88E78C4D-0A8B-48B9-9B09-D10C29B3B287}" dt="2022-11-13T16:50:50.186" v="1192"/>
          <ac:picMkLst>
            <pc:docMk/>
            <pc:sldMk cId="1756184281" sldId="415"/>
            <ac:picMk id="9" creationId="{39CA7524-675D-9F3F-6949-B7EF9E8D0E24}"/>
          </ac:picMkLst>
        </pc:picChg>
        <pc:picChg chg="mod">
          <ac:chgData name="Romain Rachenne" userId="d05ffb5d262588ec" providerId="LiveId" clId="{88E78C4D-0A8B-48B9-9B09-D10C29B3B287}" dt="2022-11-13T16:50:50.186" v="1192"/>
          <ac:picMkLst>
            <pc:docMk/>
            <pc:sldMk cId="1756184281" sldId="415"/>
            <ac:picMk id="11" creationId="{6C1002CC-DA1F-2224-2677-18B24A0FE4A4}"/>
          </ac:picMkLst>
        </pc:picChg>
        <pc:picChg chg="mod">
          <ac:chgData name="Romain Rachenne" userId="d05ffb5d262588ec" providerId="LiveId" clId="{88E78C4D-0A8B-48B9-9B09-D10C29B3B287}" dt="2022-11-13T16:50:55.355" v="1193"/>
          <ac:picMkLst>
            <pc:docMk/>
            <pc:sldMk cId="1756184281" sldId="415"/>
            <ac:picMk id="17" creationId="{0E1A3CE1-C757-C5AF-533A-BF1B62850FD8}"/>
          </ac:picMkLst>
        </pc:picChg>
        <pc:picChg chg="mod">
          <ac:chgData name="Romain Rachenne" userId="d05ffb5d262588ec" providerId="LiveId" clId="{88E78C4D-0A8B-48B9-9B09-D10C29B3B287}" dt="2022-11-13T16:50:55.355" v="1193"/>
          <ac:picMkLst>
            <pc:docMk/>
            <pc:sldMk cId="1756184281" sldId="415"/>
            <ac:picMk id="19" creationId="{23376672-8AE4-F080-A471-E26145682837}"/>
          </ac:picMkLst>
        </pc:picChg>
        <pc:picChg chg="mod">
          <ac:chgData name="Romain Rachenne" userId="d05ffb5d262588ec" providerId="LiveId" clId="{88E78C4D-0A8B-48B9-9B09-D10C29B3B287}" dt="2022-11-13T16:50:55.355" v="1193"/>
          <ac:picMkLst>
            <pc:docMk/>
            <pc:sldMk cId="1756184281" sldId="415"/>
            <ac:picMk id="21" creationId="{62CDE14C-6838-C673-F898-79CF78DBBCD2}"/>
          </ac:picMkLst>
        </pc:picChg>
        <pc:cxnChg chg="add">
          <ac:chgData name="Romain Rachenne" userId="d05ffb5d262588ec" providerId="LiveId" clId="{88E78C4D-0A8B-48B9-9B09-D10C29B3B287}" dt="2022-11-13T16:50:47.178" v="1191" actId="26606"/>
          <ac:cxnSpMkLst>
            <pc:docMk/>
            <pc:sldMk cId="1756184281" sldId="415"/>
            <ac:cxnSpMk id="14" creationId="{7E1D4427-852B-4B37-8E76-0E9F1810BA2A}"/>
          </ac:cxnSpMkLst>
        </pc:cxnChg>
        <pc:cxnChg chg="add">
          <ac:chgData name="Romain Rachenne" userId="d05ffb5d262588ec" providerId="LiveId" clId="{88E78C4D-0A8B-48B9-9B09-D10C29B3B287}" dt="2022-11-13T16:50:47.178" v="1191" actId="26606"/>
          <ac:cxnSpMkLst>
            <pc:docMk/>
            <pc:sldMk cId="1756184281" sldId="415"/>
            <ac:cxnSpMk id="18" creationId="{6B5B1DD8-6224-4137-8621-32982B00F9FC}"/>
          </ac:cxnSpMkLst>
        </pc:cxnChg>
      </pc:sldChg>
      <pc:sldChg chg="addSp delSp modSp add mod setBg delDesignElem">
        <pc:chgData name="Romain Rachenne" userId="d05ffb5d262588ec" providerId="LiveId" clId="{88E78C4D-0A8B-48B9-9B09-D10C29B3B287}" dt="2022-11-13T16:52:00.719" v="1210"/>
        <pc:sldMkLst>
          <pc:docMk/>
          <pc:sldMk cId="559925702" sldId="416"/>
        </pc:sldMkLst>
        <pc:spChg chg="add del mod">
          <ac:chgData name="Romain Rachenne" userId="d05ffb5d262588ec" providerId="LiveId" clId="{88E78C4D-0A8B-48B9-9B09-D10C29B3B287}" dt="2022-11-13T16:51:31.798" v="1202" actId="478"/>
          <ac:spMkLst>
            <pc:docMk/>
            <pc:sldMk cId="559925702" sldId="416"/>
            <ac:spMk id="3" creationId="{B9789FA6-D603-E2A9-6B12-A540030A34AA}"/>
          </ac:spMkLst>
        </pc:spChg>
        <pc:spChg chg="add mod">
          <ac:chgData name="Romain Rachenne" userId="d05ffb5d262588ec" providerId="LiveId" clId="{88E78C4D-0A8B-48B9-9B09-D10C29B3B287}" dt="2022-11-13T16:51:43.381" v="1207" actId="207"/>
          <ac:spMkLst>
            <pc:docMk/>
            <pc:sldMk cId="559925702" sldId="416"/>
            <ac:spMk id="4" creationId="{EAC7897F-3F3A-659D-E443-1AB37066E555}"/>
          </ac:spMkLst>
        </pc:spChg>
        <pc:spChg chg="add">
          <ac:chgData name="Romain Rachenne" userId="d05ffb5d262588ec" providerId="LiveId" clId="{88E78C4D-0A8B-48B9-9B09-D10C29B3B287}" dt="2022-11-13T16:51:32.980" v="1203" actId="26606"/>
          <ac:spMkLst>
            <pc:docMk/>
            <pc:sldMk cId="559925702" sldId="416"/>
            <ac:spMk id="7" creationId="{4E4490D0-3672-446A-AC12-B4830333BDDD}"/>
          </ac:spMkLst>
        </pc:spChg>
        <pc:spChg chg="add">
          <ac:chgData name="Romain Rachenne" userId="d05ffb5d262588ec" providerId="LiveId" clId="{88E78C4D-0A8B-48B9-9B09-D10C29B3B287}" dt="2022-11-13T16:51:32.980" v="1203" actId="26606"/>
          <ac:spMkLst>
            <pc:docMk/>
            <pc:sldMk cId="559925702" sldId="416"/>
            <ac:spMk id="8" creationId="{39CB82C2-DF65-4EC1-8280-F201D50F570B}"/>
          </ac:spMkLst>
        </pc:spChg>
        <pc:spChg chg="del">
          <ac:chgData name="Romain Rachenne" userId="d05ffb5d262588ec" providerId="LiveId" clId="{88E78C4D-0A8B-48B9-9B09-D10C29B3B287}" dt="2022-11-13T16:50:58.511" v="1195"/>
          <ac:spMkLst>
            <pc:docMk/>
            <pc:sldMk cId="559925702" sldId="416"/>
            <ac:spMk id="10" creationId="{4E4490D0-3672-446A-AC12-B4830333BDDD}"/>
          </ac:spMkLst>
        </pc:spChg>
        <pc:spChg chg="add">
          <ac:chgData name="Romain Rachenne" userId="d05ffb5d262588ec" providerId="LiveId" clId="{88E78C4D-0A8B-48B9-9B09-D10C29B3B287}" dt="2022-11-13T16:51:32.980" v="1203" actId="26606"/>
          <ac:spMkLst>
            <pc:docMk/>
            <pc:sldMk cId="559925702" sldId="416"/>
            <ac:spMk id="11" creationId="{5AE6C737-FF55-4064-94B7-0B21D2EB6045}"/>
          </ac:spMkLst>
        </pc:spChg>
        <pc:spChg chg="del">
          <ac:chgData name="Romain Rachenne" userId="d05ffb5d262588ec" providerId="LiveId" clId="{88E78C4D-0A8B-48B9-9B09-D10C29B3B287}" dt="2022-11-13T16:50:58.511" v="1195"/>
          <ac:spMkLst>
            <pc:docMk/>
            <pc:sldMk cId="559925702" sldId="416"/>
            <ac:spMk id="12" creationId="{39CB82C2-DF65-4EC1-8280-F201D50F570B}"/>
          </ac:spMkLst>
        </pc:spChg>
        <pc:spChg chg="del">
          <ac:chgData name="Romain Rachenne" userId="d05ffb5d262588ec" providerId="LiveId" clId="{88E78C4D-0A8B-48B9-9B09-D10C29B3B287}" dt="2022-11-13T16:50:58.511" v="1195"/>
          <ac:spMkLst>
            <pc:docMk/>
            <pc:sldMk cId="559925702" sldId="416"/>
            <ac:spMk id="16" creationId="{5AE6C737-FF55-4064-94B7-0B21D2EB6045}"/>
          </ac:spMkLst>
        </pc:spChg>
        <pc:spChg chg="add">
          <ac:chgData name="Romain Rachenne" userId="d05ffb5d262588ec" providerId="LiveId" clId="{88E78C4D-0A8B-48B9-9B09-D10C29B3B287}" dt="2022-11-13T16:51:32.980" v="1203" actId="26606"/>
          <ac:spMkLst>
            <pc:docMk/>
            <pc:sldMk cId="559925702" sldId="416"/>
            <ac:spMk id="17" creationId="{D8218D9F-38B6-4AE0-9051-5434D19A5277}"/>
          </ac:spMkLst>
        </pc:spChg>
        <pc:spChg chg="add">
          <ac:chgData name="Romain Rachenne" userId="d05ffb5d262588ec" providerId="LiveId" clId="{88E78C4D-0A8B-48B9-9B09-D10C29B3B287}" dt="2022-11-13T16:51:32.980" v="1203" actId="26606"/>
          <ac:spMkLst>
            <pc:docMk/>
            <pc:sldMk cId="559925702" sldId="416"/>
            <ac:spMk id="19" creationId="{2D3DCA99-84AF-487A-BF72-91C5FA6B0B70}"/>
          </ac:spMkLst>
        </pc:spChg>
        <pc:spChg chg="del">
          <ac:chgData name="Romain Rachenne" userId="d05ffb5d262588ec" providerId="LiveId" clId="{88E78C4D-0A8B-48B9-9B09-D10C29B3B287}" dt="2022-11-13T16:50:58.511" v="1195"/>
          <ac:spMkLst>
            <pc:docMk/>
            <pc:sldMk cId="559925702" sldId="416"/>
            <ac:spMk id="20" creationId="{D8218D9F-38B6-4AE0-9051-5434D19A5277}"/>
          </ac:spMkLst>
        </pc:spChg>
        <pc:spChg chg="del">
          <ac:chgData name="Romain Rachenne" userId="d05ffb5d262588ec" providerId="LiveId" clId="{88E78C4D-0A8B-48B9-9B09-D10C29B3B287}" dt="2022-11-13T16:50:58.511" v="1195"/>
          <ac:spMkLst>
            <pc:docMk/>
            <pc:sldMk cId="559925702" sldId="416"/>
            <ac:spMk id="22" creationId="{2D3DCA99-84AF-487A-BF72-91C5FA6B0B70}"/>
          </ac:spMkLst>
        </pc:spChg>
        <pc:grpChg chg="del">
          <ac:chgData name="Romain Rachenne" userId="d05ffb5d262588ec" providerId="LiveId" clId="{88E78C4D-0A8B-48B9-9B09-D10C29B3B287}" dt="2022-11-13T16:51:27.719" v="1201" actId="478"/>
          <ac:grpSpMkLst>
            <pc:docMk/>
            <pc:sldMk cId="559925702" sldId="416"/>
            <ac:grpSpMk id="6" creationId="{9441DAB6-CF37-B127-84F2-6DDE755F659C}"/>
          </ac:grpSpMkLst>
        </pc:grpChg>
        <pc:grpChg chg="del">
          <ac:chgData name="Romain Rachenne" userId="d05ffb5d262588ec" providerId="LiveId" clId="{88E78C4D-0A8B-48B9-9B09-D10C29B3B287}" dt="2022-11-13T16:51:00.199" v="1196" actId="478"/>
          <ac:grpSpMkLst>
            <pc:docMk/>
            <pc:sldMk cId="559925702" sldId="416"/>
            <ac:grpSpMk id="13" creationId="{97AEFAED-AE23-BB44-A48D-4B77609DDAF0}"/>
          </ac:grpSpMkLst>
        </pc:grpChg>
        <pc:grpChg chg="add mod">
          <ac:chgData name="Romain Rachenne" userId="d05ffb5d262588ec" providerId="LiveId" clId="{88E78C4D-0A8B-48B9-9B09-D10C29B3B287}" dt="2022-11-13T16:51:46.875" v="1208"/>
          <ac:grpSpMkLst>
            <pc:docMk/>
            <pc:sldMk cId="559925702" sldId="416"/>
            <ac:grpSpMk id="23" creationId="{8EB51CBE-5175-1030-C996-94018853BF02}"/>
          </ac:grpSpMkLst>
        </pc:grpChg>
        <pc:grpChg chg="mod">
          <ac:chgData name="Romain Rachenne" userId="d05ffb5d262588ec" providerId="LiveId" clId="{88E78C4D-0A8B-48B9-9B09-D10C29B3B287}" dt="2022-11-13T16:51:46.875" v="1208"/>
          <ac:grpSpMkLst>
            <pc:docMk/>
            <pc:sldMk cId="559925702" sldId="416"/>
            <ac:grpSpMk id="24" creationId="{3666C648-9EB0-BDCC-94F8-FAAABE4E3E7C}"/>
          </ac:grpSpMkLst>
        </pc:grpChg>
        <pc:grpChg chg="add del mod">
          <ac:chgData name="Romain Rachenne" userId="d05ffb5d262588ec" providerId="LiveId" clId="{88E78C4D-0A8B-48B9-9B09-D10C29B3B287}" dt="2022-11-13T16:52:00.719" v="1210"/>
          <ac:grpSpMkLst>
            <pc:docMk/>
            <pc:sldMk cId="559925702" sldId="416"/>
            <ac:grpSpMk id="28" creationId="{E59FA782-8C23-27C1-50A7-DEC0262DEE4B}"/>
          </ac:grpSpMkLst>
        </pc:grpChg>
        <pc:grpChg chg="mod">
          <ac:chgData name="Romain Rachenne" userId="d05ffb5d262588ec" providerId="LiveId" clId="{88E78C4D-0A8B-48B9-9B09-D10C29B3B287}" dt="2022-11-13T16:51:59.371" v="1209"/>
          <ac:grpSpMkLst>
            <pc:docMk/>
            <pc:sldMk cId="559925702" sldId="416"/>
            <ac:grpSpMk id="29" creationId="{E57E1E7F-AA98-CDB3-D6EB-5C30801D3BAC}"/>
          </ac:grpSpMkLst>
        </pc:grpChg>
        <pc:picChg chg="mod">
          <ac:chgData name="Romain Rachenne" userId="d05ffb5d262588ec" providerId="LiveId" clId="{88E78C4D-0A8B-48B9-9B09-D10C29B3B287}" dt="2022-11-13T16:51:34.614" v="1204" actId="27614"/>
          <ac:picMkLst>
            <pc:docMk/>
            <pc:sldMk cId="559925702" sldId="416"/>
            <ac:picMk id="5" creationId="{BA481854-190C-41D1-2048-530725DACDD0}"/>
          </ac:picMkLst>
        </pc:picChg>
        <pc:picChg chg="mod">
          <ac:chgData name="Romain Rachenne" userId="d05ffb5d262588ec" providerId="LiveId" clId="{88E78C4D-0A8B-48B9-9B09-D10C29B3B287}" dt="2022-11-13T16:51:46.875" v="1208"/>
          <ac:picMkLst>
            <pc:docMk/>
            <pc:sldMk cId="559925702" sldId="416"/>
            <ac:picMk id="25" creationId="{851E04D2-555B-F0CD-C4D8-5BFA6EC4DFBD}"/>
          </ac:picMkLst>
        </pc:picChg>
        <pc:picChg chg="mod">
          <ac:chgData name="Romain Rachenne" userId="d05ffb5d262588ec" providerId="LiveId" clId="{88E78C4D-0A8B-48B9-9B09-D10C29B3B287}" dt="2022-11-13T16:51:46.875" v="1208"/>
          <ac:picMkLst>
            <pc:docMk/>
            <pc:sldMk cId="559925702" sldId="416"/>
            <ac:picMk id="26" creationId="{A5677B33-EB32-C1EE-9073-A3129D77328C}"/>
          </ac:picMkLst>
        </pc:picChg>
        <pc:picChg chg="mod">
          <ac:chgData name="Romain Rachenne" userId="d05ffb5d262588ec" providerId="LiveId" clId="{88E78C4D-0A8B-48B9-9B09-D10C29B3B287}" dt="2022-11-13T16:51:46.875" v="1208"/>
          <ac:picMkLst>
            <pc:docMk/>
            <pc:sldMk cId="559925702" sldId="416"/>
            <ac:picMk id="27" creationId="{231E8EBC-7A66-68F2-5AAB-1021C8B28A57}"/>
          </ac:picMkLst>
        </pc:picChg>
        <pc:picChg chg="mod">
          <ac:chgData name="Romain Rachenne" userId="d05ffb5d262588ec" providerId="LiveId" clId="{88E78C4D-0A8B-48B9-9B09-D10C29B3B287}" dt="2022-11-13T16:51:59.371" v="1209"/>
          <ac:picMkLst>
            <pc:docMk/>
            <pc:sldMk cId="559925702" sldId="416"/>
            <ac:picMk id="30" creationId="{D96763FD-AAC5-7701-0BE4-30EDDE6029B5}"/>
          </ac:picMkLst>
        </pc:picChg>
        <pc:picChg chg="mod">
          <ac:chgData name="Romain Rachenne" userId="d05ffb5d262588ec" providerId="LiveId" clId="{88E78C4D-0A8B-48B9-9B09-D10C29B3B287}" dt="2022-11-13T16:51:59.371" v="1209"/>
          <ac:picMkLst>
            <pc:docMk/>
            <pc:sldMk cId="559925702" sldId="416"/>
            <ac:picMk id="31" creationId="{C1C9F08B-73BE-E212-C50D-66C6CDE13EE7}"/>
          </ac:picMkLst>
        </pc:picChg>
        <pc:picChg chg="mod">
          <ac:chgData name="Romain Rachenne" userId="d05ffb5d262588ec" providerId="LiveId" clId="{88E78C4D-0A8B-48B9-9B09-D10C29B3B287}" dt="2022-11-13T16:51:59.371" v="1209"/>
          <ac:picMkLst>
            <pc:docMk/>
            <pc:sldMk cId="559925702" sldId="416"/>
            <ac:picMk id="32" creationId="{F389B7B4-ECF4-DF68-EAF2-FB0A2DAEA691}"/>
          </ac:picMkLst>
        </pc:picChg>
        <pc:cxnChg chg="add">
          <ac:chgData name="Romain Rachenne" userId="d05ffb5d262588ec" providerId="LiveId" clId="{88E78C4D-0A8B-48B9-9B09-D10C29B3B287}" dt="2022-11-13T16:51:32.980" v="1203" actId="26606"/>
          <ac:cxnSpMkLst>
            <pc:docMk/>
            <pc:sldMk cId="559925702" sldId="416"/>
            <ac:cxnSpMk id="9" creationId="{7E1D4427-852B-4B37-8E76-0E9F1810BA2A}"/>
          </ac:cxnSpMkLst>
        </pc:cxnChg>
        <pc:cxnChg chg="del">
          <ac:chgData name="Romain Rachenne" userId="d05ffb5d262588ec" providerId="LiveId" clId="{88E78C4D-0A8B-48B9-9B09-D10C29B3B287}" dt="2022-11-13T16:50:58.511" v="1195"/>
          <ac:cxnSpMkLst>
            <pc:docMk/>
            <pc:sldMk cId="559925702" sldId="416"/>
            <ac:cxnSpMk id="14" creationId="{7E1D4427-852B-4B37-8E76-0E9F1810BA2A}"/>
          </ac:cxnSpMkLst>
        </pc:cxnChg>
        <pc:cxnChg chg="add">
          <ac:chgData name="Romain Rachenne" userId="d05ffb5d262588ec" providerId="LiveId" clId="{88E78C4D-0A8B-48B9-9B09-D10C29B3B287}" dt="2022-11-13T16:51:32.980" v="1203" actId="26606"/>
          <ac:cxnSpMkLst>
            <pc:docMk/>
            <pc:sldMk cId="559925702" sldId="416"/>
            <ac:cxnSpMk id="15" creationId="{6B5B1DD8-6224-4137-8621-32982B00F9FC}"/>
          </ac:cxnSpMkLst>
        </pc:cxnChg>
        <pc:cxnChg chg="del">
          <ac:chgData name="Romain Rachenne" userId="d05ffb5d262588ec" providerId="LiveId" clId="{88E78C4D-0A8B-48B9-9B09-D10C29B3B287}" dt="2022-11-13T16:50:58.511" v="1195"/>
          <ac:cxnSpMkLst>
            <pc:docMk/>
            <pc:sldMk cId="559925702" sldId="416"/>
            <ac:cxnSpMk id="18" creationId="{6B5B1DD8-6224-4137-8621-32982B00F9FC}"/>
          </ac:cxnSpMkLst>
        </pc:cxnChg>
      </pc:sldChg>
      <pc:sldChg chg="addSp delSp modSp add mod setBg delDesignElem">
        <pc:chgData name="Romain Rachenne" userId="d05ffb5d262588ec" providerId="LiveId" clId="{88E78C4D-0A8B-48B9-9B09-D10C29B3B287}" dt="2022-11-13T16:54:18.135" v="1274" actId="1035"/>
        <pc:sldMkLst>
          <pc:docMk/>
          <pc:sldMk cId="4236469168" sldId="417"/>
        </pc:sldMkLst>
        <pc:spChg chg="del">
          <ac:chgData name="Romain Rachenne" userId="d05ffb5d262588ec" providerId="LiveId" clId="{88E78C4D-0A8B-48B9-9B09-D10C29B3B287}" dt="2022-11-13T16:52:07.086" v="1214" actId="478"/>
          <ac:spMkLst>
            <pc:docMk/>
            <pc:sldMk cId="4236469168" sldId="417"/>
            <ac:spMk id="4" creationId="{EAC7897F-3F3A-659D-E443-1AB37066E555}"/>
          </ac:spMkLst>
        </pc:spChg>
        <pc:spChg chg="add">
          <ac:chgData name="Romain Rachenne" userId="d05ffb5d262588ec" providerId="LiveId" clId="{88E78C4D-0A8B-48B9-9B09-D10C29B3B287}" dt="2022-11-13T16:52:16.506" v="1219" actId="26606"/>
          <ac:spMkLst>
            <pc:docMk/>
            <pc:sldMk cId="4236469168" sldId="417"/>
            <ac:spMk id="6" creationId="{4E4490D0-3672-446A-AC12-B4830333BDDD}"/>
          </ac:spMkLst>
        </pc:spChg>
        <pc:spChg chg="del">
          <ac:chgData name="Romain Rachenne" userId="d05ffb5d262588ec" providerId="LiveId" clId="{88E78C4D-0A8B-48B9-9B09-D10C29B3B287}" dt="2022-11-13T16:52:02.551" v="1212"/>
          <ac:spMkLst>
            <pc:docMk/>
            <pc:sldMk cId="4236469168" sldId="417"/>
            <ac:spMk id="7" creationId="{4E4490D0-3672-446A-AC12-B4830333BDDD}"/>
          </ac:spMkLst>
        </pc:spChg>
        <pc:spChg chg="del">
          <ac:chgData name="Romain Rachenne" userId="d05ffb5d262588ec" providerId="LiveId" clId="{88E78C4D-0A8B-48B9-9B09-D10C29B3B287}" dt="2022-11-13T16:52:02.551" v="1212"/>
          <ac:spMkLst>
            <pc:docMk/>
            <pc:sldMk cId="4236469168" sldId="417"/>
            <ac:spMk id="8" creationId="{39CB82C2-DF65-4EC1-8280-F201D50F570B}"/>
          </ac:spMkLst>
        </pc:spChg>
        <pc:spChg chg="add">
          <ac:chgData name="Romain Rachenne" userId="d05ffb5d262588ec" providerId="LiveId" clId="{88E78C4D-0A8B-48B9-9B09-D10C29B3B287}" dt="2022-11-13T16:52:16.506" v="1219" actId="26606"/>
          <ac:spMkLst>
            <pc:docMk/>
            <pc:sldMk cId="4236469168" sldId="417"/>
            <ac:spMk id="10" creationId="{39CB82C2-DF65-4EC1-8280-F201D50F570B}"/>
          </ac:spMkLst>
        </pc:spChg>
        <pc:spChg chg="del">
          <ac:chgData name="Romain Rachenne" userId="d05ffb5d262588ec" providerId="LiveId" clId="{88E78C4D-0A8B-48B9-9B09-D10C29B3B287}" dt="2022-11-13T16:52:02.551" v="1212"/>
          <ac:spMkLst>
            <pc:docMk/>
            <pc:sldMk cId="4236469168" sldId="417"/>
            <ac:spMk id="11" creationId="{5AE6C737-FF55-4064-94B7-0B21D2EB6045}"/>
          </ac:spMkLst>
        </pc:spChg>
        <pc:spChg chg="add mod">
          <ac:chgData name="Romain Rachenne" userId="d05ffb5d262588ec" providerId="LiveId" clId="{88E78C4D-0A8B-48B9-9B09-D10C29B3B287}" dt="2022-11-13T16:54:18.135" v="1274" actId="1035"/>
          <ac:spMkLst>
            <pc:docMk/>
            <pc:sldMk cId="4236469168" sldId="417"/>
            <ac:spMk id="13" creationId="{1676ED7D-2F7A-079A-E67D-C8FE39085A04}"/>
          </ac:spMkLst>
        </pc:spChg>
        <pc:spChg chg="add">
          <ac:chgData name="Romain Rachenne" userId="d05ffb5d262588ec" providerId="LiveId" clId="{88E78C4D-0A8B-48B9-9B09-D10C29B3B287}" dt="2022-11-13T16:52:16.506" v="1219" actId="26606"/>
          <ac:spMkLst>
            <pc:docMk/>
            <pc:sldMk cId="4236469168" sldId="417"/>
            <ac:spMk id="14" creationId="{5AE6C737-FF55-4064-94B7-0B21D2EB6045}"/>
          </ac:spMkLst>
        </pc:spChg>
        <pc:spChg chg="del">
          <ac:chgData name="Romain Rachenne" userId="d05ffb5d262588ec" providerId="LiveId" clId="{88E78C4D-0A8B-48B9-9B09-D10C29B3B287}" dt="2022-11-13T16:52:02.551" v="1212"/>
          <ac:spMkLst>
            <pc:docMk/>
            <pc:sldMk cId="4236469168" sldId="417"/>
            <ac:spMk id="17" creationId="{D8218D9F-38B6-4AE0-9051-5434D19A5277}"/>
          </ac:spMkLst>
        </pc:spChg>
        <pc:spChg chg="add">
          <ac:chgData name="Romain Rachenne" userId="d05ffb5d262588ec" providerId="LiveId" clId="{88E78C4D-0A8B-48B9-9B09-D10C29B3B287}" dt="2022-11-13T16:52:16.506" v="1219" actId="26606"/>
          <ac:spMkLst>
            <pc:docMk/>
            <pc:sldMk cId="4236469168" sldId="417"/>
            <ac:spMk id="18" creationId="{D8218D9F-38B6-4AE0-9051-5434D19A5277}"/>
          </ac:spMkLst>
        </pc:spChg>
        <pc:spChg chg="del">
          <ac:chgData name="Romain Rachenne" userId="d05ffb5d262588ec" providerId="LiveId" clId="{88E78C4D-0A8B-48B9-9B09-D10C29B3B287}" dt="2022-11-13T16:52:02.551" v="1212"/>
          <ac:spMkLst>
            <pc:docMk/>
            <pc:sldMk cId="4236469168" sldId="417"/>
            <ac:spMk id="19" creationId="{2D3DCA99-84AF-487A-BF72-91C5FA6B0B70}"/>
          </ac:spMkLst>
        </pc:spChg>
        <pc:spChg chg="add">
          <ac:chgData name="Romain Rachenne" userId="d05ffb5d262588ec" providerId="LiveId" clId="{88E78C4D-0A8B-48B9-9B09-D10C29B3B287}" dt="2022-11-13T16:52:16.506" v="1219" actId="26606"/>
          <ac:spMkLst>
            <pc:docMk/>
            <pc:sldMk cId="4236469168" sldId="417"/>
            <ac:spMk id="20" creationId="{2D3DCA99-84AF-487A-BF72-91C5FA6B0B70}"/>
          </ac:spMkLst>
        </pc:spChg>
        <pc:grpChg chg="add mod">
          <ac:chgData name="Romain Rachenne" userId="d05ffb5d262588ec" providerId="LiveId" clId="{88E78C4D-0A8B-48B9-9B09-D10C29B3B287}" dt="2022-11-13T16:52:28.379" v="1225"/>
          <ac:grpSpMkLst>
            <pc:docMk/>
            <pc:sldMk cId="4236469168" sldId="417"/>
            <ac:grpSpMk id="21" creationId="{51D5852C-B9DC-78D6-5C50-B10C10806546}"/>
          </ac:grpSpMkLst>
        </pc:grpChg>
        <pc:grpChg chg="mod">
          <ac:chgData name="Romain Rachenne" userId="d05ffb5d262588ec" providerId="LiveId" clId="{88E78C4D-0A8B-48B9-9B09-D10C29B3B287}" dt="2022-11-13T16:52:28.379" v="1225"/>
          <ac:grpSpMkLst>
            <pc:docMk/>
            <pc:sldMk cId="4236469168" sldId="417"/>
            <ac:grpSpMk id="22" creationId="{1C9B8390-48DB-36BE-5813-E5B6A6B4987C}"/>
          </ac:grpSpMkLst>
        </pc:grpChg>
        <pc:grpChg chg="del">
          <ac:chgData name="Romain Rachenne" userId="d05ffb5d262588ec" providerId="LiveId" clId="{88E78C4D-0A8B-48B9-9B09-D10C29B3B287}" dt="2022-11-13T16:52:13.406" v="1218" actId="478"/>
          <ac:grpSpMkLst>
            <pc:docMk/>
            <pc:sldMk cId="4236469168" sldId="417"/>
            <ac:grpSpMk id="23" creationId="{8EB51CBE-5175-1030-C996-94018853BF02}"/>
          </ac:grpSpMkLst>
        </pc:grpChg>
        <pc:picChg chg="add mod">
          <ac:chgData name="Romain Rachenne" userId="d05ffb5d262588ec" providerId="LiveId" clId="{88E78C4D-0A8B-48B9-9B09-D10C29B3B287}" dt="2022-11-13T16:52:22.364" v="1221" actId="27614"/>
          <ac:picMkLst>
            <pc:docMk/>
            <pc:sldMk cId="4236469168" sldId="417"/>
            <ac:picMk id="3" creationId="{CFB1BF13-45DE-AAF8-AC65-0E9784EC7ECD}"/>
          </ac:picMkLst>
        </pc:picChg>
        <pc:picChg chg="del">
          <ac:chgData name="Romain Rachenne" userId="d05ffb5d262588ec" providerId="LiveId" clId="{88E78C4D-0A8B-48B9-9B09-D10C29B3B287}" dt="2022-11-13T16:52:05.718" v="1213" actId="478"/>
          <ac:picMkLst>
            <pc:docMk/>
            <pc:sldMk cId="4236469168" sldId="417"/>
            <ac:picMk id="5" creationId="{BA481854-190C-41D1-2048-530725DACDD0}"/>
          </ac:picMkLst>
        </pc:picChg>
        <pc:picChg chg="mod">
          <ac:chgData name="Romain Rachenne" userId="d05ffb5d262588ec" providerId="LiveId" clId="{88E78C4D-0A8B-48B9-9B09-D10C29B3B287}" dt="2022-11-13T16:52:28.379" v="1225"/>
          <ac:picMkLst>
            <pc:docMk/>
            <pc:sldMk cId="4236469168" sldId="417"/>
            <ac:picMk id="28" creationId="{7A9C86A5-84E0-1629-4980-0D452D869D68}"/>
          </ac:picMkLst>
        </pc:picChg>
        <pc:picChg chg="mod">
          <ac:chgData name="Romain Rachenne" userId="d05ffb5d262588ec" providerId="LiveId" clId="{88E78C4D-0A8B-48B9-9B09-D10C29B3B287}" dt="2022-11-13T16:52:28.379" v="1225"/>
          <ac:picMkLst>
            <pc:docMk/>
            <pc:sldMk cId="4236469168" sldId="417"/>
            <ac:picMk id="29" creationId="{56B82A26-0970-51D6-4A21-DBCC5A94ED7C}"/>
          </ac:picMkLst>
        </pc:picChg>
        <pc:picChg chg="mod">
          <ac:chgData name="Romain Rachenne" userId="d05ffb5d262588ec" providerId="LiveId" clId="{88E78C4D-0A8B-48B9-9B09-D10C29B3B287}" dt="2022-11-13T16:52:28.379" v="1225"/>
          <ac:picMkLst>
            <pc:docMk/>
            <pc:sldMk cId="4236469168" sldId="417"/>
            <ac:picMk id="30" creationId="{9397BEF7-295D-5649-81A4-3B0D6DE7053F}"/>
          </ac:picMkLst>
        </pc:picChg>
        <pc:cxnChg chg="del">
          <ac:chgData name="Romain Rachenne" userId="d05ffb5d262588ec" providerId="LiveId" clId="{88E78C4D-0A8B-48B9-9B09-D10C29B3B287}" dt="2022-11-13T16:52:02.551" v="1212"/>
          <ac:cxnSpMkLst>
            <pc:docMk/>
            <pc:sldMk cId="4236469168" sldId="417"/>
            <ac:cxnSpMk id="9" creationId="{7E1D4427-852B-4B37-8E76-0E9F1810BA2A}"/>
          </ac:cxnSpMkLst>
        </pc:cxnChg>
        <pc:cxnChg chg="add">
          <ac:chgData name="Romain Rachenne" userId="d05ffb5d262588ec" providerId="LiveId" clId="{88E78C4D-0A8B-48B9-9B09-D10C29B3B287}" dt="2022-11-13T16:52:16.506" v="1219" actId="26606"/>
          <ac:cxnSpMkLst>
            <pc:docMk/>
            <pc:sldMk cId="4236469168" sldId="417"/>
            <ac:cxnSpMk id="12" creationId="{7E1D4427-852B-4B37-8E76-0E9F1810BA2A}"/>
          </ac:cxnSpMkLst>
        </pc:cxnChg>
        <pc:cxnChg chg="del">
          <ac:chgData name="Romain Rachenne" userId="d05ffb5d262588ec" providerId="LiveId" clId="{88E78C4D-0A8B-48B9-9B09-D10C29B3B287}" dt="2022-11-13T16:52:02.551" v="1212"/>
          <ac:cxnSpMkLst>
            <pc:docMk/>
            <pc:sldMk cId="4236469168" sldId="417"/>
            <ac:cxnSpMk id="15" creationId="{6B5B1DD8-6224-4137-8621-32982B00F9FC}"/>
          </ac:cxnSpMkLst>
        </pc:cxnChg>
        <pc:cxnChg chg="add">
          <ac:chgData name="Romain Rachenne" userId="d05ffb5d262588ec" providerId="LiveId" clId="{88E78C4D-0A8B-48B9-9B09-D10C29B3B287}" dt="2022-11-13T16:52:16.506" v="1219" actId="26606"/>
          <ac:cxnSpMkLst>
            <pc:docMk/>
            <pc:sldMk cId="4236469168" sldId="417"/>
            <ac:cxnSpMk id="16" creationId="{6B5B1DD8-6224-4137-8621-32982B00F9FC}"/>
          </ac:cxnSpMkLst>
        </pc:cxnChg>
      </pc:sldChg>
      <pc:sldChg chg="delSp modSp add mod ord setBg">
        <pc:chgData name="Romain Rachenne" userId="d05ffb5d262588ec" providerId="LiveId" clId="{88E78C4D-0A8B-48B9-9B09-D10C29B3B287}" dt="2022-11-13T16:53:28.980" v="1270" actId="1076"/>
        <pc:sldMkLst>
          <pc:docMk/>
          <pc:sldMk cId="45436515" sldId="418"/>
        </pc:sldMkLst>
        <pc:spChg chg="mod">
          <ac:chgData name="Romain Rachenne" userId="d05ffb5d262588ec" providerId="LiveId" clId="{88E78C4D-0A8B-48B9-9B09-D10C29B3B287}" dt="2022-11-13T16:52:58.975" v="1261" actId="20577"/>
          <ac:spMkLst>
            <pc:docMk/>
            <pc:sldMk cId="45436515" sldId="418"/>
            <ac:spMk id="2" creationId="{D11FAE35-D882-4808-BC79-41E636B7A22D}"/>
          </ac:spMkLst>
        </pc:spChg>
        <pc:grpChg chg="del">
          <ac:chgData name="Romain Rachenne" userId="d05ffb5d262588ec" providerId="LiveId" clId="{88E78C4D-0A8B-48B9-9B09-D10C29B3B287}" dt="2022-11-13T16:53:00.007" v="1262" actId="478"/>
          <ac:grpSpMkLst>
            <pc:docMk/>
            <pc:sldMk cId="45436515" sldId="418"/>
            <ac:grpSpMk id="6" creationId="{00000000-0000-0000-0000-000000000000}"/>
          </ac:grpSpMkLst>
        </pc:grpChg>
        <pc:graphicFrameChg chg="mod">
          <ac:chgData name="Romain Rachenne" userId="d05ffb5d262588ec" providerId="LiveId" clId="{88E78C4D-0A8B-48B9-9B09-D10C29B3B287}" dt="2022-11-13T16:53:28.980" v="1270" actId="1076"/>
          <ac:graphicFrameMkLst>
            <pc:docMk/>
            <pc:sldMk cId="45436515" sldId="418"/>
            <ac:graphicFrameMk id="5" creationId="{FB5EA03B-4A14-4367-8014-8E835B6E3848}"/>
          </ac:graphicFrameMkLst>
        </pc:graphicFrameChg>
      </pc:sldChg>
      <pc:sldChg chg="modSp new del mod">
        <pc:chgData name="Romain Rachenne" userId="d05ffb5d262588ec" providerId="LiveId" clId="{88E78C4D-0A8B-48B9-9B09-D10C29B3B287}" dt="2022-11-13T16:52:52.317" v="1248" actId="47"/>
        <pc:sldMkLst>
          <pc:docMk/>
          <pc:sldMk cId="3942744655" sldId="418"/>
        </pc:sldMkLst>
        <pc:spChg chg="mod">
          <ac:chgData name="Romain Rachenne" userId="d05ffb5d262588ec" providerId="LiveId" clId="{88E78C4D-0A8B-48B9-9B09-D10C29B3B287}" dt="2022-11-13T16:52:47.823" v="1247" actId="20577"/>
          <ac:spMkLst>
            <pc:docMk/>
            <pc:sldMk cId="3942744655" sldId="418"/>
            <ac:spMk id="2" creationId="{40303A68-1830-A8A9-D1CC-22C4EC984A2A}"/>
          </ac:spMkLst>
        </pc:spChg>
      </pc:sldChg>
    </pc:docChg>
  </pc:docChgLst>
  <pc:docChgLst>
    <pc:chgData name="Romain Rachenne" userId="d05ffb5d262588ec" providerId="LiveId" clId="{6EF55C5A-D936-464F-8BDD-1A87440F9A13}"/>
    <pc:docChg chg="undo custSel mod modSld sldOrd">
      <pc:chgData name="Romain Rachenne" userId="d05ffb5d262588ec" providerId="LiveId" clId="{6EF55C5A-D936-464F-8BDD-1A87440F9A13}" dt="2020-12-11T07:43:56.813" v="168" actId="1076"/>
      <pc:docMkLst>
        <pc:docMk/>
      </pc:docMkLst>
      <pc:sldChg chg="ord">
        <pc:chgData name="Romain Rachenne" userId="d05ffb5d262588ec" providerId="LiveId" clId="{6EF55C5A-D936-464F-8BDD-1A87440F9A13}" dt="2020-12-11T05:44:15.873" v="12"/>
        <pc:sldMkLst>
          <pc:docMk/>
          <pc:sldMk cId="782006460" sldId="292"/>
        </pc:sldMkLst>
      </pc:sldChg>
      <pc:sldChg chg="addSp delSp modSp mod">
        <pc:chgData name="Romain Rachenne" userId="d05ffb5d262588ec" providerId="LiveId" clId="{6EF55C5A-D936-464F-8BDD-1A87440F9A13}" dt="2020-12-11T05:45:14.655" v="28"/>
        <pc:sldMkLst>
          <pc:docMk/>
          <pc:sldMk cId="209503933" sldId="293"/>
        </pc:sldMkLst>
        <pc:picChg chg="del">
          <ac:chgData name="Romain Rachenne" userId="d05ffb5d262588ec" providerId="LiveId" clId="{6EF55C5A-D936-464F-8BDD-1A87440F9A13}" dt="2020-12-11T05:45:14.375" v="27" actId="478"/>
          <ac:picMkLst>
            <pc:docMk/>
            <pc:sldMk cId="209503933" sldId="293"/>
            <ac:picMk id="4" creationId="{26A434AC-82D8-4FC6-8592-2CFB53F9287C}"/>
          </ac:picMkLst>
        </pc:picChg>
        <pc:picChg chg="add mod">
          <ac:chgData name="Romain Rachenne" userId="d05ffb5d262588ec" providerId="LiveId" clId="{6EF55C5A-D936-464F-8BDD-1A87440F9A13}" dt="2020-12-11T05:45:14.655" v="28"/>
          <ac:picMkLst>
            <pc:docMk/>
            <pc:sldMk cId="209503933" sldId="293"/>
            <ac:picMk id="7" creationId="{CAEE1ED5-7F36-4343-A621-117F47350DFB}"/>
          </ac:picMkLst>
        </pc:picChg>
      </pc:sldChg>
      <pc:sldChg chg="addSp delSp modSp mod">
        <pc:chgData name="Romain Rachenne" userId="d05ffb5d262588ec" providerId="LiveId" clId="{6EF55C5A-D936-464F-8BDD-1A87440F9A13}" dt="2020-12-11T05:45:21.317" v="32"/>
        <pc:sldMkLst>
          <pc:docMk/>
          <pc:sldMk cId="611248365" sldId="299"/>
        </pc:sldMkLst>
        <pc:picChg chg="add mod">
          <ac:chgData name="Romain Rachenne" userId="d05ffb5d262588ec" providerId="LiveId" clId="{6EF55C5A-D936-464F-8BDD-1A87440F9A13}" dt="2020-12-11T05:45:21.317" v="32"/>
          <ac:picMkLst>
            <pc:docMk/>
            <pc:sldMk cId="611248365" sldId="299"/>
            <ac:picMk id="15" creationId="{4E4A015D-5DC1-42D7-957D-BF024A735B79}"/>
          </ac:picMkLst>
        </pc:picChg>
        <pc:picChg chg="del">
          <ac:chgData name="Romain Rachenne" userId="d05ffb5d262588ec" providerId="LiveId" clId="{6EF55C5A-D936-464F-8BDD-1A87440F9A13}" dt="2020-12-11T05:45:21.062" v="31" actId="478"/>
          <ac:picMkLst>
            <pc:docMk/>
            <pc:sldMk cId="611248365" sldId="299"/>
            <ac:picMk id="27" creationId="{B0B18234-9EBA-486F-ADE6-7DD5D4ECE03E}"/>
          </ac:picMkLst>
        </pc:picChg>
      </pc:sldChg>
      <pc:sldChg chg="addSp delSp modSp mod">
        <pc:chgData name="Romain Rachenne" userId="d05ffb5d262588ec" providerId="LiveId" clId="{6EF55C5A-D936-464F-8BDD-1A87440F9A13}" dt="2020-12-11T05:45:18.235" v="30"/>
        <pc:sldMkLst>
          <pc:docMk/>
          <pc:sldMk cId="1993337092" sldId="322"/>
        </pc:sldMkLst>
        <pc:picChg chg="add mod">
          <ac:chgData name="Romain Rachenne" userId="d05ffb5d262588ec" providerId="LiveId" clId="{6EF55C5A-D936-464F-8BDD-1A87440F9A13}" dt="2020-12-11T05:45:18.235" v="30"/>
          <ac:picMkLst>
            <pc:docMk/>
            <pc:sldMk cId="1993337092" sldId="322"/>
            <ac:picMk id="14" creationId="{C8811ACA-31B0-493F-A16D-31EF1E61B7B3}"/>
          </ac:picMkLst>
        </pc:picChg>
        <pc:picChg chg="del">
          <ac:chgData name="Romain Rachenne" userId="d05ffb5d262588ec" providerId="LiveId" clId="{6EF55C5A-D936-464F-8BDD-1A87440F9A13}" dt="2020-12-11T05:45:17.888" v="29" actId="478"/>
          <ac:picMkLst>
            <pc:docMk/>
            <pc:sldMk cId="1993337092" sldId="322"/>
            <ac:picMk id="46" creationId="{5AE6BCF0-30CC-4A22-AF14-8EB30B1B08D0}"/>
          </ac:picMkLst>
        </pc:picChg>
      </pc:sldChg>
      <pc:sldChg chg="addSp delSp modSp mod">
        <pc:chgData name="Romain Rachenne" userId="d05ffb5d262588ec" providerId="LiveId" clId="{6EF55C5A-D936-464F-8BDD-1A87440F9A13}" dt="2020-12-11T07:43:10.135" v="156" actId="1076"/>
        <pc:sldMkLst>
          <pc:docMk/>
          <pc:sldMk cId="2146091089" sldId="324"/>
        </pc:sldMkLst>
        <pc:spChg chg="add mod">
          <ac:chgData name="Romain Rachenne" userId="d05ffb5d262588ec" providerId="LiveId" clId="{6EF55C5A-D936-464F-8BDD-1A87440F9A13}" dt="2020-12-11T07:43:10.135" v="156" actId="1076"/>
          <ac:spMkLst>
            <pc:docMk/>
            <pc:sldMk cId="2146091089" sldId="324"/>
            <ac:spMk id="3" creationId="{19D3ABE5-255F-491A-AACE-F0D28BBECB88}"/>
          </ac:spMkLst>
        </pc:spChg>
        <pc:picChg chg="del">
          <ac:chgData name="Romain Rachenne" userId="d05ffb5d262588ec" providerId="LiveId" clId="{6EF55C5A-D936-464F-8BDD-1A87440F9A13}" dt="2020-12-11T07:37:03.835" v="72" actId="478"/>
          <ac:picMkLst>
            <pc:docMk/>
            <pc:sldMk cId="2146091089" sldId="324"/>
            <ac:picMk id="8" creationId="{0F1090E9-E53B-47B7-A097-9E493B518423}"/>
          </ac:picMkLst>
        </pc:picChg>
        <pc:picChg chg="add mod">
          <ac:chgData name="Romain Rachenne" userId="d05ffb5d262588ec" providerId="LiveId" clId="{6EF55C5A-D936-464F-8BDD-1A87440F9A13}" dt="2020-12-11T07:43:00.296" v="154" actId="1076"/>
          <ac:picMkLst>
            <pc:docMk/>
            <pc:sldMk cId="2146091089" sldId="324"/>
            <ac:picMk id="3075" creationId="{545295F2-FCF1-4E25-91BE-CC8F686B51EB}"/>
          </ac:picMkLst>
        </pc:picChg>
      </pc:sldChg>
      <pc:sldChg chg="addSp delSp modSp mod">
        <pc:chgData name="Romain Rachenne" userId="d05ffb5d262588ec" providerId="LiveId" clId="{6EF55C5A-D936-464F-8BDD-1A87440F9A13}" dt="2020-12-11T07:43:56.813" v="168" actId="1076"/>
        <pc:sldMkLst>
          <pc:docMk/>
          <pc:sldMk cId="2528595908" sldId="342"/>
        </pc:sldMkLst>
        <pc:spChg chg="add del mod">
          <ac:chgData name="Romain Rachenne" userId="d05ffb5d262588ec" providerId="LiveId" clId="{6EF55C5A-D936-464F-8BDD-1A87440F9A13}" dt="2020-12-11T07:33:32.924" v="56"/>
          <ac:spMkLst>
            <pc:docMk/>
            <pc:sldMk cId="2528595908" sldId="342"/>
            <ac:spMk id="3" creationId="{BE12D255-F6D8-4F3D-9E92-6D93131CFE88}"/>
          </ac:spMkLst>
        </pc:spChg>
        <pc:spChg chg="add del">
          <ac:chgData name="Romain Rachenne" userId="d05ffb5d262588ec" providerId="LiveId" clId="{6EF55C5A-D936-464F-8BDD-1A87440F9A13}" dt="2020-12-11T07:33:08.051" v="48"/>
          <ac:spMkLst>
            <pc:docMk/>
            <pc:sldMk cId="2528595908" sldId="342"/>
            <ac:spMk id="4" creationId="{CC6665F5-DEF1-4997-8E27-4FF0A58512E1}"/>
          </ac:spMkLst>
        </pc:spChg>
        <pc:spChg chg="add del mod">
          <ac:chgData name="Romain Rachenne" userId="d05ffb5d262588ec" providerId="LiveId" clId="{6EF55C5A-D936-464F-8BDD-1A87440F9A13}" dt="2020-12-11T07:33:04.409" v="47"/>
          <ac:spMkLst>
            <pc:docMk/>
            <pc:sldMk cId="2528595908" sldId="342"/>
            <ac:spMk id="6" creationId="{7D23A363-A65D-4F96-BEFA-DE5E3179B1CE}"/>
          </ac:spMkLst>
        </pc:spChg>
        <pc:spChg chg="add mod">
          <ac:chgData name="Romain Rachenne" userId="d05ffb5d262588ec" providerId="LiveId" clId="{6EF55C5A-D936-464F-8BDD-1A87440F9A13}" dt="2020-12-11T07:43:49.857" v="166" actId="1076"/>
          <ac:spMkLst>
            <pc:docMk/>
            <pc:sldMk cId="2528595908" sldId="342"/>
            <ac:spMk id="10" creationId="{CEC5E6BD-A6E0-4967-9C80-2232FDB6CE4A}"/>
          </ac:spMkLst>
        </pc:spChg>
        <pc:picChg chg="del">
          <ac:chgData name="Romain Rachenne" userId="d05ffb5d262588ec" providerId="LiveId" clId="{6EF55C5A-D936-464F-8BDD-1A87440F9A13}" dt="2020-12-11T07:32:39.746" v="37" actId="478"/>
          <ac:picMkLst>
            <pc:docMk/>
            <pc:sldMk cId="2528595908" sldId="342"/>
            <ac:picMk id="8" creationId="{CB4436DA-6D21-4481-AD9D-DDFA6AEEEEBE}"/>
          </ac:picMkLst>
        </pc:picChg>
        <pc:picChg chg="add mod">
          <ac:chgData name="Romain Rachenne" userId="d05ffb5d262588ec" providerId="LiveId" clId="{6EF55C5A-D936-464F-8BDD-1A87440F9A13}" dt="2020-12-11T05:45:46.005" v="33"/>
          <ac:picMkLst>
            <pc:docMk/>
            <pc:sldMk cId="2528595908" sldId="342"/>
            <ac:picMk id="9" creationId="{A946EA14-6B6A-400B-93C4-6E446325B7E8}"/>
          </ac:picMkLst>
        </pc:picChg>
        <pc:picChg chg="add mod">
          <ac:chgData name="Romain Rachenne" userId="d05ffb5d262588ec" providerId="LiveId" clId="{6EF55C5A-D936-464F-8BDD-1A87440F9A13}" dt="2020-12-11T07:43:56.813" v="168" actId="1076"/>
          <ac:picMkLst>
            <pc:docMk/>
            <pc:sldMk cId="2528595908" sldId="342"/>
            <ac:picMk id="1026" creationId="{2F7A0923-44A0-4EE7-80EE-EE29E97857A8}"/>
          </ac:picMkLst>
        </pc:picChg>
        <pc:picChg chg="add del">
          <ac:chgData name="Romain Rachenne" userId="d05ffb5d262588ec" providerId="LiveId" clId="{6EF55C5A-D936-464F-8BDD-1A87440F9A13}" dt="2020-12-11T07:32:56.154" v="44"/>
          <ac:picMkLst>
            <pc:docMk/>
            <pc:sldMk cId="2528595908" sldId="342"/>
            <ac:picMk id="1028" creationId="{EA30F874-56EF-44BF-9182-D03FCF3BC607}"/>
          </ac:picMkLst>
        </pc:picChg>
      </pc:sldChg>
      <pc:sldChg chg="addSp delSp modSp mod">
        <pc:chgData name="Romain Rachenne" userId="d05ffb5d262588ec" providerId="LiveId" clId="{6EF55C5A-D936-464F-8BDD-1A87440F9A13}" dt="2020-12-11T07:42:32.627" v="148" actId="1076"/>
        <pc:sldMkLst>
          <pc:docMk/>
          <pc:sldMk cId="1504780826" sldId="347"/>
        </pc:sldMkLst>
        <pc:spChg chg="add mod">
          <ac:chgData name="Romain Rachenne" userId="d05ffb5d262588ec" providerId="LiveId" clId="{6EF55C5A-D936-464F-8BDD-1A87440F9A13}" dt="2020-12-11T07:42:32.627" v="148" actId="1076"/>
          <ac:spMkLst>
            <pc:docMk/>
            <pc:sldMk cId="1504780826" sldId="347"/>
            <ac:spMk id="3" creationId="{92D7C10F-914A-417A-B671-58D03127F480}"/>
          </ac:spMkLst>
        </pc:spChg>
        <pc:picChg chg="del">
          <ac:chgData name="Romain Rachenne" userId="d05ffb5d262588ec" providerId="LiveId" clId="{6EF55C5A-D936-464F-8BDD-1A87440F9A13}" dt="2020-12-11T07:40:14.128" v="113" actId="478"/>
          <ac:picMkLst>
            <pc:docMk/>
            <pc:sldMk cId="1504780826" sldId="347"/>
            <ac:picMk id="8" creationId="{07F772AD-2D9C-42DD-A5BB-0C32A77924DB}"/>
          </ac:picMkLst>
        </pc:picChg>
        <pc:picChg chg="add mod">
          <ac:chgData name="Romain Rachenne" userId="d05ffb5d262588ec" providerId="LiveId" clId="{6EF55C5A-D936-464F-8BDD-1A87440F9A13}" dt="2020-12-11T07:42:02.035" v="140" actId="1076"/>
          <ac:picMkLst>
            <pc:docMk/>
            <pc:sldMk cId="1504780826" sldId="347"/>
            <ac:picMk id="5123" creationId="{5761B3B4-ED23-4AF3-AAA2-46AE61A865D2}"/>
          </ac:picMkLst>
        </pc:picChg>
      </pc:sldChg>
      <pc:sldChg chg="addSp delSp modSp mod">
        <pc:chgData name="Romain Rachenne" userId="d05ffb5d262588ec" providerId="LiveId" clId="{6EF55C5A-D936-464F-8BDD-1A87440F9A13}" dt="2020-12-11T06:48:22.557" v="36" actId="1076"/>
        <pc:sldMkLst>
          <pc:docMk/>
          <pc:sldMk cId="607970337" sldId="351"/>
        </pc:sldMkLst>
        <pc:picChg chg="add mod">
          <ac:chgData name="Romain Rachenne" userId="d05ffb5d262588ec" providerId="LiveId" clId="{6EF55C5A-D936-464F-8BDD-1A87440F9A13}" dt="2020-12-11T06:48:22.557" v="36" actId="1076"/>
          <ac:picMkLst>
            <pc:docMk/>
            <pc:sldMk cId="607970337" sldId="351"/>
            <ac:picMk id="4" creationId="{A92E3FF8-0B72-4366-86A9-1799906B7B87}"/>
          </ac:picMkLst>
        </pc:picChg>
        <pc:picChg chg="del">
          <ac:chgData name="Romain Rachenne" userId="d05ffb5d262588ec" providerId="LiveId" clId="{6EF55C5A-D936-464F-8BDD-1A87440F9A13}" dt="2020-12-11T06:48:16.558" v="34" actId="478"/>
          <ac:picMkLst>
            <pc:docMk/>
            <pc:sldMk cId="607970337" sldId="351"/>
            <ac:picMk id="1026" creationId="{BA822AF9-35AF-4D88-9D10-680FCB177F96}"/>
          </ac:picMkLst>
        </pc:picChg>
      </pc:sldChg>
      <pc:sldChg chg="addSp delSp modSp mod">
        <pc:chgData name="Romain Rachenne" userId="d05ffb5d262588ec" providerId="LiveId" clId="{6EF55C5A-D936-464F-8BDD-1A87440F9A13}" dt="2020-12-11T07:43:25.668" v="160" actId="1076"/>
        <pc:sldMkLst>
          <pc:docMk/>
          <pc:sldMk cId="8062692" sldId="355"/>
        </pc:sldMkLst>
        <pc:spChg chg="add mod">
          <ac:chgData name="Romain Rachenne" userId="d05ffb5d262588ec" providerId="LiveId" clId="{6EF55C5A-D936-464F-8BDD-1A87440F9A13}" dt="2020-12-11T07:43:25.668" v="160" actId="1076"/>
          <ac:spMkLst>
            <pc:docMk/>
            <pc:sldMk cId="8062692" sldId="355"/>
            <ac:spMk id="3" creationId="{1653E259-166C-4B05-95D9-60CE9BE776D1}"/>
          </ac:spMkLst>
        </pc:spChg>
        <pc:picChg chg="del">
          <ac:chgData name="Romain Rachenne" userId="d05ffb5d262588ec" providerId="LiveId" clId="{6EF55C5A-D936-464F-8BDD-1A87440F9A13}" dt="2020-12-11T07:35:36.222" v="57" actId="478"/>
          <ac:picMkLst>
            <pc:docMk/>
            <pc:sldMk cId="8062692" sldId="355"/>
            <ac:picMk id="8" creationId="{CB4436DA-6D21-4481-AD9D-DDFA6AEEEEBE}"/>
          </ac:picMkLst>
        </pc:picChg>
        <pc:picChg chg="add mod">
          <ac:chgData name="Romain Rachenne" userId="d05ffb5d262588ec" providerId="LiveId" clId="{6EF55C5A-D936-464F-8BDD-1A87440F9A13}" dt="2020-12-11T07:43:17.584" v="158" actId="1076"/>
          <ac:picMkLst>
            <pc:docMk/>
            <pc:sldMk cId="8062692" sldId="355"/>
            <ac:picMk id="2051" creationId="{7B79C2C7-4419-462E-A8E7-F1872EC0446F}"/>
          </ac:picMkLst>
        </pc:picChg>
      </pc:sldChg>
      <pc:sldChg chg="addSp delSp modSp mod">
        <pc:chgData name="Romain Rachenne" userId="d05ffb5d262588ec" providerId="LiveId" clId="{6EF55C5A-D936-464F-8BDD-1A87440F9A13}" dt="2020-12-11T07:42:53.152" v="152" actId="1076"/>
        <pc:sldMkLst>
          <pc:docMk/>
          <pc:sldMk cId="2598671472" sldId="356"/>
        </pc:sldMkLst>
        <pc:spChg chg="add mod">
          <ac:chgData name="Romain Rachenne" userId="d05ffb5d262588ec" providerId="LiveId" clId="{6EF55C5A-D936-464F-8BDD-1A87440F9A13}" dt="2020-12-11T07:42:53.152" v="152" actId="1076"/>
          <ac:spMkLst>
            <pc:docMk/>
            <pc:sldMk cId="2598671472" sldId="356"/>
            <ac:spMk id="3" creationId="{A2815C53-A799-4540-A0C7-91B6CAFE1538}"/>
          </ac:spMkLst>
        </pc:spChg>
        <pc:picChg chg="del">
          <ac:chgData name="Romain Rachenne" userId="d05ffb5d262588ec" providerId="LiveId" clId="{6EF55C5A-D936-464F-8BDD-1A87440F9A13}" dt="2020-12-11T07:38:35.098" v="91" actId="478"/>
          <ac:picMkLst>
            <pc:docMk/>
            <pc:sldMk cId="2598671472" sldId="356"/>
            <ac:picMk id="8" creationId="{0F1090E9-E53B-47B7-A097-9E493B518423}"/>
          </ac:picMkLst>
        </pc:picChg>
        <pc:picChg chg="add mod">
          <ac:chgData name="Romain Rachenne" userId="d05ffb5d262588ec" providerId="LiveId" clId="{6EF55C5A-D936-464F-8BDD-1A87440F9A13}" dt="2020-12-11T07:42:40.964" v="150" actId="1076"/>
          <ac:picMkLst>
            <pc:docMk/>
            <pc:sldMk cId="2598671472" sldId="356"/>
            <ac:picMk id="4098" creationId="{25CB89DE-4B8D-4596-B804-438C53D3B007}"/>
          </ac:picMkLst>
        </pc:picChg>
      </pc:sldChg>
      <pc:sldChg chg="addSp delSp modSp mod">
        <pc:chgData name="Romain Rachenne" userId="d05ffb5d262588ec" providerId="LiveId" clId="{6EF55C5A-D936-464F-8BDD-1A87440F9A13}" dt="2020-12-11T07:42:22.777" v="146" actId="1076"/>
        <pc:sldMkLst>
          <pc:docMk/>
          <pc:sldMk cId="1897892808" sldId="357"/>
        </pc:sldMkLst>
        <pc:spChg chg="add del">
          <ac:chgData name="Romain Rachenne" userId="d05ffb5d262588ec" providerId="LiveId" clId="{6EF55C5A-D936-464F-8BDD-1A87440F9A13}" dt="2020-12-11T07:41:14.017" v="131" actId="22"/>
          <ac:spMkLst>
            <pc:docMk/>
            <pc:sldMk cId="1897892808" sldId="357"/>
            <ac:spMk id="10" creationId="{5C201749-1451-4979-A4BE-FBCD67324422}"/>
          </ac:spMkLst>
        </pc:spChg>
        <pc:spChg chg="add mod">
          <ac:chgData name="Romain Rachenne" userId="d05ffb5d262588ec" providerId="LiveId" clId="{6EF55C5A-D936-464F-8BDD-1A87440F9A13}" dt="2020-12-11T07:42:22.777" v="146" actId="1076"/>
          <ac:spMkLst>
            <pc:docMk/>
            <pc:sldMk cId="1897892808" sldId="357"/>
            <ac:spMk id="11" creationId="{319BD0CA-5CC5-483E-952B-519CEF28F343}"/>
          </ac:spMkLst>
        </pc:spChg>
        <pc:picChg chg="del">
          <ac:chgData name="Romain Rachenne" userId="d05ffb5d262588ec" providerId="LiveId" clId="{6EF55C5A-D936-464F-8BDD-1A87440F9A13}" dt="2020-12-11T07:41:02.229" v="129" actId="478"/>
          <ac:picMkLst>
            <pc:docMk/>
            <pc:sldMk cId="1897892808" sldId="357"/>
            <ac:picMk id="8" creationId="{07F772AD-2D9C-42DD-A5BB-0C32A77924DB}"/>
          </ac:picMkLst>
        </pc:picChg>
        <pc:picChg chg="add mod">
          <ac:chgData name="Romain Rachenne" userId="d05ffb5d262588ec" providerId="LiveId" clId="{6EF55C5A-D936-464F-8BDD-1A87440F9A13}" dt="2020-12-11T07:42:18.927" v="145" actId="1076"/>
          <ac:picMkLst>
            <pc:docMk/>
            <pc:sldMk cId="1897892808" sldId="357"/>
            <ac:picMk id="6146" creationId="{C2FC4CAE-ABD6-494F-8DB4-48F68CAB348F}"/>
          </ac:picMkLst>
        </pc:picChg>
      </pc:sldChg>
      <pc:sldChg chg="addSp delSp modSp mod setBg">
        <pc:chgData name="Romain Rachenne" userId="d05ffb5d262588ec" providerId="LiveId" clId="{6EF55C5A-D936-464F-8BDD-1A87440F9A13}" dt="2020-12-11T05:44:03.114" v="9" actId="26606"/>
        <pc:sldMkLst>
          <pc:docMk/>
          <pc:sldMk cId="2818825844" sldId="358"/>
        </pc:sldMkLst>
        <pc:spChg chg="mod ord">
          <ac:chgData name="Romain Rachenne" userId="d05ffb5d262588ec" providerId="LiveId" clId="{6EF55C5A-D936-464F-8BDD-1A87440F9A13}" dt="2020-12-11T05:44:03.114" v="9" actId="26606"/>
          <ac:spMkLst>
            <pc:docMk/>
            <pc:sldMk cId="2818825844" sldId="358"/>
            <ac:spMk id="2" creationId="{92BA1684-E405-467C-8DE1-082B19C75699}"/>
          </ac:spMkLst>
        </pc:spChg>
        <pc:spChg chg="add del">
          <ac:chgData name="Romain Rachenne" userId="d05ffb5d262588ec" providerId="LiveId" clId="{6EF55C5A-D936-464F-8BDD-1A87440F9A13}" dt="2020-12-11T05:43:55.156" v="6" actId="26606"/>
          <ac:spMkLst>
            <pc:docMk/>
            <pc:sldMk cId="2818825844" sldId="358"/>
            <ac:spMk id="9" creationId="{4E4490D0-3672-446A-AC12-B4830333BDDD}"/>
          </ac:spMkLst>
        </pc:spChg>
        <pc:spChg chg="add del">
          <ac:chgData name="Romain Rachenne" userId="d05ffb5d262588ec" providerId="LiveId" clId="{6EF55C5A-D936-464F-8BDD-1A87440F9A13}" dt="2020-12-11T05:43:55.156" v="6" actId="26606"/>
          <ac:spMkLst>
            <pc:docMk/>
            <pc:sldMk cId="2818825844" sldId="358"/>
            <ac:spMk id="11" creationId="{39CB82C2-DF65-4EC1-8280-F201D50F570B}"/>
          </ac:spMkLst>
        </pc:spChg>
        <pc:spChg chg="add del">
          <ac:chgData name="Romain Rachenne" userId="d05ffb5d262588ec" providerId="LiveId" clId="{6EF55C5A-D936-464F-8BDD-1A87440F9A13}" dt="2020-12-11T05:43:55.156" v="6" actId="26606"/>
          <ac:spMkLst>
            <pc:docMk/>
            <pc:sldMk cId="2818825844" sldId="358"/>
            <ac:spMk id="15" creationId="{FA4CD5CB-D209-4D70-8CA4-629731C59219}"/>
          </ac:spMkLst>
        </pc:spChg>
        <pc:spChg chg="add del">
          <ac:chgData name="Romain Rachenne" userId="d05ffb5d262588ec" providerId="LiveId" clId="{6EF55C5A-D936-464F-8BDD-1A87440F9A13}" dt="2020-12-11T05:43:55.156" v="6" actId="26606"/>
          <ac:spMkLst>
            <pc:docMk/>
            <pc:sldMk cId="2818825844" sldId="358"/>
            <ac:spMk id="19" creationId="{B4C27B90-DF2B-4D00-BA07-18ED774CD2F1}"/>
          </ac:spMkLst>
        </pc:spChg>
        <pc:spChg chg="add del">
          <ac:chgData name="Romain Rachenne" userId="d05ffb5d262588ec" providerId="LiveId" clId="{6EF55C5A-D936-464F-8BDD-1A87440F9A13}" dt="2020-12-11T05:43:55.156" v="6" actId="26606"/>
          <ac:spMkLst>
            <pc:docMk/>
            <pc:sldMk cId="2818825844" sldId="358"/>
            <ac:spMk id="21" creationId="{593ACC25-C262-417A-8AA9-0641C772BDB6}"/>
          </ac:spMkLst>
        </pc:spChg>
        <pc:spChg chg="add mod">
          <ac:chgData name="Romain Rachenne" userId="d05ffb5d262588ec" providerId="LiveId" clId="{6EF55C5A-D936-464F-8BDD-1A87440F9A13}" dt="2020-12-11T05:44:03.114" v="9" actId="26606"/>
          <ac:spMkLst>
            <pc:docMk/>
            <pc:sldMk cId="2818825844" sldId="358"/>
            <ac:spMk id="25" creationId="{E30A11C9-8CCD-4397-9325-58F535179580}"/>
          </ac:spMkLst>
        </pc:spChg>
        <pc:spChg chg="add del">
          <ac:chgData name="Romain Rachenne" userId="d05ffb5d262588ec" providerId="LiveId" clId="{6EF55C5A-D936-464F-8BDD-1A87440F9A13}" dt="2020-12-11T05:44:03.114" v="9" actId="26606"/>
          <ac:spMkLst>
            <pc:docMk/>
            <pc:sldMk cId="2818825844" sldId="358"/>
            <ac:spMk id="28" creationId="{284B70D5-875B-433D-BDBD-1522A85D6C1D}"/>
          </ac:spMkLst>
        </pc:spChg>
        <pc:spChg chg="add del">
          <ac:chgData name="Romain Rachenne" userId="d05ffb5d262588ec" providerId="LiveId" clId="{6EF55C5A-D936-464F-8BDD-1A87440F9A13}" dt="2020-12-11T05:44:03.114" v="9" actId="26606"/>
          <ac:spMkLst>
            <pc:docMk/>
            <pc:sldMk cId="2818825844" sldId="358"/>
            <ac:spMk id="32" creationId="{1E299956-A9E7-4FC1-A0B1-D590CA9730E8}"/>
          </ac:spMkLst>
        </pc:spChg>
        <pc:spChg chg="add del">
          <ac:chgData name="Romain Rachenne" userId="d05ffb5d262588ec" providerId="LiveId" clId="{6EF55C5A-D936-464F-8BDD-1A87440F9A13}" dt="2020-12-11T05:44:03.114" v="9" actId="26606"/>
          <ac:spMkLst>
            <pc:docMk/>
            <pc:sldMk cId="2818825844" sldId="358"/>
            <ac:spMk id="34" creationId="{17FC539C-B783-4B03-9F9E-D13430F3F64F}"/>
          </ac:spMkLst>
        </pc:spChg>
        <pc:spChg chg="add">
          <ac:chgData name="Romain Rachenne" userId="d05ffb5d262588ec" providerId="LiveId" clId="{6EF55C5A-D936-464F-8BDD-1A87440F9A13}" dt="2020-12-11T05:44:03.114" v="9" actId="26606"/>
          <ac:spMkLst>
            <pc:docMk/>
            <pc:sldMk cId="2818825844" sldId="358"/>
            <ac:spMk id="39" creationId="{4E4490D0-3672-446A-AC12-B4830333BDDD}"/>
          </ac:spMkLst>
        </pc:spChg>
        <pc:spChg chg="add">
          <ac:chgData name="Romain Rachenne" userId="d05ffb5d262588ec" providerId="LiveId" clId="{6EF55C5A-D936-464F-8BDD-1A87440F9A13}" dt="2020-12-11T05:44:03.114" v="9" actId="26606"/>
          <ac:spMkLst>
            <pc:docMk/>
            <pc:sldMk cId="2818825844" sldId="358"/>
            <ac:spMk id="41" creationId="{39CB82C2-DF65-4EC1-8280-F201D50F570B}"/>
          </ac:spMkLst>
        </pc:spChg>
        <pc:spChg chg="add">
          <ac:chgData name="Romain Rachenne" userId="d05ffb5d262588ec" providerId="LiveId" clId="{6EF55C5A-D936-464F-8BDD-1A87440F9A13}" dt="2020-12-11T05:44:03.114" v="9" actId="26606"/>
          <ac:spMkLst>
            <pc:docMk/>
            <pc:sldMk cId="2818825844" sldId="358"/>
            <ac:spMk id="45" creationId="{5A1B47C8-47A0-4A88-8830-6DEA3B5DE392}"/>
          </ac:spMkLst>
        </pc:spChg>
        <pc:spChg chg="add">
          <ac:chgData name="Romain Rachenne" userId="d05ffb5d262588ec" providerId="LiveId" clId="{6EF55C5A-D936-464F-8BDD-1A87440F9A13}" dt="2020-12-11T05:44:03.114" v="9" actId="26606"/>
          <ac:spMkLst>
            <pc:docMk/>
            <pc:sldMk cId="2818825844" sldId="358"/>
            <ac:spMk id="47" creationId="{984BBFDD-E720-4805-A9C8-129FBBF6DD70}"/>
          </ac:spMkLst>
        </pc:spChg>
        <pc:spChg chg="add">
          <ac:chgData name="Romain Rachenne" userId="d05ffb5d262588ec" providerId="LiveId" clId="{6EF55C5A-D936-464F-8BDD-1A87440F9A13}" dt="2020-12-11T05:44:03.114" v="9" actId="26606"/>
          <ac:spMkLst>
            <pc:docMk/>
            <pc:sldMk cId="2818825844" sldId="358"/>
            <ac:spMk id="49" creationId="{5AC4BE46-4A77-42FE-9D15-065CDB2F847C}"/>
          </ac:spMkLst>
        </pc:spChg>
        <pc:picChg chg="mod">
          <ac:chgData name="Romain Rachenne" userId="d05ffb5d262588ec" providerId="LiveId" clId="{6EF55C5A-D936-464F-8BDD-1A87440F9A13}" dt="2020-12-11T05:44:03.114" v="9" actId="26606"/>
          <ac:picMkLst>
            <pc:docMk/>
            <pc:sldMk cId="2818825844" sldId="358"/>
            <ac:picMk id="4" creationId="{A13FD23C-7EEC-4431-82A5-9E72758A58B0}"/>
          </ac:picMkLst>
        </pc:picChg>
        <pc:cxnChg chg="add del">
          <ac:chgData name="Romain Rachenne" userId="d05ffb5d262588ec" providerId="LiveId" clId="{6EF55C5A-D936-464F-8BDD-1A87440F9A13}" dt="2020-12-11T05:43:55.156" v="6" actId="26606"/>
          <ac:cxnSpMkLst>
            <pc:docMk/>
            <pc:sldMk cId="2818825844" sldId="358"/>
            <ac:cxnSpMk id="13" creationId="{7E1D4427-852B-4B37-8E76-0E9F1810BA2A}"/>
          </ac:cxnSpMkLst>
        </pc:cxnChg>
        <pc:cxnChg chg="add del">
          <ac:chgData name="Romain Rachenne" userId="d05ffb5d262588ec" providerId="LiveId" clId="{6EF55C5A-D936-464F-8BDD-1A87440F9A13}" dt="2020-12-11T05:43:55.156" v="6" actId="26606"/>
          <ac:cxnSpMkLst>
            <pc:docMk/>
            <pc:sldMk cId="2818825844" sldId="358"/>
            <ac:cxnSpMk id="17" creationId="{5C6A2BAE-B461-4B55-8E1F-0722ABDD1393}"/>
          </ac:cxnSpMkLst>
        </pc:cxnChg>
        <pc:cxnChg chg="add del">
          <ac:chgData name="Romain Rachenne" userId="d05ffb5d262588ec" providerId="LiveId" clId="{6EF55C5A-D936-464F-8BDD-1A87440F9A13}" dt="2020-12-11T05:44:03.114" v="9" actId="26606"/>
          <ac:cxnSpMkLst>
            <pc:docMk/>
            <pc:sldMk cId="2818825844" sldId="358"/>
            <ac:cxnSpMk id="30" creationId="{C947DF4A-614C-4B4C-8B80-E5B9D8E8CFED}"/>
          </ac:cxnSpMkLst>
        </pc:cxnChg>
        <pc:cxnChg chg="add">
          <ac:chgData name="Romain Rachenne" userId="d05ffb5d262588ec" providerId="LiveId" clId="{6EF55C5A-D936-464F-8BDD-1A87440F9A13}" dt="2020-12-11T05:44:03.114" v="9" actId="26606"/>
          <ac:cxnSpMkLst>
            <pc:docMk/>
            <pc:sldMk cId="2818825844" sldId="358"/>
            <ac:cxnSpMk id="43" creationId="{7E1D4427-852B-4B37-8E76-0E9F1810BA2A}"/>
          </ac:cxnSpMkLst>
        </pc:cxnChg>
      </pc:sldChg>
      <pc:sldChg chg="addSp delSp modSp mod setBg">
        <pc:chgData name="Romain Rachenne" userId="d05ffb5d262588ec" providerId="LiveId" clId="{6EF55C5A-D936-464F-8BDD-1A87440F9A13}" dt="2020-12-11T05:45:11.618" v="26"/>
        <pc:sldMkLst>
          <pc:docMk/>
          <pc:sldMk cId="1482809837" sldId="359"/>
        </pc:sldMkLst>
        <pc:spChg chg="mod">
          <ac:chgData name="Romain Rachenne" userId="d05ffb5d262588ec" providerId="LiveId" clId="{6EF55C5A-D936-464F-8BDD-1A87440F9A13}" dt="2020-12-11T05:44:34.063" v="22" actId="404"/>
          <ac:spMkLst>
            <pc:docMk/>
            <pc:sldMk cId="1482809837" sldId="359"/>
            <ac:spMk id="2" creationId="{151CD8BC-E868-4D08-A768-62ADD13FA9C4}"/>
          </ac:spMkLst>
        </pc:spChg>
        <pc:spChg chg="del">
          <ac:chgData name="Romain Rachenne" userId="d05ffb5d262588ec" providerId="LiveId" clId="{6EF55C5A-D936-464F-8BDD-1A87440F9A13}" dt="2020-12-11T05:44:18.272" v="13" actId="478"/>
          <ac:spMkLst>
            <pc:docMk/>
            <pc:sldMk cId="1482809837" sldId="359"/>
            <ac:spMk id="3" creationId="{DD81AE4C-2C91-4037-86A1-300DD2965792}"/>
          </ac:spMkLst>
        </pc:spChg>
        <pc:spChg chg="add">
          <ac:chgData name="Romain Rachenne" userId="d05ffb5d262588ec" providerId="LiveId" clId="{6EF55C5A-D936-464F-8BDD-1A87440F9A13}" dt="2020-12-11T05:44:24.508" v="14" actId="26606"/>
          <ac:spMkLst>
            <pc:docMk/>
            <pc:sldMk cId="1482809837" sldId="359"/>
            <ac:spMk id="9" creationId="{4E4490D0-3672-446A-AC12-B4830333BDDD}"/>
          </ac:spMkLst>
        </pc:spChg>
        <pc:spChg chg="add">
          <ac:chgData name="Romain Rachenne" userId="d05ffb5d262588ec" providerId="LiveId" clId="{6EF55C5A-D936-464F-8BDD-1A87440F9A13}" dt="2020-12-11T05:44:24.508" v="14" actId="26606"/>
          <ac:spMkLst>
            <pc:docMk/>
            <pc:sldMk cId="1482809837" sldId="359"/>
            <ac:spMk id="11" creationId="{39CB82C2-DF65-4EC1-8280-F201D50F570B}"/>
          </ac:spMkLst>
        </pc:spChg>
        <pc:spChg chg="add">
          <ac:chgData name="Romain Rachenne" userId="d05ffb5d262588ec" providerId="LiveId" clId="{6EF55C5A-D936-464F-8BDD-1A87440F9A13}" dt="2020-12-11T05:44:24.508" v="14" actId="26606"/>
          <ac:spMkLst>
            <pc:docMk/>
            <pc:sldMk cId="1482809837" sldId="359"/>
            <ac:spMk id="15" creationId="{5AE6C737-FF55-4064-94B7-0B21D2EB6045}"/>
          </ac:spMkLst>
        </pc:spChg>
        <pc:spChg chg="add">
          <ac:chgData name="Romain Rachenne" userId="d05ffb5d262588ec" providerId="LiveId" clId="{6EF55C5A-D936-464F-8BDD-1A87440F9A13}" dt="2020-12-11T05:44:24.508" v="14" actId="26606"/>
          <ac:spMkLst>
            <pc:docMk/>
            <pc:sldMk cId="1482809837" sldId="359"/>
            <ac:spMk id="19" creationId="{D8218D9F-38B6-4AE0-9051-5434D19A5277}"/>
          </ac:spMkLst>
        </pc:spChg>
        <pc:spChg chg="add">
          <ac:chgData name="Romain Rachenne" userId="d05ffb5d262588ec" providerId="LiveId" clId="{6EF55C5A-D936-464F-8BDD-1A87440F9A13}" dt="2020-12-11T05:44:24.508" v="14" actId="26606"/>
          <ac:spMkLst>
            <pc:docMk/>
            <pc:sldMk cId="1482809837" sldId="359"/>
            <ac:spMk id="21" creationId="{2D3DCA99-84AF-487A-BF72-91C5FA6B0B70}"/>
          </ac:spMkLst>
        </pc:spChg>
        <pc:picChg chg="add mod">
          <ac:chgData name="Romain Rachenne" userId="d05ffb5d262588ec" providerId="LiveId" clId="{6EF55C5A-D936-464F-8BDD-1A87440F9A13}" dt="2020-12-11T05:44:24.508" v="14" actId="26606"/>
          <ac:picMkLst>
            <pc:docMk/>
            <pc:sldMk cId="1482809837" sldId="359"/>
            <ac:picMk id="4" creationId="{498F4FA6-0D5D-4F5A-94B3-97A18761FD52}"/>
          </ac:picMkLst>
        </pc:picChg>
        <pc:picChg chg="add del mod">
          <ac:chgData name="Romain Rachenne" userId="d05ffb5d262588ec" providerId="LiveId" clId="{6EF55C5A-D936-464F-8BDD-1A87440F9A13}" dt="2020-12-11T05:45:11.307" v="25" actId="478"/>
          <ac:picMkLst>
            <pc:docMk/>
            <pc:sldMk cId="1482809837" sldId="359"/>
            <ac:picMk id="12" creationId="{85C8E13A-9CF0-464B-B760-698E730E6C67}"/>
          </ac:picMkLst>
        </pc:picChg>
        <pc:picChg chg="add mod">
          <ac:chgData name="Romain Rachenne" userId="d05ffb5d262588ec" providerId="LiveId" clId="{6EF55C5A-D936-464F-8BDD-1A87440F9A13}" dt="2020-12-11T05:44:59.673" v="24"/>
          <ac:picMkLst>
            <pc:docMk/>
            <pc:sldMk cId="1482809837" sldId="359"/>
            <ac:picMk id="14" creationId="{C2D3166F-0D35-4F52-83F5-D4E574CF82B8}"/>
          </ac:picMkLst>
        </pc:picChg>
        <pc:picChg chg="add mod">
          <ac:chgData name="Romain Rachenne" userId="d05ffb5d262588ec" providerId="LiveId" clId="{6EF55C5A-D936-464F-8BDD-1A87440F9A13}" dt="2020-12-11T05:45:11.618" v="26"/>
          <ac:picMkLst>
            <pc:docMk/>
            <pc:sldMk cId="1482809837" sldId="359"/>
            <ac:picMk id="16" creationId="{879C45CD-EA7A-451F-BAAB-FB9849DFB579}"/>
          </ac:picMkLst>
        </pc:picChg>
        <pc:cxnChg chg="add">
          <ac:chgData name="Romain Rachenne" userId="d05ffb5d262588ec" providerId="LiveId" clId="{6EF55C5A-D936-464F-8BDD-1A87440F9A13}" dt="2020-12-11T05:44:24.508" v="14" actId="26606"/>
          <ac:cxnSpMkLst>
            <pc:docMk/>
            <pc:sldMk cId="1482809837" sldId="359"/>
            <ac:cxnSpMk id="13" creationId="{7E1D4427-852B-4B37-8E76-0E9F1810BA2A}"/>
          </ac:cxnSpMkLst>
        </pc:cxnChg>
        <pc:cxnChg chg="add">
          <ac:chgData name="Romain Rachenne" userId="d05ffb5d262588ec" providerId="LiveId" clId="{6EF55C5A-D936-464F-8BDD-1A87440F9A13}" dt="2020-12-11T05:44:24.508" v="14" actId="26606"/>
          <ac:cxnSpMkLst>
            <pc:docMk/>
            <pc:sldMk cId="1482809837" sldId="359"/>
            <ac:cxnSpMk id="17" creationId="{6B5B1DD8-6224-4137-8621-32982B00F9FC}"/>
          </ac:cxnSpMkLst>
        </pc:cxnChg>
      </pc:sldChg>
    </pc:docChg>
  </pc:docChgLst>
  <pc:docChgLst>
    <pc:chgData name="Romain Rachenne" userId="d05ffb5d262588ec" providerId="LiveId" clId="{B285D14A-E7E2-4CBC-A9C0-DC32C4AEE9CE}"/>
    <pc:docChg chg="undo custSel mod addSld delSld modSld sldOrd">
      <pc:chgData name="Romain Rachenne" userId="d05ffb5d262588ec" providerId="LiveId" clId="{B285D14A-E7E2-4CBC-A9C0-DC32C4AEE9CE}" dt="2020-01-09T14:14:54.959" v="1921"/>
      <pc:docMkLst>
        <pc:docMk/>
      </pc:docMkLst>
      <pc:sldChg chg="addSp delSp modSp mod modTransition setBg setClrOvrMap">
        <pc:chgData name="Romain Rachenne" userId="d05ffb5d262588ec" providerId="LiveId" clId="{B285D14A-E7E2-4CBC-A9C0-DC32C4AEE9CE}" dt="2020-01-09T14:07:41.712" v="1909"/>
        <pc:sldMkLst>
          <pc:docMk/>
          <pc:sldMk cId="1990881570" sldId="257"/>
        </pc:sldMkLst>
        <pc:spChg chg="mod">
          <ac:chgData name="Romain Rachenne" userId="d05ffb5d262588ec" providerId="LiveId" clId="{B285D14A-E7E2-4CBC-A9C0-DC32C4AEE9CE}" dt="2020-01-09T10:12:20.209" v="51" actId="14100"/>
          <ac:spMkLst>
            <pc:docMk/>
            <pc:sldMk cId="1990881570" sldId="257"/>
            <ac:spMk id="2" creationId="{00000000-0000-0000-0000-000000000000}"/>
          </ac:spMkLst>
        </pc:spChg>
        <pc:spChg chg="mod">
          <ac:chgData name="Romain Rachenne" userId="d05ffb5d262588ec" providerId="LiveId" clId="{B285D14A-E7E2-4CBC-A9C0-DC32C4AEE9CE}" dt="2020-01-09T10:12:10.553" v="44" actId="20577"/>
          <ac:spMkLst>
            <pc:docMk/>
            <pc:sldMk cId="1990881570" sldId="257"/>
            <ac:spMk id="3" creationId="{00000000-0000-0000-0000-000000000000}"/>
          </ac:spMkLst>
        </pc:spChg>
        <pc:spChg chg="add del">
          <ac:chgData name="Romain Rachenne" userId="d05ffb5d262588ec" providerId="LiveId" clId="{B285D14A-E7E2-4CBC-A9C0-DC32C4AEE9CE}" dt="2020-01-09T10:11:43.585" v="22" actId="26606"/>
          <ac:spMkLst>
            <pc:docMk/>
            <pc:sldMk cId="1990881570" sldId="257"/>
            <ac:spMk id="14" creationId="{C4E89C94-E462-4566-A15A-32835FD68BCD}"/>
          </ac:spMkLst>
        </pc:spChg>
        <pc:spChg chg="add del">
          <ac:chgData name="Romain Rachenne" userId="d05ffb5d262588ec" providerId="LiveId" clId="{B285D14A-E7E2-4CBC-A9C0-DC32C4AEE9CE}" dt="2020-01-09T10:11:43.585" v="22" actId="26606"/>
          <ac:spMkLst>
            <pc:docMk/>
            <pc:sldMk cId="1990881570" sldId="257"/>
            <ac:spMk id="16" creationId="{E25F4A20-71FB-4A26-92E2-89DED49264CA}"/>
          </ac:spMkLst>
        </pc:spChg>
        <pc:spChg chg="add del">
          <ac:chgData name="Romain Rachenne" userId="d05ffb5d262588ec" providerId="LiveId" clId="{B285D14A-E7E2-4CBC-A9C0-DC32C4AEE9CE}" dt="2020-01-09T10:11:45.749" v="24" actId="26606"/>
          <ac:spMkLst>
            <pc:docMk/>
            <pc:sldMk cId="1990881570" sldId="257"/>
            <ac:spMk id="19" creationId="{B9E780F8-2452-4595-A281-E594BA83DB0D}"/>
          </ac:spMkLst>
        </pc:spChg>
        <pc:spChg chg="add del">
          <ac:chgData name="Romain Rachenne" userId="d05ffb5d262588ec" providerId="LiveId" clId="{B285D14A-E7E2-4CBC-A9C0-DC32C4AEE9CE}" dt="2020-01-09T10:11:45.749" v="24" actId="26606"/>
          <ac:spMkLst>
            <pc:docMk/>
            <pc:sldMk cId="1990881570" sldId="257"/>
            <ac:spMk id="20" creationId="{A917F44A-7774-4C79-BEDC-0CC73C8C0E04}"/>
          </ac:spMkLst>
        </pc:spChg>
        <pc:spChg chg="add del">
          <ac:chgData name="Romain Rachenne" userId="d05ffb5d262588ec" providerId="LiveId" clId="{B285D14A-E7E2-4CBC-A9C0-DC32C4AEE9CE}" dt="2020-01-09T10:11:47.124" v="26" actId="26606"/>
          <ac:spMkLst>
            <pc:docMk/>
            <pc:sldMk cId="1990881570" sldId="257"/>
            <ac:spMk id="22" creationId="{AE220058-3FCE-496E-ADF2-D8A6961F39F6}"/>
          </ac:spMkLst>
        </pc:spChg>
        <pc:spChg chg="add del">
          <ac:chgData name="Romain Rachenne" userId="d05ffb5d262588ec" providerId="LiveId" clId="{B285D14A-E7E2-4CBC-A9C0-DC32C4AEE9CE}" dt="2020-01-09T10:11:47.124" v="26" actId="26606"/>
          <ac:spMkLst>
            <pc:docMk/>
            <pc:sldMk cId="1990881570" sldId="257"/>
            <ac:spMk id="24" creationId="{3E9C5090-7D25-41E3-A6D3-CCAEE505E785}"/>
          </ac:spMkLst>
        </pc:spChg>
        <pc:spChg chg="add del">
          <ac:chgData name="Romain Rachenne" userId="d05ffb5d262588ec" providerId="LiveId" clId="{B285D14A-E7E2-4CBC-A9C0-DC32C4AEE9CE}" dt="2020-01-09T10:11:47.124" v="26" actId="26606"/>
          <ac:spMkLst>
            <pc:docMk/>
            <pc:sldMk cId="1990881570" sldId="257"/>
            <ac:spMk id="25" creationId="{11BF8809-0DAC-41E5-A212-ACB4A01BE95B}"/>
          </ac:spMkLst>
        </pc:spChg>
        <pc:spChg chg="add del">
          <ac:chgData name="Romain Rachenne" userId="d05ffb5d262588ec" providerId="LiveId" clId="{B285D14A-E7E2-4CBC-A9C0-DC32C4AEE9CE}" dt="2020-01-09T10:11:59.043" v="34" actId="26606"/>
          <ac:spMkLst>
            <pc:docMk/>
            <pc:sldMk cId="1990881570" sldId="257"/>
            <ac:spMk id="27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11:59.043" v="34" actId="26606"/>
          <ac:spMkLst>
            <pc:docMk/>
            <pc:sldMk cId="1990881570" sldId="257"/>
            <ac:spMk id="29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11:59.043" v="34" actId="26606"/>
          <ac:spMkLst>
            <pc:docMk/>
            <pc:sldMk cId="1990881570" sldId="257"/>
            <ac:spMk id="30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0:11:53.185" v="29" actId="26606"/>
          <ac:spMkLst>
            <pc:docMk/>
            <pc:sldMk cId="1990881570" sldId="257"/>
            <ac:spMk id="35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11:53.185" v="29" actId="26606"/>
          <ac:spMkLst>
            <pc:docMk/>
            <pc:sldMk cId="1990881570" sldId="257"/>
            <ac:spMk id="39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11:53.185" v="29" actId="26606"/>
          <ac:spMkLst>
            <pc:docMk/>
            <pc:sldMk cId="1990881570" sldId="257"/>
            <ac:spMk id="41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0:11:53.794" v="31" actId="26606"/>
          <ac:spMkLst>
            <pc:docMk/>
            <pc:sldMk cId="1990881570" sldId="257"/>
            <ac:spMk id="43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11:53.794" v="31" actId="26606"/>
          <ac:spMkLst>
            <pc:docMk/>
            <pc:sldMk cId="1990881570" sldId="257"/>
            <ac:spMk id="45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11:53.794" v="31" actId="26606"/>
          <ac:spMkLst>
            <pc:docMk/>
            <pc:sldMk cId="1990881570" sldId="257"/>
            <ac:spMk id="46" creationId="{2D3DCA99-84AF-487A-BF72-91C5FA6B0B70}"/>
          </ac:spMkLst>
        </pc:spChg>
        <pc:spChg chg="add del">
          <ac:chgData name="Romain Rachenne" userId="d05ffb5d262588ec" providerId="LiveId" clId="{B285D14A-E7E2-4CBC-A9C0-DC32C4AEE9CE}" dt="2020-01-09T10:11:59.028" v="33" actId="26606"/>
          <ac:spMkLst>
            <pc:docMk/>
            <pc:sldMk cId="1990881570" sldId="257"/>
            <ac:spMk id="48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11:59.028" v="33" actId="26606"/>
          <ac:spMkLst>
            <pc:docMk/>
            <pc:sldMk cId="1990881570" sldId="257"/>
            <ac:spMk id="50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11:59.028" v="33" actId="26606"/>
          <ac:spMkLst>
            <pc:docMk/>
            <pc:sldMk cId="1990881570" sldId="257"/>
            <ac:spMk id="51" creationId="{593ACC25-C262-417A-8AA9-0641C772BDB6}"/>
          </ac:spMkLst>
        </pc:spChg>
        <pc:spChg chg="add">
          <ac:chgData name="Romain Rachenne" userId="d05ffb5d262588ec" providerId="LiveId" clId="{B285D14A-E7E2-4CBC-A9C0-DC32C4AEE9CE}" dt="2020-01-09T10:11:59.043" v="34" actId="26606"/>
          <ac:spMkLst>
            <pc:docMk/>
            <pc:sldMk cId="1990881570" sldId="257"/>
            <ac:spMk id="53" creationId="{F452A527-3631-41ED-858D-3777A7D1496A}"/>
          </ac:spMkLst>
        </pc:spChg>
        <pc:spChg chg="add">
          <ac:chgData name="Romain Rachenne" userId="d05ffb5d262588ec" providerId="LiveId" clId="{B285D14A-E7E2-4CBC-A9C0-DC32C4AEE9CE}" dt="2020-01-09T10:11:59.043" v="34" actId="26606"/>
          <ac:spMkLst>
            <pc:docMk/>
            <pc:sldMk cId="1990881570" sldId="257"/>
            <ac:spMk id="55" creationId="{F85B92BC-678C-4E14-97E6-3227DEF86371}"/>
          </ac:spMkLst>
        </pc:spChg>
        <pc:spChg chg="add">
          <ac:chgData name="Romain Rachenne" userId="d05ffb5d262588ec" providerId="LiveId" clId="{B285D14A-E7E2-4CBC-A9C0-DC32C4AEE9CE}" dt="2020-01-09T10:11:59.043" v="34" actId="26606"/>
          <ac:spMkLst>
            <pc:docMk/>
            <pc:sldMk cId="1990881570" sldId="257"/>
            <ac:spMk id="56" creationId="{D2644120-A6B9-4D5C-8A60-E2F4CC220E77}"/>
          </ac:spMkLst>
        </pc:spChg>
        <pc:picChg chg="mod ord">
          <ac:chgData name="Romain Rachenne" userId="d05ffb5d262588ec" providerId="LiveId" clId="{B285D14A-E7E2-4CBC-A9C0-DC32C4AEE9CE}" dt="2020-01-09T10:12:05.585" v="35" actId="27614"/>
          <ac:picMkLst>
            <pc:docMk/>
            <pc:sldMk cId="1990881570" sldId="257"/>
            <ac:picMk id="7" creationId="{00000000-0000-0000-0000-000000000000}"/>
          </ac:picMkLst>
        </pc:picChg>
        <pc:cxnChg chg="add del">
          <ac:chgData name="Romain Rachenne" userId="d05ffb5d262588ec" providerId="LiveId" clId="{B285D14A-E7E2-4CBC-A9C0-DC32C4AEE9CE}" dt="2020-01-09T10:11:43.585" v="22" actId="26606"/>
          <ac:cxnSpMkLst>
            <pc:docMk/>
            <pc:sldMk cId="1990881570" sldId="257"/>
            <ac:cxnSpMk id="12" creationId="{4071767D-5FF7-4508-B8B7-BB60FF3AB250}"/>
          </ac:cxnSpMkLst>
        </pc:cxnChg>
        <pc:cxnChg chg="add del">
          <ac:chgData name="Romain Rachenne" userId="d05ffb5d262588ec" providerId="LiveId" clId="{B285D14A-E7E2-4CBC-A9C0-DC32C4AEE9CE}" dt="2020-01-09T10:11:45.749" v="24" actId="26606"/>
          <ac:cxnSpMkLst>
            <pc:docMk/>
            <pc:sldMk cId="1990881570" sldId="257"/>
            <ac:cxnSpMk id="18" creationId="{E6E50488-8E5E-4E36-9763-092234CAED4A}"/>
          </ac:cxnSpMkLst>
        </pc:cxnChg>
        <pc:cxnChg chg="add del">
          <ac:chgData name="Romain Rachenne" userId="d05ffb5d262588ec" providerId="LiveId" clId="{B285D14A-E7E2-4CBC-A9C0-DC32C4AEE9CE}" dt="2020-01-09T10:11:47.124" v="26" actId="26606"/>
          <ac:cxnSpMkLst>
            <pc:docMk/>
            <pc:sldMk cId="1990881570" sldId="257"/>
            <ac:cxnSpMk id="23" creationId="{E193F809-7E50-4AAD-8E26-878207931CB5}"/>
          </ac:cxnSpMkLst>
        </pc:cxnChg>
        <pc:cxnChg chg="add del">
          <ac:chgData name="Romain Rachenne" userId="d05ffb5d262588ec" providerId="LiveId" clId="{B285D14A-E7E2-4CBC-A9C0-DC32C4AEE9CE}" dt="2020-01-09T10:11:59.043" v="34" actId="26606"/>
          <ac:cxnSpMkLst>
            <pc:docMk/>
            <pc:sldMk cId="1990881570" sldId="257"/>
            <ac:cxnSpMk id="28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0:11:53.185" v="29" actId="26606"/>
          <ac:cxnSpMkLst>
            <pc:docMk/>
            <pc:sldMk cId="1990881570" sldId="257"/>
            <ac:cxnSpMk id="37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0:11:53.794" v="31" actId="26606"/>
          <ac:cxnSpMkLst>
            <pc:docMk/>
            <pc:sldMk cId="1990881570" sldId="257"/>
            <ac:cxnSpMk id="44" creationId="{6B5B1DD8-6224-4137-8621-32982B00F9FC}"/>
          </ac:cxnSpMkLst>
        </pc:cxnChg>
        <pc:cxnChg chg="add del">
          <ac:chgData name="Romain Rachenne" userId="d05ffb5d262588ec" providerId="LiveId" clId="{B285D14A-E7E2-4CBC-A9C0-DC32C4AEE9CE}" dt="2020-01-09T10:11:59.028" v="33" actId="26606"/>
          <ac:cxnSpMkLst>
            <pc:docMk/>
            <pc:sldMk cId="1990881570" sldId="257"/>
            <ac:cxnSpMk id="49" creationId="{5C6A2BAE-B461-4B55-8E1F-0722ABDD1393}"/>
          </ac:cxnSpMkLst>
        </pc:cxnChg>
        <pc:cxnChg chg="add">
          <ac:chgData name="Romain Rachenne" userId="d05ffb5d262588ec" providerId="LiveId" clId="{B285D14A-E7E2-4CBC-A9C0-DC32C4AEE9CE}" dt="2020-01-09T10:11:59.043" v="34" actId="26606"/>
          <ac:cxnSpMkLst>
            <pc:docMk/>
            <pc:sldMk cId="1990881570" sldId="257"/>
            <ac:cxnSpMk id="54" creationId="{D28A9C89-B313-458F-9C85-515930A51A93}"/>
          </ac:cxnSpMkLst>
        </pc:cxnChg>
      </pc:sldChg>
      <pc:sldChg chg="del">
        <pc:chgData name="Romain Rachenne" userId="d05ffb5d262588ec" providerId="LiveId" clId="{B285D14A-E7E2-4CBC-A9C0-DC32C4AEE9CE}" dt="2020-01-09T10:21:02.806" v="428" actId="47"/>
        <pc:sldMkLst>
          <pc:docMk/>
          <pc:sldMk cId="3451877675" sldId="277"/>
        </pc:sldMkLst>
      </pc:sldChg>
      <pc:sldChg chg="addSp delSp modSp del">
        <pc:chgData name="Romain Rachenne" userId="d05ffb5d262588ec" providerId="LiveId" clId="{B285D14A-E7E2-4CBC-A9C0-DC32C4AEE9CE}" dt="2020-01-09T10:16:05.725" v="107" actId="47"/>
        <pc:sldMkLst>
          <pc:docMk/>
          <pc:sldMk cId="745513728" sldId="278"/>
        </pc:sldMkLst>
        <pc:spChg chg="del mod">
          <ac:chgData name="Romain Rachenne" userId="d05ffb5d262588ec" providerId="LiveId" clId="{B285D14A-E7E2-4CBC-A9C0-DC32C4AEE9CE}" dt="2020-01-09T10:13:50.676" v="90" actId="478"/>
          <ac:spMkLst>
            <pc:docMk/>
            <pc:sldMk cId="745513728" sldId="278"/>
            <ac:spMk id="2" creationId="{00000000-0000-0000-0000-000000000000}"/>
          </ac:spMkLst>
        </pc:spChg>
        <pc:spChg chg="del">
          <ac:chgData name="Romain Rachenne" userId="d05ffb5d262588ec" providerId="LiveId" clId="{B285D14A-E7E2-4CBC-A9C0-DC32C4AEE9CE}" dt="2020-01-09T10:12:45.615" v="82" actId="478"/>
          <ac:spMkLst>
            <pc:docMk/>
            <pc:sldMk cId="745513728" sldId="278"/>
            <ac:spMk id="3" creationId="{00000000-0000-0000-0000-000000000000}"/>
          </ac:spMkLst>
        </pc:spChg>
        <pc:spChg chg="add del mod">
          <ac:chgData name="Romain Rachenne" userId="d05ffb5d262588ec" providerId="LiveId" clId="{B285D14A-E7E2-4CBC-A9C0-DC32C4AEE9CE}" dt="2020-01-09T10:13:52.445" v="91" actId="478"/>
          <ac:spMkLst>
            <pc:docMk/>
            <pc:sldMk cId="745513728" sldId="278"/>
            <ac:spMk id="5" creationId="{55B7F71F-0DB0-446F-B0D3-F87202130F7B}"/>
          </ac:spMkLst>
        </pc:spChg>
        <pc:spChg chg="del mod">
          <ac:chgData name="Romain Rachenne" userId="d05ffb5d262588ec" providerId="LiveId" clId="{B285D14A-E7E2-4CBC-A9C0-DC32C4AEE9CE}" dt="2020-01-09T10:13:54.237" v="92" actId="478"/>
          <ac:spMkLst>
            <pc:docMk/>
            <pc:sldMk cId="745513728" sldId="278"/>
            <ac:spMk id="6" creationId="{00000000-0000-0000-0000-000000000000}"/>
          </ac:spMkLst>
        </pc:spChg>
        <pc:picChg chg="del">
          <ac:chgData name="Romain Rachenne" userId="d05ffb5d262588ec" providerId="LiveId" clId="{B285D14A-E7E2-4CBC-A9C0-DC32C4AEE9CE}" dt="2020-01-09T10:15:57.375" v="102"/>
          <ac:picMkLst>
            <pc:docMk/>
            <pc:sldMk cId="745513728" sldId="278"/>
            <ac:picMk id="8" creationId="{00000000-0000-0000-0000-000000000000}"/>
          </ac:picMkLst>
        </pc:picChg>
        <pc:picChg chg="del">
          <ac:chgData name="Romain Rachenne" userId="d05ffb5d262588ec" providerId="LiveId" clId="{B285D14A-E7E2-4CBC-A9C0-DC32C4AEE9CE}" dt="2020-01-09T10:15:53.485" v="100"/>
          <ac:picMkLst>
            <pc:docMk/>
            <pc:sldMk cId="745513728" sldId="278"/>
            <ac:picMk id="9" creationId="{00000000-0000-0000-0000-000000000000}"/>
          </ac:picMkLst>
        </pc:picChg>
        <pc:picChg chg="add del mod">
          <ac:chgData name="Romain Rachenne" userId="d05ffb5d262588ec" providerId="LiveId" clId="{B285D14A-E7E2-4CBC-A9C0-DC32C4AEE9CE}" dt="2020-01-09T10:16:01.055" v="104"/>
          <ac:picMkLst>
            <pc:docMk/>
            <pc:sldMk cId="745513728" sldId="278"/>
            <ac:picMk id="10" creationId="{760189F4-D339-42B0-B92F-31ED4C79D6D4}"/>
          </ac:picMkLst>
        </pc:picChg>
      </pc:sldChg>
      <pc:sldChg chg="del">
        <pc:chgData name="Romain Rachenne" userId="d05ffb5d262588ec" providerId="LiveId" clId="{B285D14A-E7E2-4CBC-A9C0-DC32C4AEE9CE}" dt="2020-01-09T10:28:57.032" v="862" actId="47"/>
        <pc:sldMkLst>
          <pc:docMk/>
          <pc:sldMk cId="81779245" sldId="279"/>
        </pc:sldMkLst>
      </pc:sldChg>
      <pc:sldChg chg="del">
        <pc:chgData name="Romain Rachenne" userId="d05ffb5d262588ec" providerId="LiveId" clId="{B285D14A-E7E2-4CBC-A9C0-DC32C4AEE9CE}" dt="2020-01-09T10:21:26.324" v="429" actId="47"/>
        <pc:sldMkLst>
          <pc:docMk/>
          <pc:sldMk cId="1781985609" sldId="280"/>
        </pc:sldMkLst>
      </pc:sldChg>
      <pc:sldChg chg="delSp modSp del ord">
        <pc:chgData name="Romain Rachenne" userId="d05ffb5d262588ec" providerId="LiveId" clId="{B285D14A-E7E2-4CBC-A9C0-DC32C4AEE9CE}" dt="2020-01-09T10:26:45.554" v="724" actId="47"/>
        <pc:sldMkLst>
          <pc:docMk/>
          <pc:sldMk cId="1972821704" sldId="281"/>
        </pc:sldMkLst>
        <pc:spChg chg="mod">
          <ac:chgData name="Romain Rachenne" userId="d05ffb5d262588ec" providerId="LiveId" clId="{B285D14A-E7E2-4CBC-A9C0-DC32C4AEE9CE}" dt="2020-01-09T10:23:24.817" v="590" actId="20577"/>
          <ac:spMkLst>
            <pc:docMk/>
            <pc:sldMk cId="1972821704" sldId="281"/>
            <ac:spMk id="3" creationId="{00000000-0000-0000-0000-000000000000}"/>
          </ac:spMkLst>
        </pc:spChg>
        <pc:spChg chg="del">
          <ac:chgData name="Romain Rachenne" userId="d05ffb5d262588ec" providerId="LiveId" clId="{B285D14A-E7E2-4CBC-A9C0-DC32C4AEE9CE}" dt="2020-01-09T10:23:45.510" v="626" actId="478"/>
          <ac:spMkLst>
            <pc:docMk/>
            <pc:sldMk cId="1972821704" sldId="281"/>
            <ac:spMk id="10" creationId="{00000000-0000-0000-0000-000000000000}"/>
          </ac:spMkLst>
        </pc:spChg>
        <pc:spChg chg="mod">
          <ac:chgData name="Romain Rachenne" userId="d05ffb5d262588ec" providerId="LiveId" clId="{B285D14A-E7E2-4CBC-A9C0-DC32C4AEE9CE}" dt="2020-01-09T10:23:57.385" v="631" actId="14100"/>
          <ac:spMkLst>
            <pc:docMk/>
            <pc:sldMk cId="1972821704" sldId="281"/>
            <ac:spMk id="11" creationId="{991FADD9-F383-4FAC-AE8A-CF4914133AF7}"/>
          </ac:spMkLst>
        </pc:spChg>
        <pc:spChg chg="mod">
          <ac:chgData name="Romain Rachenne" userId="d05ffb5d262588ec" providerId="LiveId" clId="{B285D14A-E7E2-4CBC-A9C0-DC32C4AEE9CE}" dt="2020-01-09T10:23:27.982" v="591" actId="1076"/>
          <ac:spMkLst>
            <pc:docMk/>
            <pc:sldMk cId="1972821704" sldId="281"/>
            <ac:spMk id="12" creationId="{00000000-0000-0000-0000-000000000000}"/>
          </ac:spMkLst>
        </pc:spChg>
        <pc:spChg chg="del">
          <ac:chgData name="Romain Rachenne" userId="d05ffb5d262588ec" providerId="LiveId" clId="{B285D14A-E7E2-4CBC-A9C0-DC32C4AEE9CE}" dt="2020-01-09T10:23:43.635" v="625" actId="478"/>
          <ac:spMkLst>
            <pc:docMk/>
            <pc:sldMk cId="1972821704" sldId="281"/>
            <ac:spMk id="13" creationId="{00000000-0000-0000-0000-000000000000}"/>
          </ac:spMkLst>
        </pc:spChg>
        <pc:spChg chg="del">
          <ac:chgData name="Romain Rachenne" userId="d05ffb5d262588ec" providerId="LiveId" clId="{B285D14A-E7E2-4CBC-A9C0-DC32C4AEE9CE}" dt="2020-01-09T10:23:42.620" v="624" actId="478"/>
          <ac:spMkLst>
            <pc:docMk/>
            <pc:sldMk cId="1972821704" sldId="281"/>
            <ac:spMk id="14" creationId="{00000000-0000-0000-0000-000000000000}"/>
          </ac:spMkLst>
        </pc:spChg>
      </pc:sldChg>
      <pc:sldChg chg="del">
        <pc:chgData name="Romain Rachenne" userId="d05ffb5d262588ec" providerId="LiveId" clId="{B285D14A-E7E2-4CBC-A9C0-DC32C4AEE9CE}" dt="2020-01-09T10:28:54.698" v="860" actId="47"/>
        <pc:sldMkLst>
          <pc:docMk/>
          <pc:sldMk cId="669770026" sldId="283"/>
        </pc:sldMkLst>
      </pc:sldChg>
      <pc:sldChg chg="del">
        <pc:chgData name="Romain Rachenne" userId="d05ffb5d262588ec" providerId="LiveId" clId="{B285D14A-E7E2-4CBC-A9C0-DC32C4AEE9CE}" dt="2020-01-09T10:28:56.349" v="861" actId="47"/>
        <pc:sldMkLst>
          <pc:docMk/>
          <pc:sldMk cId="3872186986" sldId="284"/>
        </pc:sldMkLst>
      </pc:sldChg>
      <pc:sldChg chg="del">
        <pc:chgData name="Romain Rachenne" userId="d05ffb5d262588ec" providerId="LiveId" clId="{B285D14A-E7E2-4CBC-A9C0-DC32C4AEE9CE}" dt="2020-01-09T10:28:57.597" v="863" actId="47"/>
        <pc:sldMkLst>
          <pc:docMk/>
          <pc:sldMk cId="1749945754" sldId="286"/>
        </pc:sldMkLst>
      </pc:sldChg>
      <pc:sldChg chg="del">
        <pc:chgData name="Romain Rachenne" userId="d05ffb5d262588ec" providerId="LiveId" clId="{B285D14A-E7E2-4CBC-A9C0-DC32C4AEE9CE}" dt="2020-01-09T10:28:46.356" v="858" actId="47"/>
        <pc:sldMkLst>
          <pc:docMk/>
          <pc:sldMk cId="1712044625" sldId="287"/>
        </pc:sldMkLst>
      </pc:sldChg>
      <pc:sldChg chg="del">
        <pc:chgData name="Romain Rachenne" userId="d05ffb5d262588ec" providerId="LiveId" clId="{B285D14A-E7E2-4CBC-A9C0-DC32C4AEE9CE}" dt="2020-01-09T10:28:42.923" v="857" actId="47"/>
        <pc:sldMkLst>
          <pc:docMk/>
          <pc:sldMk cId="2680979075" sldId="288"/>
        </pc:sldMkLst>
      </pc:sldChg>
      <pc:sldChg chg="del">
        <pc:chgData name="Romain Rachenne" userId="d05ffb5d262588ec" providerId="LiveId" clId="{B285D14A-E7E2-4CBC-A9C0-DC32C4AEE9CE}" dt="2020-01-09T10:28:47.729" v="859" actId="47"/>
        <pc:sldMkLst>
          <pc:docMk/>
          <pc:sldMk cId="2050081649" sldId="289"/>
        </pc:sldMkLst>
      </pc:sldChg>
      <pc:sldChg chg="add del">
        <pc:chgData name="Romain Rachenne" userId="d05ffb5d262588ec" providerId="LiveId" clId="{B285D14A-E7E2-4CBC-A9C0-DC32C4AEE9CE}" dt="2020-01-09T10:17:08.735" v="149" actId="47"/>
        <pc:sldMkLst>
          <pc:docMk/>
          <pc:sldMk cId="443047213" sldId="290"/>
        </pc:sldMkLst>
      </pc:sldChg>
      <pc:sldChg chg="add del">
        <pc:chgData name="Romain Rachenne" userId="d05ffb5d262588ec" providerId="LiveId" clId="{B285D14A-E7E2-4CBC-A9C0-DC32C4AEE9CE}" dt="2020-01-09T10:15:50.980" v="99" actId="47"/>
        <pc:sldMkLst>
          <pc:docMk/>
          <pc:sldMk cId="4241742477" sldId="291"/>
        </pc:sldMkLst>
      </pc:sldChg>
      <pc:sldChg chg="addSp delSp modSp add modTransition">
        <pc:chgData name="Romain Rachenne" userId="d05ffb5d262588ec" providerId="LiveId" clId="{B285D14A-E7E2-4CBC-A9C0-DC32C4AEE9CE}" dt="2020-01-09T14:12:48.871" v="1916"/>
        <pc:sldMkLst>
          <pc:docMk/>
          <pc:sldMk cId="782006460" sldId="292"/>
        </pc:sldMkLst>
        <pc:spChg chg="add mod">
          <ac:chgData name="Romain Rachenne" userId="d05ffb5d262588ec" providerId="LiveId" clId="{B285D14A-E7E2-4CBC-A9C0-DC32C4AEE9CE}" dt="2020-01-09T10:17:00.785" v="148" actId="1076"/>
          <ac:spMkLst>
            <pc:docMk/>
            <pc:sldMk cId="782006460" sldId="292"/>
            <ac:spMk id="5" creationId="{CA24649E-C454-4F33-B392-0356E6DC227A}"/>
          </ac:spMkLst>
        </pc:spChg>
        <pc:picChg chg="add">
          <ac:chgData name="Romain Rachenne" userId="d05ffb5d262588ec" providerId="LiveId" clId="{B285D14A-E7E2-4CBC-A9C0-DC32C4AEE9CE}" dt="2020-01-09T10:15:54.495" v="101"/>
          <ac:picMkLst>
            <pc:docMk/>
            <pc:sldMk cId="782006460" sldId="292"/>
            <ac:picMk id="2" creationId="{B8CFAE8E-2FFE-418D-8081-CD4958430758}"/>
          </ac:picMkLst>
        </pc:picChg>
        <pc:picChg chg="add">
          <ac:chgData name="Romain Rachenne" userId="d05ffb5d262588ec" providerId="LiveId" clId="{B285D14A-E7E2-4CBC-A9C0-DC32C4AEE9CE}" dt="2020-01-09T10:15:58.535" v="103"/>
          <ac:picMkLst>
            <pc:docMk/>
            <pc:sldMk cId="782006460" sldId="292"/>
            <ac:picMk id="3" creationId="{62338503-1E77-4360-B54A-C924D84092E4}"/>
          </ac:picMkLst>
        </pc:picChg>
        <pc:picChg chg="add mod">
          <ac:chgData name="Romain Rachenne" userId="d05ffb5d262588ec" providerId="LiveId" clId="{B285D14A-E7E2-4CBC-A9C0-DC32C4AEE9CE}" dt="2020-01-09T10:38:39.637" v="1100" actId="1076"/>
          <ac:picMkLst>
            <pc:docMk/>
            <pc:sldMk cId="782006460" sldId="292"/>
            <ac:picMk id="4" creationId="{7B327573-C8E0-409A-A73D-DB9C7873341C}"/>
          </ac:picMkLst>
        </pc:picChg>
        <pc:picChg chg="add del">
          <ac:chgData name="Romain Rachenne" userId="d05ffb5d262588ec" providerId="LiveId" clId="{B285D14A-E7E2-4CBC-A9C0-DC32C4AEE9CE}" dt="2020-01-09T10:35:38.722" v="1008"/>
          <ac:picMkLst>
            <pc:docMk/>
            <pc:sldMk cId="782006460" sldId="292"/>
            <ac:picMk id="6" creationId="{011A2944-F1D0-466D-AB95-ED02E2E2943A}"/>
          </ac:picMkLst>
        </pc:picChg>
      </pc:sldChg>
      <pc:sldChg chg="addSp modSp add ord modTransition">
        <pc:chgData name="Romain Rachenne" userId="d05ffb5d262588ec" providerId="LiveId" clId="{B285D14A-E7E2-4CBC-A9C0-DC32C4AEE9CE}" dt="2020-01-09T14:13:58.624" v="1917"/>
        <pc:sldMkLst>
          <pc:docMk/>
          <pc:sldMk cId="209503933" sldId="293"/>
        </pc:sldMkLst>
        <pc:spChg chg="mod">
          <ac:chgData name="Romain Rachenne" userId="d05ffb5d262588ec" providerId="LiveId" clId="{B285D14A-E7E2-4CBC-A9C0-DC32C4AEE9CE}" dt="2020-01-09T10:19:20.267" v="178" actId="20577"/>
          <ac:spMkLst>
            <pc:docMk/>
            <pc:sldMk cId="209503933" sldId="293"/>
            <ac:spMk id="2" creationId="{E539DC57-7F8A-40FE-AD3A-94C25287C775}"/>
          </ac:spMkLst>
        </pc:spChg>
        <pc:spChg chg="mod">
          <ac:chgData name="Romain Rachenne" userId="d05ffb5d262588ec" providerId="LiveId" clId="{B285D14A-E7E2-4CBC-A9C0-DC32C4AEE9CE}" dt="2020-01-09T10:28:03.024" v="847" actId="20577"/>
          <ac:spMkLst>
            <pc:docMk/>
            <pc:sldMk cId="209503933" sldId="293"/>
            <ac:spMk id="3" creationId="{9FE57C0E-CD38-4E23-A4D2-8FFD61996D1E}"/>
          </ac:spMkLst>
        </pc:spChg>
        <pc:picChg chg="add">
          <ac:chgData name="Romain Rachenne" userId="d05ffb5d262588ec" providerId="LiveId" clId="{B285D14A-E7E2-4CBC-A9C0-DC32C4AEE9CE}" dt="2020-01-09T10:35:21.547" v="998"/>
          <ac:picMkLst>
            <pc:docMk/>
            <pc:sldMk cId="209503933" sldId="293"/>
            <ac:picMk id="4" creationId="{26A434AC-82D8-4FC6-8592-2CFB53F9287C}"/>
          </ac:picMkLst>
        </pc:picChg>
        <pc:picChg chg="add">
          <ac:chgData name="Romain Rachenne" userId="d05ffb5d262588ec" providerId="LiveId" clId="{B285D14A-E7E2-4CBC-A9C0-DC32C4AEE9CE}" dt="2020-01-09T10:35:39.519" v="1009"/>
          <ac:picMkLst>
            <pc:docMk/>
            <pc:sldMk cId="209503933" sldId="293"/>
            <ac:picMk id="5" creationId="{DD9E8178-A848-411E-A06D-7D09BC3203A8}"/>
          </ac:picMkLst>
        </pc:picChg>
      </pc:sldChg>
      <pc:sldChg chg="addSp delSp modSp add del mod setBg">
        <pc:chgData name="Romain Rachenne" userId="d05ffb5d262588ec" providerId="LiveId" clId="{B285D14A-E7E2-4CBC-A9C0-DC32C4AEE9CE}" dt="2020-01-09T10:28:35.984" v="855" actId="47"/>
        <pc:sldMkLst>
          <pc:docMk/>
          <pc:sldMk cId="4132103087" sldId="294"/>
        </pc:sldMkLst>
        <pc:spChg chg="mod ord">
          <ac:chgData name="Romain Rachenne" userId="d05ffb5d262588ec" providerId="LiveId" clId="{B285D14A-E7E2-4CBC-A9C0-DC32C4AEE9CE}" dt="2020-01-09T10:22:11.636" v="460" actId="26606"/>
          <ac:spMkLst>
            <pc:docMk/>
            <pc:sldMk cId="4132103087" sldId="294"/>
            <ac:spMk id="2" creationId="{7B44054E-4394-4D3F-A4AD-9779682D20D7}"/>
          </ac:spMkLst>
        </pc:spChg>
        <pc:spChg chg="del">
          <ac:chgData name="Romain Rachenne" userId="d05ffb5d262588ec" providerId="LiveId" clId="{B285D14A-E7E2-4CBC-A9C0-DC32C4AEE9CE}" dt="2020-01-09T10:21:54.904" v="454"/>
          <ac:spMkLst>
            <pc:docMk/>
            <pc:sldMk cId="4132103087" sldId="294"/>
            <ac:spMk id="3" creationId="{ABB2931E-5557-4307-9819-885A5D6D2BAA}"/>
          </ac:spMkLst>
        </pc:spChg>
        <pc:spChg chg="add del">
          <ac:chgData name="Romain Rachenne" userId="d05ffb5d262588ec" providerId="LiveId" clId="{B285D14A-E7E2-4CBC-A9C0-DC32C4AEE9CE}" dt="2020-01-09T10:22:01.435" v="456" actId="26606"/>
          <ac:spMkLst>
            <pc:docMk/>
            <pc:sldMk cId="4132103087" sldId="294"/>
            <ac:spMk id="9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22:01.435" v="456" actId="26606"/>
          <ac:spMkLst>
            <pc:docMk/>
            <pc:sldMk cId="4132103087" sldId="294"/>
            <ac:spMk id="1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22:01.435" v="456" actId="26606"/>
          <ac:spMkLst>
            <pc:docMk/>
            <pc:sldMk cId="4132103087" sldId="294"/>
            <ac:spMk id="15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22:01.435" v="456" actId="26606"/>
          <ac:spMkLst>
            <pc:docMk/>
            <pc:sldMk cId="4132103087" sldId="294"/>
            <ac:spMk id="19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22:01.435" v="456" actId="26606"/>
          <ac:spMkLst>
            <pc:docMk/>
            <pc:sldMk cId="4132103087" sldId="294"/>
            <ac:spMk id="21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0:22:02.075" v="458" actId="26606"/>
          <ac:spMkLst>
            <pc:docMk/>
            <pc:sldMk cId="4132103087" sldId="294"/>
            <ac:spMk id="23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22:02.075" v="458" actId="26606"/>
          <ac:spMkLst>
            <pc:docMk/>
            <pc:sldMk cId="4132103087" sldId="294"/>
            <ac:spMk id="24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22:02.075" v="458" actId="26606"/>
          <ac:spMkLst>
            <pc:docMk/>
            <pc:sldMk cId="4132103087" sldId="294"/>
            <ac:spMk id="26" creationId="{5A1B47C8-47A0-4A88-8830-6DEA3B5DE392}"/>
          </ac:spMkLst>
        </pc:spChg>
        <pc:spChg chg="add del">
          <ac:chgData name="Romain Rachenne" userId="d05ffb5d262588ec" providerId="LiveId" clId="{B285D14A-E7E2-4CBC-A9C0-DC32C4AEE9CE}" dt="2020-01-09T10:22:02.075" v="458" actId="26606"/>
          <ac:spMkLst>
            <pc:docMk/>
            <pc:sldMk cId="4132103087" sldId="294"/>
            <ac:spMk id="27" creationId="{984BBFDD-E720-4805-A9C8-129FBBF6DD70}"/>
          </ac:spMkLst>
        </pc:spChg>
        <pc:spChg chg="add del">
          <ac:chgData name="Romain Rachenne" userId="d05ffb5d262588ec" providerId="LiveId" clId="{B285D14A-E7E2-4CBC-A9C0-DC32C4AEE9CE}" dt="2020-01-09T10:22:02.075" v="458" actId="26606"/>
          <ac:spMkLst>
            <pc:docMk/>
            <pc:sldMk cId="4132103087" sldId="294"/>
            <ac:spMk id="28" creationId="{5AC4BE46-4A77-42FE-9D15-065CDB2F847C}"/>
          </ac:spMkLst>
        </pc:spChg>
        <pc:spChg chg="add del">
          <ac:chgData name="Romain Rachenne" userId="d05ffb5d262588ec" providerId="LiveId" clId="{B285D14A-E7E2-4CBC-A9C0-DC32C4AEE9CE}" dt="2020-01-09T10:22:11.636" v="460" actId="26606"/>
          <ac:spMkLst>
            <pc:docMk/>
            <pc:sldMk cId="4132103087" sldId="294"/>
            <ac:spMk id="30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22:11.636" v="460" actId="26606"/>
          <ac:spMkLst>
            <pc:docMk/>
            <pc:sldMk cId="4132103087" sldId="294"/>
            <ac:spMk id="3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22:11.636" v="460" actId="26606"/>
          <ac:spMkLst>
            <pc:docMk/>
            <pc:sldMk cId="4132103087" sldId="294"/>
            <ac:spMk id="33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22:11.636" v="460" actId="26606"/>
          <ac:spMkLst>
            <pc:docMk/>
            <pc:sldMk cId="4132103087" sldId="294"/>
            <ac:spMk id="35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22:11.636" v="460" actId="26606"/>
          <ac:spMkLst>
            <pc:docMk/>
            <pc:sldMk cId="4132103087" sldId="294"/>
            <ac:spMk id="36" creationId="{593ACC25-C262-417A-8AA9-0641C772BDB6}"/>
          </ac:spMkLst>
        </pc:spChg>
        <pc:spChg chg="add mod">
          <ac:chgData name="Romain Rachenne" userId="d05ffb5d262588ec" providerId="LiveId" clId="{B285D14A-E7E2-4CBC-A9C0-DC32C4AEE9CE}" dt="2020-01-09T10:22:39.604" v="545" actId="20577"/>
          <ac:spMkLst>
            <pc:docMk/>
            <pc:sldMk cId="4132103087" sldId="294"/>
            <ac:spMk id="40" creationId="{D7D6C992-1900-45FA-8447-46A0369910D8}"/>
          </ac:spMkLst>
        </pc:spChg>
        <pc:spChg chg="add">
          <ac:chgData name="Romain Rachenne" userId="d05ffb5d262588ec" providerId="LiveId" clId="{B285D14A-E7E2-4CBC-A9C0-DC32C4AEE9CE}" dt="2020-01-09T10:22:11.636" v="460" actId="26606"/>
          <ac:spMkLst>
            <pc:docMk/>
            <pc:sldMk cId="4132103087" sldId="294"/>
            <ac:spMk id="43" creationId="{10162E77-11AD-44A7-84EC-40C59EEFBD2E}"/>
          </ac:spMkLst>
        </pc:spChg>
        <pc:spChg chg="add">
          <ac:chgData name="Romain Rachenne" userId="d05ffb5d262588ec" providerId="LiveId" clId="{B285D14A-E7E2-4CBC-A9C0-DC32C4AEE9CE}" dt="2020-01-09T10:22:11.636" v="460" actId="26606"/>
          <ac:spMkLst>
            <pc:docMk/>
            <pc:sldMk cId="4132103087" sldId="294"/>
            <ac:spMk id="47" creationId="{6329CBCE-21AE-419D-AC1F-8ACF510A6670}"/>
          </ac:spMkLst>
        </pc:spChg>
        <pc:spChg chg="add">
          <ac:chgData name="Romain Rachenne" userId="d05ffb5d262588ec" providerId="LiveId" clId="{B285D14A-E7E2-4CBC-A9C0-DC32C4AEE9CE}" dt="2020-01-09T10:22:11.636" v="460" actId="26606"/>
          <ac:spMkLst>
            <pc:docMk/>
            <pc:sldMk cId="4132103087" sldId="294"/>
            <ac:spMk id="49" creationId="{FF2DA012-1414-493D-888F-5D99D0BDA322}"/>
          </ac:spMkLst>
        </pc:spChg>
        <pc:picChg chg="add mod">
          <ac:chgData name="Romain Rachenne" userId="d05ffb5d262588ec" providerId="LiveId" clId="{B285D14A-E7E2-4CBC-A9C0-DC32C4AEE9CE}" dt="2020-01-09T10:22:11.636" v="460" actId="26606"/>
          <ac:picMkLst>
            <pc:docMk/>
            <pc:sldMk cId="4132103087" sldId="294"/>
            <ac:picMk id="4" creationId="{50BE8B38-4A4C-4084-9FE2-5CA0E1BBB67E}"/>
          </ac:picMkLst>
        </pc:picChg>
        <pc:cxnChg chg="add del">
          <ac:chgData name="Romain Rachenne" userId="d05ffb5d262588ec" providerId="LiveId" clId="{B285D14A-E7E2-4CBC-A9C0-DC32C4AEE9CE}" dt="2020-01-09T10:22:01.435" v="456" actId="26606"/>
          <ac:cxnSpMkLst>
            <pc:docMk/>
            <pc:sldMk cId="4132103087" sldId="294"/>
            <ac:cxnSpMk id="13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22:01.435" v="456" actId="26606"/>
          <ac:cxnSpMkLst>
            <pc:docMk/>
            <pc:sldMk cId="4132103087" sldId="294"/>
            <ac:cxnSpMk id="17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0:22:02.075" v="458" actId="26606"/>
          <ac:cxnSpMkLst>
            <pc:docMk/>
            <pc:sldMk cId="4132103087" sldId="294"/>
            <ac:cxnSpMk id="25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22:11.636" v="460" actId="26606"/>
          <ac:cxnSpMkLst>
            <pc:docMk/>
            <pc:sldMk cId="4132103087" sldId="294"/>
            <ac:cxnSpMk id="32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22:11.636" v="460" actId="26606"/>
          <ac:cxnSpMkLst>
            <pc:docMk/>
            <pc:sldMk cId="4132103087" sldId="294"/>
            <ac:cxnSpMk id="34" creationId="{5C6A2BAE-B461-4B55-8E1F-0722ABDD1393}"/>
          </ac:cxnSpMkLst>
        </pc:cxnChg>
        <pc:cxnChg chg="add">
          <ac:chgData name="Romain Rachenne" userId="d05ffb5d262588ec" providerId="LiveId" clId="{B285D14A-E7E2-4CBC-A9C0-DC32C4AEE9CE}" dt="2020-01-09T10:22:11.636" v="460" actId="26606"/>
          <ac:cxnSpMkLst>
            <pc:docMk/>
            <pc:sldMk cId="4132103087" sldId="294"/>
            <ac:cxnSpMk id="45" creationId="{5AB158E9-1B40-4CD6-95F0-95CA11DF7B7A}"/>
          </ac:cxnSpMkLst>
        </pc:cxnChg>
      </pc:sldChg>
      <pc:sldChg chg="addSp delSp modSp add mod ord modTransition setBg delDesignElem">
        <pc:chgData name="Romain Rachenne" userId="d05ffb5d262588ec" providerId="LiveId" clId="{B285D14A-E7E2-4CBC-A9C0-DC32C4AEE9CE}" dt="2020-01-09T14:14:54.959" v="1921"/>
        <pc:sldMkLst>
          <pc:docMk/>
          <pc:sldMk cId="1775418729" sldId="295"/>
        </pc:sldMkLst>
        <pc:spChg chg="mod">
          <ac:chgData name="Romain Rachenne" userId="d05ffb5d262588ec" providerId="LiveId" clId="{B285D14A-E7E2-4CBC-A9C0-DC32C4AEE9CE}" dt="2020-01-09T10:26:58.144" v="727" actId="26606"/>
          <ac:spMkLst>
            <pc:docMk/>
            <pc:sldMk cId="1775418729" sldId="295"/>
            <ac:spMk id="2" creationId="{7B44054E-4394-4D3F-A4AD-9779682D20D7}"/>
          </ac:spMkLst>
        </pc:spChg>
        <pc:spChg chg="mod">
          <ac:chgData name="Romain Rachenne" userId="d05ffb5d262588ec" providerId="LiveId" clId="{B285D14A-E7E2-4CBC-A9C0-DC32C4AEE9CE}" dt="2020-01-09T10:27:19.548" v="768" actId="20577"/>
          <ac:spMkLst>
            <pc:docMk/>
            <pc:sldMk cId="1775418729" sldId="295"/>
            <ac:spMk id="40" creationId="{D7D6C992-1900-45FA-8447-46A0369910D8}"/>
          </ac:spMkLst>
        </pc:spChg>
        <pc:spChg chg="add del">
          <ac:chgData name="Romain Rachenne" userId="d05ffb5d262588ec" providerId="LiveId" clId="{B285D14A-E7E2-4CBC-A9C0-DC32C4AEE9CE}" dt="2020-01-09T10:26:58.123" v="726" actId="26606"/>
          <ac:spMkLst>
            <pc:docMk/>
            <pc:sldMk cId="1775418729" sldId="295"/>
            <ac:spMk id="42" creationId="{10162E77-11AD-44A7-84EC-40C59EEFBD2E}"/>
          </ac:spMkLst>
        </pc:spChg>
        <pc:spChg chg="del">
          <ac:chgData name="Romain Rachenne" userId="d05ffb5d262588ec" providerId="LiveId" clId="{B285D14A-E7E2-4CBC-A9C0-DC32C4AEE9CE}" dt="2020-01-09T10:23:00.984" v="570"/>
          <ac:spMkLst>
            <pc:docMk/>
            <pc:sldMk cId="1775418729" sldId="295"/>
            <ac:spMk id="43" creationId="{10162E77-11AD-44A7-84EC-40C59EEFBD2E}"/>
          </ac:spMkLst>
        </pc:spChg>
        <pc:spChg chg="add del">
          <ac:chgData name="Romain Rachenne" userId="d05ffb5d262588ec" providerId="LiveId" clId="{B285D14A-E7E2-4CBC-A9C0-DC32C4AEE9CE}" dt="2020-01-09T10:26:58.123" v="726" actId="26606"/>
          <ac:spMkLst>
            <pc:docMk/>
            <pc:sldMk cId="1775418729" sldId="295"/>
            <ac:spMk id="46" creationId="{6329CBCE-21AE-419D-AC1F-8ACF510A6670}"/>
          </ac:spMkLst>
        </pc:spChg>
        <pc:spChg chg="del">
          <ac:chgData name="Romain Rachenne" userId="d05ffb5d262588ec" providerId="LiveId" clId="{B285D14A-E7E2-4CBC-A9C0-DC32C4AEE9CE}" dt="2020-01-09T10:23:00.984" v="570"/>
          <ac:spMkLst>
            <pc:docMk/>
            <pc:sldMk cId="1775418729" sldId="295"/>
            <ac:spMk id="47" creationId="{6329CBCE-21AE-419D-AC1F-8ACF510A6670}"/>
          </ac:spMkLst>
        </pc:spChg>
        <pc:spChg chg="del">
          <ac:chgData name="Romain Rachenne" userId="d05ffb5d262588ec" providerId="LiveId" clId="{B285D14A-E7E2-4CBC-A9C0-DC32C4AEE9CE}" dt="2020-01-09T10:23:00.984" v="570"/>
          <ac:spMkLst>
            <pc:docMk/>
            <pc:sldMk cId="1775418729" sldId="295"/>
            <ac:spMk id="49" creationId="{FF2DA012-1414-493D-888F-5D99D0BDA322}"/>
          </ac:spMkLst>
        </pc:spChg>
        <pc:spChg chg="add del">
          <ac:chgData name="Romain Rachenne" userId="d05ffb5d262588ec" providerId="LiveId" clId="{B285D14A-E7E2-4CBC-A9C0-DC32C4AEE9CE}" dt="2020-01-09T10:26:58.123" v="726" actId="26606"/>
          <ac:spMkLst>
            <pc:docMk/>
            <pc:sldMk cId="1775418729" sldId="295"/>
            <ac:spMk id="51" creationId="{FF2DA012-1414-493D-888F-5D99D0BDA322}"/>
          </ac:spMkLst>
        </pc:spChg>
        <pc:spChg chg="add">
          <ac:chgData name="Romain Rachenne" userId="d05ffb5d262588ec" providerId="LiveId" clId="{B285D14A-E7E2-4CBC-A9C0-DC32C4AEE9CE}" dt="2020-01-09T10:26:58.144" v="727" actId="26606"/>
          <ac:spMkLst>
            <pc:docMk/>
            <pc:sldMk cId="1775418729" sldId="295"/>
            <ac:spMk id="53" creationId="{C33BF9DD-8A45-4EEE-B231-0A14D322E5F9}"/>
          </ac:spMkLst>
        </pc:spChg>
        <pc:spChg chg="add">
          <ac:chgData name="Romain Rachenne" userId="d05ffb5d262588ec" providerId="LiveId" clId="{B285D14A-E7E2-4CBC-A9C0-DC32C4AEE9CE}" dt="2020-01-09T10:26:58.144" v="727" actId="26606"/>
          <ac:spMkLst>
            <pc:docMk/>
            <pc:sldMk cId="1775418729" sldId="295"/>
            <ac:spMk id="55" creationId="{D5FBCAC9-BD8B-4F3B-AD74-EF37D4211349}"/>
          </ac:spMkLst>
        </pc:spChg>
        <pc:spChg chg="add">
          <ac:chgData name="Romain Rachenne" userId="d05ffb5d262588ec" providerId="LiveId" clId="{B285D14A-E7E2-4CBC-A9C0-DC32C4AEE9CE}" dt="2020-01-09T10:26:58.144" v="727" actId="26606"/>
          <ac:spMkLst>
            <pc:docMk/>
            <pc:sldMk cId="1775418729" sldId="295"/>
            <ac:spMk id="56" creationId="{9556C5A8-AD7E-4CE7-87BE-9EA3B5E1786F}"/>
          </ac:spMkLst>
        </pc:spChg>
        <pc:picChg chg="mod">
          <ac:chgData name="Romain Rachenne" userId="d05ffb5d262588ec" providerId="LiveId" clId="{B285D14A-E7E2-4CBC-A9C0-DC32C4AEE9CE}" dt="2020-01-09T10:26:58.144" v="727" actId="26606"/>
          <ac:picMkLst>
            <pc:docMk/>
            <pc:sldMk cId="1775418729" sldId="295"/>
            <ac:picMk id="4" creationId="{50BE8B38-4A4C-4084-9FE2-5CA0E1BBB67E}"/>
          </ac:picMkLst>
        </pc:picChg>
        <pc:picChg chg="add">
          <ac:chgData name="Romain Rachenne" userId="d05ffb5d262588ec" providerId="LiveId" clId="{B285D14A-E7E2-4CBC-A9C0-DC32C4AEE9CE}" dt="2020-01-09T10:35:24.250" v="1000"/>
          <ac:picMkLst>
            <pc:docMk/>
            <pc:sldMk cId="1775418729" sldId="295"/>
            <ac:picMk id="17" creationId="{77B40EB9-E2D7-4DBF-8566-801D1EF13C3F}"/>
          </ac:picMkLst>
        </pc:picChg>
        <pc:picChg chg="add">
          <ac:chgData name="Romain Rachenne" userId="d05ffb5d262588ec" providerId="LiveId" clId="{B285D14A-E7E2-4CBC-A9C0-DC32C4AEE9CE}" dt="2020-01-09T10:35:52.771" v="1011"/>
          <ac:picMkLst>
            <pc:docMk/>
            <pc:sldMk cId="1775418729" sldId="295"/>
            <ac:picMk id="18" creationId="{40375CC4-0E81-4F87-BC31-1630E961D2F4}"/>
          </ac:picMkLst>
        </pc:picChg>
        <pc:cxnChg chg="add del">
          <ac:chgData name="Romain Rachenne" userId="d05ffb5d262588ec" providerId="LiveId" clId="{B285D14A-E7E2-4CBC-A9C0-DC32C4AEE9CE}" dt="2020-01-09T10:26:58.123" v="726" actId="26606"/>
          <ac:cxnSpMkLst>
            <pc:docMk/>
            <pc:sldMk cId="1775418729" sldId="295"/>
            <ac:cxnSpMk id="44" creationId="{5AB158E9-1B40-4CD6-95F0-95CA11DF7B7A}"/>
          </ac:cxnSpMkLst>
        </pc:cxnChg>
        <pc:cxnChg chg="del">
          <ac:chgData name="Romain Rachenne" userId="d05ffb5d262588ec" providerId="LiveId" clId="{B285D14A-E7E2-4CBC-A9C0-DC32C4AEE9CE}" dt="2020-01-09T10:23:00.984" v="570"/>
          <ac:cxnSpMkLst>
            <pc:docMk/>
            <pc:sldMk cId="1775418729" sldId="295"/>
            <ac:cxnSpMk id="45" creationId="{5AB158E9-1B40-4CD6-95F0-95CA11DF7B7A}"/>
          </ac:cxnSpMkLst>
        </pc:cxnChg>
        <pc:cxnChg chg="add">
          <ac:chgData name="Romain Rachenne" userId="d05ffb5d262588ec" providerId="LiveId" clId="{B285D14A-E7E2-4CBC-A9C0-DC32C4AEE9CE}" dt="2020-01-09T10:26:58.144" v="727" actId="26606"/>
          <ac:cxnSpMkLst>
            <pc:docMk/>
            <pc:sldMk cId="1775418729" sldId="295"/>
            <ac:cxnSpMk id="54" creationId="{9020DCC9-F851-4562-BB20-1AB3C51BFD08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4:35.102" v="1919"/>
        <pc:sldMkLst>
          <pc:docMk/>
          <pc:sldMk cId="929417147" sldId="296"/>
        </pc:sldMkLst>
        <pc:spChg chg="mod">
          <ac:chgData name="Romain Rachenne" userId="d05ffb5d262588ec" providerId="LiveId" clId="{B285D14A-E7E2-4CBC-A9C0-DC32C4AEE9CE}" dt="2020-01-09T10:42:20.097" v="1226" actId="26606"/>
          <ac:spMkLst>
            <pc:docMk/>
            <pc:sldMk cId="929417147" sldId="296"/>
            <ac:spMk id="2" creationId="{E539DC57-7F8A-40FE-AD3A-94C25287C775}"/>
          </ac:spMkLst>
        </pc:spChg>
        <pc:spChg chg="mod ord">
          <ac:chgData name="Romain Rachenne" userId="d05ffb5d262588ec" providerId="LiveId" clId="{B285D14A-E7E2-4CBC-A9C0-DC32C4AEE9CE}" dt="2020-01-09T10:42:20.097" v="1226" actId="26606"/>
          <ac:spMkLst>
            <pc:docMk/>
            <pc:sldMk cId="929417147" sldId="296"/>
            <ac:spMk id="3" creationId="{9FE57C0E-CD38-4E23-A4D2-8FFD61996D1E}"/>
          </ac:spMkLst>
        </pc:spChg>
        <pc:spChg chg="add del">
          <ac:chgData name="Romain Rachenne" userId="d05ffb5d262588ec" providerId="LiveId" clId="{B285D14A-E7E2-4CBC-A9C0-DC32C4AEE9CE}" dt="2020-01-09T10:26:25.497" v="700" actId="26606"/>
          <ac:spMkLst>
            <pc:docMk/>
            <pc:sldMk cId="929417147" sldId="296"/>
            <ac:spMk id="9" creationId="{10162E77-11AD-44A7-84EC-40C59EEFBD2E}"/>
          </ac:spMkLst>
        </pc:spChg>
        <pc:spChg chg="add del">
          <ac:chgData name="Romain Rachenne" userId="d05ffb5d262588ec" providerId="LiveId" clId="{B285D14A-E7E2-4CBC-A9C0-DC32C4AEE9CE}" dt="2020-01-09T10:26:25.497" v="700" actId="26606"/>
          <ac:spMkLst>
            <pc:docMk/>
            <pc:sldMk cId="929417147" sldId="296"/>
            <ac:spMk id="13" creationId="{6329CBCE-21AE-419D-AC1F-8ACF510A6670}"/>
          </ac:spMkLst>
        </pc:spChg>
        <pc:spChg chg="add del">
          <ac:chgData name="Romain Rachenne" userId="d05ffb5d262588ec" providerId="LiveId" clId="{B285D14A-E7E2-4CBC-A9C0-DC32C4AEE9CE}" dt="2020-01-09T10:26:25.497" v="700" actId="26606"/>
          <ac:spMkLst>
            <pc:docMk/>
            <pc:sldMk cId="929417147" sldId="296"/>
            <ac:spMk id="15" creationId="{FF2DA012-1414-493D-888F-5D99D0BDA322}"/>
          </ac:spMkLst>
        </pc:spChg>
        <pc:spChg chg="add del">
          <ac:chgData name="Romain Rachenne" userId="d05ffb5d262588ec" providerId="LiveId" clId="{B285D14A-E7E2-4CBC-A9C0-DC32C4AEE9CE}" dt="2020-01-09T10:26:39.060" v="723" actId="26606"/>
          <ac:spMkLst>
            <pc:docMk/>
            <pc:sldMk cId="929417147" sldId="296"/>
            <ac:spMk id="17" creationId="{990D0034-F768-41E7-85D4-F38C4DE85770}"/>
          </ac:spMkLst>
        </pc:spChg>
        <pc:spChg chg="add del">
          <ac:chgData name="Romain Rachenne" userId="d05ffb5d262588ec" providerId="LiveId" clId="{B285D14A-E7E2-4CBC-A9C0-DC32C4AEE9CE}" dt="2020-01-09T10:26:39.060" v="723" actId="26606"/>
          <ac:spMkLst>
            <pc:docMk/>
            <pc:sldMk cId="929417147" sldId="296"/>
            <ac:spMk id="18" creationId="{C4F7E42D-8B5A-4FC8-81CD-9E60171F7FA8}"/>
          </ac:spMkLst>
        </pc:spChg>
        <pc:spChg chg="add del">
          <ac:chgData name="Romain Rachenne" userId="d05ffb5d262588ec" providerId="LiveId" clId="{B285D14A-E7E2-4CBC-A9C0-DC32C4AEE9CE}" dt="2020-01-09T10:26:39.060" v="723" actId="26606"/>
          <ac:spMkLst>
            <pc:docMk/>
            <pc:sldMk cId="929417147" sldId="296"/>
            <ac:spMk id="19" creationId="{8C04651D-B9F4-4935-A02D-364153FBDF54}"/>
          </ac:spMkLst>
        </pc:spChg>
        <pc:spChg chg="add del">
          <ac:chgData name="Romain Rachenne" userId="d05ffb5d262588ec" providerId="LiveId" clId="{B285D14A-E7E2-4CBC-A9C0-DC32C4AEE9CE}" dt="2020-01-09T10:28:32.543" v="854" actId="26606"/>
          <ac:spMkLst>
            <pc:docMk/>
            <pc:sldMk cId="929417147" sldId="296"/>
            <ac:spMk id="24" creationId="{10162E77-11AD-44A7-84EC-40C59EEFBD2E}"/>
          </ac:spMkLst>
        </pc:spChg>
        <pc:spChg chg="add del">
          <ac:chgData name="Romain Rachenne" userId="d05ffb5d262588ec" providerId="LiveId" clId="{B285D14A-E7E2-4CBC-A9C0-DC32C4AEE9CE}" dt="2020-01-09T10:28:32.543" v="854" actId="26606"/>
          <ac:spMkLst>
            <pc:docMk/>
            <pc:sldMk cId="929417147" sldId="296"/>
            <ac:spMk id="28" creationId="{6329CBCE-21AE-419D-AC1F-8ACF510A6670}"/>
          </ac:spMkLst>
        </pc:spChg>
        <pc:spChg chg="add del">
          <ac:chgData name="Romain Rachenne" userId="d05ffb5d262588ec" providerId="LiveId" clId="{B285D14A-E7E2-4CBC-A9C0-DC32C4AEE9CE}" dt="2020-01-09T10:28:32.543" v="854" actId="26606"/>
          <ac:spMkLst>
            <pc:docMk/>
            <pc:sldMk cId="929417147" sldId="296"/>
            <ac:spMk id="30" creationId="{FF2DA012-1414-493D-888F-5D99D0BDA322}"/>
          </ac:spMkLst>
        </pc:spChg>
        <pc:spChg chg="add del">
          <ac:chgData name="Romain Rachenne" userId="d05ffb5d262588ec" providerId="LiveId" clId="{B285D14A-E7E2-4CBC-A9C0-DC32C4AEE9CE}" dt="2020-01-09T10:28:31.322" v="851" actId="26606"/>
          <ac:spMkLst>
            <pc:docMk/>
            <pc:sldMk cId="929417147" sldId="296"/>
            <ac:spMk id="35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0:28:31.322" v="851" actId="26606"/>
          <ac:spMkLst>
            <pc:docMk/>
            <pc:sldMk cId="929417147" sldId="296"/>
            <ac:spMk id="39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0:28:31.322" v="851" actId="26606"/>
          <ac:spMkLst>
            <pc:docMk/>
            <pc:sldMk cId="929417147" sldId="296"/>
            <ac:spMk id="41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0:28:32.519" v="853" actId="26606"/>
          <ac:spMkLst>
            <pc:docMk/>
            <pc:sldMk cId="929417147" sldId="296"/>
            <ac:spMk id="43" creationId="{5CF81D86-BDBA-477C-B7DD-8D359BB9965B}"/>
          </ac:spMkLst>
        </pc:spChg>
        <pc:spChg chg="add del">
          <ac:chgData name="Romain Rachenne" userId="d05ffb5d262588ec" providerId="LiveId" clId="{B285D14A-E7E2-4CBC-A9C0-DC32C4AEE9CE}" dt="2020-01-09T10:28:32.519" v="853" actId="26606"/>
          <ac:spMkLst>
            <pc:docMk/>
            <pc:sldMk cId="929417147" sldId="296"/>
            <ac:spMk id="45" creationId="{88AA064E-5F6E-4024-BC28-EDDC3DFC70E1}"/>
          </ac:spMkLst>
        </pc:spChg>
        <pc:spChg chg="add del">
          <ac:chgData name="Romain Rachenne" userId="d05ffb5d262588ec" providerId="LiveId" clId="{B285D14A-E7E2-4CBC-A9C0-DC32C4AEE9CE}" dt="2020-01-09T10:28:32.519" v="853" actId="26606"/>
          <ac:spMkLst>
            <pc:docMk/>
            <pc:sldMk cId="929417147" sldId="296"/>
            <ac:spMk id="46" creationId="{03B29638-4838-4B9B-B9DB-96E542BAF3E6}"/>
          </ac:spMkLst>
        </pc:spChg>
        <pc:spChg chg="add del">
          <ac:chgData name="Romain Rachenne" userId="d05ffb5d262588ec" providerId="LiveId" clId="{B285D14A-E7E2-4CBC-A9C0-DC32C4AEE9CE}" dt="2020-01-09T10:42:10.278" v="1221" actId="26606"/>
          <ac:spMkLst>
            <pc:docMk/>
            <pc:sldMk cId="929417147" sldId="296"/>
            <ac:spMk id="48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0:42:10.278" v="1221" actId="26606"/>
          <ac:spMkLst>
            <pc:docMk/>
            <pc:sldMk cId="929417147" sldId="296"/>
            <ac:spMk id="50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0:42:10.278" v="1221" actId="26606"/>
          <ac:spMkLst>
            <pc:docMk/>
            <pc:sldMk cId="929417147" sldId="296"/>
            <ac:spMk id="51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0:42:08.638" v="1218" actId="26606"/>
          <ac:spMkLst>
            <pc:docMk/>
            <pc:sldMk cId="929417147" sldId="296"/>
            <ac:spMk id="53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0:42:08.638" v="1218" actId="26606"/>
          <ac:spMkLst>
            <pc:docMk/>
            <pc:sldMk cId="929417147" sldId="296"/>
            <ac:spMk id="55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0:41:43.297" v="1192" actId="26606"/>
          <ac:spMkLst>
            <pc:docMk/>
            <pc:sldMk cId="929417147" sldId="296"/>
            <ac:spMk id="56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0:42:08.638" v="1218" actId="26606"/>
          <ac:spMkLst>
            <pc:docMk/>
            <pc:sldMk cId="929417147" sldId="296"/>
            <ac:spMk id="57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0:42:10.262" v="1220" actId="26606"/>
          <ac:spMkLst>
            <pc:docMk/>
            <pc:sldMk cId="929417147" sldId="296"/>
            <ac:spMk id="59" creationId="{52ABB703-2B0E-4C3B-B4A2-F3973548E561}"/>
          </ac:spMkLst>
        </pc:spChg>
        <pc:spChg chg="add del">
          <ac:chgData name="Romain Rachenne" userId="d05ffb5d262588ec" providerId="LiveId" clId="{B285D14A-E7E2-4CBC-A9C0-DC32C4AEE9CE}" dt="2020-01-09T10:41:43.297" v="1192" actId="26606"/>
          <ac:spMkLst>
            <pc:docMk/>
            <pc:sldMk cId="929417147" sldId="296"/>
            <ac:spMk id="60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0:41:43.297" v="1192" actId="26606"/>
          <ac:spMkLst>
            <pc:docMk/>
            <pc:sldMk cId="929417147" sldId="296"/>
            <ac:spMk id="62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0:42:10.262" v="1220" actId="26606"/>
          <ac:spMkLst>
            <pc:docMk/>
            <pc:sldMk cId="929417147" sldId="296"/>
            <ac:spMk id="63" creationId="{E95DA498-D9A2-4DA9-B9DA-B3776E08CF7E}"/>
          </ac:spMkLst>
        </pc:spChg>
        <pc:spChg chg="add del">
          <ac:chgData name="Romain Rachenne" userId="d05ffb5d262588ec" providerId="LiveId" clId="{B285D14A-E7E2-4CBC-A9C0-DC32C4AEE9CE}" dt="2020-01-09T10:41:44.531" v="1194" actId="26606"/>
          <ac:spMkLst>
            <pc:docMk/>
            <pc:sldMk cId="929417147" sldId="296"/>
            <ac:spMk id="64" creationId="{52ABB703-2B0E-4C3B-B4A2-F3973548E561}"/>
          </ac:spMkLst>
        </pc:spChg>
        <pc:spChg chg="add del">
          <ac:chgData name="Romain Rachenne" userId="d05ffb5d262588ec" providerId="LiveId" clId="{B285D14A-E7E2-4CBC-A9C0-DC32C4AEE9CE}" dt="2020-01-09T10:41:44.531" v="1194" actId="26606"/>
          <ac:spMkLst>
            <pc:docMk/>
            <pc:sldMk cId="929417147" sldId="296"/>
            <ac:spMk id="66" creationId="{E95DA498-D9A2-4DA9-B9DA-B3776E08CF7E}"/>
          </ac:spMkLst>
        </pc:spChg>
        <pc:spChg chg="add del">
          <ac:chgData name="Romain Rachenne" userId="d05ffb5d262588ec" providerId="LiveId" clId="{B285D14A-E7E2-4CBC-A9C0-DC32C4AEE9CE}" dt="2020-01-09T10:41:44.531" v="1194" actId="26606"/>
          <ac:spMkLst>
            <pc:docMk/>
            <pc:sldMk cId="929417147" sldId="296"/>
            <ac:spMk id="67" creationId="{82A73093-4B9D-420D-B17E-52293703A1D4}"/>
          </ac:spMkLst>
        </pc:spChg>
        <pc:spChg chg="add del">
          <ac:chgData name="Romain Rachenne" userId="d05ffb5d262588ec" providerId="LiveId" clId="{B285D14A-E7E2-4CBC-A9C0-DC32C4AEE9CE}" dt="2020-01-09T10:42:10.262" v="1220" actId="26606"/>
          <ac:spMkLst>
            <pc:docMk/>
            <pc:sldMk cId="929417147" sldId="296"/>
            <ac:spMk id="68" creationId="{82A73093-4B9D-420D-B17E-52293703A1D4}"/>
          </ac:spMkLst>
        </pc:spChg>
        <pc:spChg chg="add del">
          <ac:chgData name="Romain Rachenne" userId="d05ffb5d262588ec" providerId="LiveId" clId="{B285D14A-E7E2-4CBC-A9C0-DC32C4AEE9CE}" dt="2020-01-09T10:41:54.305" v="1207" actId="26606"/>
          <ac:spMkLst>
            <pc:docMk/>
            <pc:sldMk cId="929417147" sldId="296"/>
            <ac:spMk id="69" creationId="{10162E77-11AD-44A7-84EC-40C59EEFBD2E}"/>
          </ac:spMkLst>
        </pc:spChg>
        <pc:spChg chg="add del">
          <ac:chgData name="Romain Rachenne" userId="d05ffb5d262588ec" providerId="LiveId" clId="{B285D14A-E7E2-4CBC-A9C0-DC32C4AEE9CE}" dt="2020-01-09T10:41:54.305" v="1207" actId="26606"/>
          <ac:spMkLst>
            <pc:docMk/>
            <pc:sldMk cId="929417147" sldId="296"/>
            <ac:spMk id="71" creationId="{6329CBCE-21AE-419D-AC1F-8ACF510A6670}"/>
          </ac:spMkLst>
        </pc:spChg>
        <pc:spChg chg="add del">
          <ac:chgData name="Romain Rachenne" userId="d05ffb5d262588ec" providerId="LiveId" clId="{B285D14A-E7E2-4CBC-A9C0-DC32C4AEE9CE}" dt="2020-01-09T10:41:54.305" v="1207" actId="26606"/>
          <ac:spMkLst>
            <pc:docMk/>
            <pc:sldMk cId="929417147" sldId="296"/>
            <ac:spMk id="72" creationId="{FF2DA012-1414-493D-888F-5D99D0BDA322}"/>
          </ac:spMkLst>
        </pc:spChg>
        <pc:spChg chg="add del">
          <ac:chgData name="Romain Rachenne" userId="d05ffb5d262588ec" providerId="LiveId" clId="{B285D14A-E7E2-4CBC-A9C0-DC32C4AEE9CE}" dt="2020-01-09T10:42:20.097" v="1226" actId="26606"/>
          <ac:spMkLst>
            <pc:docMk/>
            <pc:sldMk cId="929417147" sldId="296"/>
            <ac:spMk id="73" creationId="{5CF81D86-BDBA-477C-B7DD-8D359BB9965B}"/>
          </ac:spMkLst>
        </pc:spChg>
        <pc:spChg chg="add del">
          <ac:chgData name="Romain Rachenne" userId="d05ffb5d262588ec" providerId="LiveId" clId="{B285D14A-E7E2-4CBC-A9C0-DC32C4AEE9CE}" dt="2020-01-09T10:42:20.097" v="1226" actId="26606"/>
          <ac:spMkLst>
            <pc:docMk/>
            <pc:sldMk cId="929417147" sldId="296"/>
            <ac:spMk id="75" creationId="{88AA064E-5F6E-4024-BC28-EDDC3DFC70E1}"/>
          </ac:spMkLst>
        </pc:spChg>
        <pc:spChg chg="add del">
          <ac:chgData name="Romain Rachenne" userId="d05ffb5d262588ec" providerId="LiveId" clId="{B285D14A-E7E2-4CBC-A9C0-DC32C4AEE9CE}" dt="2020-01-09T10:42:20.097" v="1226" actId="26606"/>
          <ac:spMkLst>
            <pc:docMk/>
            <pc:sldMk cId="929417147" sldId="296"/>
            <ac:spMk id="76" creationId="{03B29638-4838-4B9B-B9DB-96E542BAF3E6}"/>
          </ac:spMkLst>
        </pc:spChg>
        <pc:spChg chg="add del">
          <ac:chgData name="Romain Rachenne" userId="d05ffb5d262588ec" providerId="LiveId" clId="{B285D14A-E7E2-4CBC-A9C0-DC32C4AEE9CE}" dt="2020-01-09T10:42:20.097" v="1225" actId="26606"/>
          <ac:spMkLst>
            <pc:docMk/>
            <pc:sldMk cId="929417147" sldId="296"/>
            <ac:spMk id="81" creationId="{10162E77-11AD-44A7-84EC-40C59EEFBD2E}"/>
          </ac:spMkLst>
        </pc:spChg>
        <pc:spChg chg="add del">
          <ac:chgData name="Romain Rachenne" userId="d05ffb5d262588ec" providerId="LiveId" clId="{B285D14A-E7E2-4CBC-A9C0-DC32C4AEE9CE}" dt="2020-01-09T10:42:20.097" v="1225" actId="26606"/>
          <ac:spMkLst>
            <pc:docMk/>
            <pc:sldMk cId="929417147" sldId="296"/>
            <ac:spMk id="85" creationId="{6329CBCE-21AE-419D-AC1F-8ACF510A6670}"/>
          </ac:spMkLst>
        </pc:spChg>
        <pc:spChg chg="add del">
          <ac:chgData name="Romain Rachenne" userId="d05ffb5d262588ec" providerId="LiveId" clId="{B285D14A-E7E2-4CBC-A9C0-DC32C4AEE9CE}" dt="2020-01-09T10:42:20.097" v="1225" actId="26606"/>
          <ac:spMkLst>
            <pc:docMk/>
            <pc:sldMk cId="929417147" sldId="296"/>
            <ac:spMk id="87" creationId="{FF2DA012-1414-493D-888F-5D99D0BDA322}"/>
          </ac:spMkLst>
        </pc:spChg>
        <pc:picChg chg="add del mod">
          <ac:chgData name="Romain Rachenne" userId="d05ffb5d262588ec" providerId="LiveId" clId="{B285D14A-E7E2-4CBC-A9C0-DC32C4AEE9CE}" dt="2020-01-09T10:28:26.416" v="848" actId="478"/>
          <ac:picMkLst>
            <pc:docMk/>
            <pc:sldMk cId="929417147" sldId="296"/>
            <ac:picMk id="4" creationId="{FBF93AE7-2737-4D71-8FFB-3C9CA33A6303}"/>
          </ac:picMkLst>
        </pc:picChg>
        <pc:picChg chg="add mod">
          <ac:chgData name="Romain Rachenne" userId="d05ffb5d262588ec" providerId="LiveId" clId="{B285D14A-E7E2-4CBC-A9C0-DC32C4AEE9CE}" dt="2020-01-09T10:42:20.097" v="1226" actId="26606"/>
          <ac:picMkLst>
            <pc:docMk/>
            <pc:sldMk cId="929417147" sldId="296"/>
            <ac:picMk id="5" creationId="{D43B6036-7B5F-428D-8B2C-06F26075BE60}"/>
          </ac:picMkLst>
        </pc:picChg>
        <pc:picChg chg="add del">
          <ac:chgData name="Romain Rachenne" userId="d05ffb5d262588ec" providerId="LiveId" clId="{B285D14A-E7E2-4CBC-A9C0-DC32C4AEE9CE}" dt="2020-01-09T10:42:04.373" v="1215" actId="478"/>
          <ac:picMkLst>
            <pc:docMk/>
            <pc:sldMk cId="929417147" sldId="296"/>
            <ac:picMk id="29" creationId="{B6177D4F-F01F-43C0-BBBF-AD3550A1988D}"/>
          </ac:picMkLst>
        </pc:picChg>
        <pc:picChg chg="add del mod">
          <ac:chgData name="Romain Rachenne" userId="d05ffb5d262588ec" providerId="LiveId" clId="{B285D14A-E7E2-4CBC-A9C0-DC32C4AEE9CE}" dt="2020-01-09T10:42:05.717" v="1216" actId="478"/>
          <ac:picMkLst>
            <pc:docMk/>
            <pc:sldMk cId="929417147" sldId="296"/>
            <ac:picMk id="31" creationId="{A05004CB-3650-4EF5-A272-6AB8C9BF4E63}"/>
          </ac:picMkLst>
        </pc:picChg>
        <pc:picChg chg="add">
          <ac:chgData name="Romain Rachenne" userId="d05ffb5d262588ec" providerId="LiveId" clId="{B285D14A-E7E2-4CBC-A9C0-DC32C4AEE9CE}" dt="2020-01-09T10:42:25.651" v="1227"/>
          <ac:picMkLst>
            <pc:docMk/>
            <pc:sldMk cId="929417147" sldId="296"/>
            <ac:picMk id="77" creationId="{84759722-8A2D-4B7D-9E39-891C6717F6E0}"/>
          </ac:picMkLst>
        </pc:picChg>
        <pc:picChg chg="add">
          <ac:chgData name="Romain Rachenne" userId="d05ffb5d262588ec" providerId="LiveId" clId="{B285D14A-E7E2-4CBC-A9C0-DC32C4AEE9CE}" dt="2020-01-09T10:42:27.977" v="1228"/>
          <ac:picMkLst>
            <pc:docMk/>
            <pc:sldMk cId="929417147" sldId="296"/>
            <ac:picMk id="78" creationId="{7650F342-68FC-48F2-824D-C976705C7F79}"/>
          </ac:picMkLst>
        </pc:picChg>
        <pc:cxnChg chg="add del">
          <ac:chgData name="Romain Rachenne" userId="d05ffb5d262588ec" providerId="LiveId" clId="{B285D14A-E7E2-4CBC-A9C0-DC32C4AEE9CE}" dt="2020-01-09T10:26:25.497" v="700" actId="26606"/>
          <ac:cxnSpMkLst>
            <pc:docMk/>
            <pc:sldMk cId="929417147" sldId="296"/>
            <ac:cxnSpMk id="11" creationId="{5AB158E9-1B40-4CD6-95F0-95CA11DF7B7A}"/>
          </ac:cxnSpMkLst>
        </pc:cxnChg>
        <pc:cxnChg chg="add del">
          <ac:chgData name="Romain Rachenne" userId="d05ffb5d262588ec" providerId="LiveId" clId="{B285D14A-E7E2-4CBC-A9C0-DC32C4AEE9CE}" dt="2020-01-09T10:28:32.543" v="854" actId="26606"/>
          <ac:cxnSpMkLst>
            <pc:docMk/>
            <pc:sldMk cId="929417147" sldId="296"/>
            <ac:cxnSpMk id="26" creationId="{5AB158E9-1B40-4CD6-95F0-95CA11DF7B7A}"/>
          </ac:cxnSpMkLst>
        </pc:cxnChg>
        <pc:cxnChg chg="add del">
          <ac:chgData name="Romain Rachenne" userId="d05ffb5d262588ec" providerId="LiveId" clId="{B285D14A-E7E2-4CBC-A9C0-DC32C4AEE9CE}" dt="2020-01-09T10:28:31.322" v="851" actId="26606"/>
          <ac:cxnSpMkLst>
            <pc:docMk/>
            <pc:sldMk cId="929417147" sldId="296"/>
            <ac:cxnSpMk id="37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0:28:32.519" v="853" actId="26606"/>
          <ac:cxnSpMkLst>
            <pc:docMk/>
            <pc:sldMk cId="929417147" sldId="296"/>
            <ac:cxnSpMk id="44" creationId="{C65F3E9C-EF11-4F8F-A621-399C7A3E6401}"/>
          </ac:cxnSpMkLst>
        </pc:cxnChg>
        <pc:cxnChg chg="add del">
          <ac:chgData name="Romain Rachenne" userId="d05ffb5d262588ec" providerId="LiveId" clId="{B285D14A-E7E2-4CBC-A9C0-DC32C4AEE9CE}" dt="2020-01-09T10:42:10.278" v="1221" actId="26606"/>
          <ac:cxnSpMkLst>
            <pc:docMk/>
            <pc:sldMk cId="929417147" sldId="296"/>
            <ac:cxnSpMk id="49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0:42:08.638" v="1218" actId="26606"/>
          <ac:cxnSpMkLst>
            <pc:docMk/>
            <pc:sldMk cId="929417147" sldId="296"/>
            <ac:cxnSpMk id="54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0:41:43.297" v="1192" actId="26606"/>
          <ac:cxnSpMkLst>
            <pc:docMk/>
            <pc:sldMk cId="929417147" sldId="296"/>
            <ac:cxnSpMk id="58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0:42:10.262" v="1220" actId="26606"/>
          <ac:cxnSpMkLst>
            <pc:docMk/>
            <pc:sldMk cId="929417147" sldId="296"/>
            <ac:cxnSpMk id="61" creationId="{9C21570E-E159-49A6-9891-FA397B7A92D3}"/>
          </ac:cxnSpMkLst>
        </pc:cxnChg>
        <pc:cxnChg chg="add del">
          <ac:chgData name="Romain Rachenne" userId="d05ffb5d262588ec" providerId="LiveId" clId="{B285D14A-E7E2-4CBC-A9C0-DC32C4AEE9CE}" dt="2020-01-09T10:41:44.531" v="1194" actId="26606"/>
          <ac:cxnSpMkLst>
            <pc:docMk/>
            <pc:sldMk cId="929417147" sldId="296"/>
            <ac:cxnSpMk id="65" creationId="{9C21570E-E159-49A6-9891-FA397B7A92D3}"/>
          </ac:cxnSpMkLst>
        </pc:cxnChg>
        <pc:cxnChg chg="add del">
          <ac:chgData name="Romain Rachenne" userId="d05ffb5d262588ec" providerId="LiveId" clId="{B285D14A-E7E2-4CBC-A9C0-DC32C4AEE9CE}" dt="2020-01-09T10:41:54.305" v="1207" actId="26606"/>
          <ac:cxnSpMkLst>
            <pc:docMk/>
            <pc:sldMk cId="929417147" sldId="296"/>
            <ac:cxnSpMk id="70" creationId="{5AB158E9-1B40-4CD6-95F0-95CA11DF7B7A}"/>
          </ac:cxnSpMkLst>
        </pc:cxnChg>
        <pc:cxnChg chg="add del">
          <ac:chgData name="Romain Rachenne" userId="d05ffb5d262588ec" providerId="LiveId" clId="{B285D14A-E7E2-4CBC-A9C0-DC32C4AEE9CE}" dt="2020-01-09T10:42:20.097" v="1226" actId="26606"/>
          <ac:cxnSpMkLst>
            <pc:docMk/>
            <pc:sldMk cId="929417147" sldId="296"/>
            <ac:cxnSpMk id="74" creationId="{C65F3E9C-EF11-4F8F-A621-399C7A3E6401}"/>
          </ac:cxnSpMkLst>
        </pc:cxnChg>
        <pc:cxnChg chg="add del">
          <ac:chgData name="Romain Rachenne" userId="d05ffb5d262588ec" providerId="LiveId" clId="{B285D14A-E7E2-4CBC-A9C0-DC32C4AEE9CE}" dt="2020-01-09T10:42:20.097" v="1225" actId="26606"/>
          <ac:cxnSpMkLst>
            <pc:docMk/>
            <pc:sldMk cId="929417147" sldId="296"/>
            <ac:cxnSpMk id="83" creationId="{5AB158E9-1B40-4CD6-95F0-95CA11DF7B7A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2:48.871" v="1916"/>
        <pc:sldMkLst>
          <pc:docMk/>
          <pc:sldMk cId="1908614898" sldId="297"/>
        </pc:sldMkLst>
        <pc:spChg chg="mod">
          <ac:chgData name="Romain Rachenne" userId="d05ffb5d262588ec" providerId="LiveId" clId="{B285D14A-E7E2-4CBC-A9C0-DC32C4AEE9CE}" dt="2020-01-09T10:31:22.362" v="926" actId="26606"/>
          <ac:spMkLst>
            <pc:docMk/>
            <pc:sldMk cId="1908614898" sldId="297"/>
            <ac:spMk id="2" creationId="{3EF8AAC5-63B4-4C6C-A357-2B5294149970}"/>
          </ac:spMkLst>
        </pc:spChg>
        <pc:spChg chg="add del">
          <ac:chgData name="Romain Rachenne" userId="d05ffb5d262588ec" providerId="LiveId" clId="{B285D14A-E7E2-4CBC-A9C0-DC32C4AEE9CE}" dt="2020-01-09T10:30:24.802" v="911" actId="26606"/>
          <ac:spMkLst>
            <pc:docMk/>
            <pc:sldMk cId="1908614898" sldId="297"/>
            <ac:spMk id="8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0:24.802" v="911" actId="26606"/>
          <ac:spMkLst>
            <pc:docMk/>
            <pc:sldMk cId="1908614898" sldId="297"/>
            <ac:spMk id="10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0:24.802" v="911" actId="26606"/>
          <ac:spMkLst>
            <pc:docMk/>
            <pc:sldMk cId="1908614898" sldId="297"/>
            <ac:spMk id="14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30:24.802" v="911" actId="26606"/>
          <ac:spMkLst>
            <pc:docMk/>
            <pc:sldMk cId="1908614898" sldId="297"/>
            <ac:spMk id="18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30:24.802" v="911" actId="26606"/>
          <ac:spMkLst>
            <pc:docMk/>
            <pc:sldMk cId="1908614898" sldId="297"/>
            <ac:spMk id="20" creationId="{2D3DCA99-84AF-487A-BF72-91C5FA6B0B70}"/>
          </ac:spMkLst>
        </pc:spChg>
        <pc:spChg chg="add del">
          <ac:chgData name="Romain Rachenne" userId="d05ffb5d262588ec" providerId="LiveId" clId="{B285D14A-E7E2-4CBC-A9C0-DC32C4AEE9CE}" dt="2020-01-09T10:30:26.364" v="913" actId="26606"/>
          <ac:spMkLst>
            <pc:docMk/>
            <pc:sldMk cId="1908614898" sldId="297"/>
            <ac:spMk id="22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0:26.364" v="913" actId="26606"/>
          <ac:spMkLst>
            <pc:docMk/>
            <pc:sldMk cId="1908614898" sldId="297"/>
            <ac:spMk id="23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0:26.364" v="913" actId="26606"/>
          <ac:spMkLst>
            <pc:docMk/>
            <pc:sldMk cId="1908614898" sldId="297"/>
            <ac:spMk id="25" creationId="{EB1836F0-F9E0-4D93-9BDD-7EEC6EA05F7B}"/>
          </ac:spMkLst>
        </pc:spChg>
        <pc:spChg chg="add del">
          <ac:chgData name="Romain Rachenne" userId="d05ffb5d262588ec" providerId="LiveId" clId="{B285D14A-E7E2-4CBC-A9C0-DC32C4AEE9CE}" dt="2020-01-09T10:30:26.364" v="913" actId="26606"/>
          <ac:spMkLst>
            <pc:docMk/>
            <pc:sldMk cId="1908614898" sldId="297"/>
            <ac:spMk id="27" creationId="{6D2F28D1-82F9-40FE-935C-85ECF7660D2D}"/>
          </ac:spMkLst>
        </pc:spChg>
        <pc:spChg chg="add del">
          <ac:chgData name="Romain Rachenne" userId="d05ffb5d262588ec" providerId="LiveId" clId="{B285D14A-E7E2-4CBC-A9C0-DC32C4AEE9CE}" dt="2020-01-09T10:30:26.364" v="913" actId="26606"/>
          <ac:spMkLst>
            <pc:docMk/>
            <pc:sldMk cId="1908614898" sldId="297"/>
            <ac:spMk id="28" creationId="{4B670E93-2F53-48FC-AB6C-E99E22D17F31}"/>
          </ac:spMkLst>
        </pc:spChg>
        <pc:spChg chg="add del">
          <ac:chgData name="Romain Rachenne" userId="d05ffb5d262588ec" providerId="LiveId" clId="{B285D14A-E7E2-4CBC-A9C0-DC32C4AEE9CE}" dt="2020-01-09T10:30:29.082" v="915" actId="26606"/>
          <ac:spMkLst>
            <pc:docMk/>
            <pc:sldMk cId="1908614898" sldId="297"/>
            <ac:spMk id="30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0:29.082" v="915" actId="26606"/>
          <ac:spMkLst>
            <pc:docMk/>
            <pc:sldMk cId="1908614898" sldId="297"/>
            <ac:spMk id="3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0:29.082" v="915" actId="26606"/>
          <ac:spMkLst>
            <pc:docMk/>
            <pc:sldMk cId="1908614898" sldId="297"/>
            <ac:spMk id="33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30:29.082" v="915" actId="26606"/>
          <ac:spMkLst>
            <pc:docMk/>
            <pc:sldMk cId="1908614898" sldId="297"/>
            <ac:spMk id="35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30:29.082" v="915" actId="26606"/>
          <ac:spMkLst>
            <pc:docMk/>
            <pc:sldMk cId="1908614898" sldId="297"/>
            <ac:spMk id="36" creationId="{2D3DCA99-84AF-487A-BF72-91C5FA6B0B70}"/>
          </ac:spMkLst>
        </pc:spChg>
        <pc:spChg chg="add del">
          <ac:chgData name="Romain Rachenne" userId="d05ffb5d262588ec" providerId="LiveId" clId="{B285D14A-E7E2-4CBC-A9C0-DC32C4AEE9CE}" dt="2020-01-09T10:30:30.722" v="917" actId="26606"/>
          <ac:spMkLst>
            <pc:docMk/>
            <pc:sldMk cId="1908614898" sldId="297"/>
            <ac:spMk id="38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0:30.722" v="917" actId="26606"/>
          <ac:spMkLst>
            <pc:docMk/>
            <pc:sldMk cId="1908614898" sldId="297"/>
            <ac:spMk id="39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0:30.722" v="917" actId="26606"/>
          <ac:spMkLst>
            <pc:docMk/>
            <pc:sldMk cId="1908614898" sldId="297"/>
            <ac:spMk id="41" creationId="{9971ECC5-51D9-4E70-89C1-3DCF3A3725B1}"/>
          </ac:spMkLst>
        </pc:spChg>
        <pc:spChg chg="add del">
          <ac:chgData name="Romain Rachenne" userId="d05ffb5d262588ec" providerId="LiveId" clId="{B285D14A-E7E2-4CBC-A9C0-DC32C4AEE9CE}" dt="2020-01-09T10:30:30.722" v="917" actId="26606"/>
          <ac:spMkLst>
            <pc:docMk/>
            <pc:sldMk cId="1908614898" sldId="297"/>
            <ac:spMk id="43" creationId="{7E11F890-74C3-40C9-9A8B-A80E38704358}"/>
          </ac:spMkLst>
        </pc:spChg>
        <pc:spChg chg="add del">
          <ac:chgData name="Romain Rachenne" userId="d05ffb5d262588ec" providerId="LiveId" clId="{B285D14A-E7E2-4CBC-A9C0-DC32C4AEE9CE}" dt="2020-01-09T10:30:30.722" v="917" actId="26606"/>
          <ac:spMkLst>
            <pc:docMk/>
            <pc:sldMk cId="1908614898" sldId="297"/>
            <ac:spMk id="44" creationId="{27874070-078A-470B-9C8C-BD1BCB55A005}"/>
          </ac:spMkLst>
        </pc:spChg>
        <pc:spChg chg="add del">
          <ac:chgData name="Romain Rachenne" userId="d05ffb5d262588ec" providerId="LiveId" clId="{B285D14A-E7E2-4CBC-A9C0-DC32C4AEE9CE}" dt="2020-01-09T10:31:22.362" v="926" actId="26606"/>
          <ac:spMkLst>
            <pc:docMk/>
            <pc:sldMk cId="1908614898" sldId="297"/>
            <ac:spMk id="46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1:22.362" v="926" actId="26606"/>
          <ac:spMkLst>
            <pc:docMk/>
            <pc:sldMk cId="1908614898" sldId="297"/>
            <ac:spMk id="47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1:22.362" v="926" actId="26606"/>
          <ac:spMkLst>
            <pc:docMk/>
            <pc:sldMk cId="1908614898" sldId="297"/>
            <ac:spMk id="49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31:22.362" v="926" actId="26606"/>
          <ac:spMkLst>
            <pc:docMk/>
            <pc:sldMk cId="1908614898" sldId="297"/>
            <ac:spMk id="51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31:22.362" v="926" actId="26606"/>
          <ac:spMkLst>
            <pc:docMk/>
            <pc:sldMk cId="1908614898" sldId="297"/>
            <ac:spMk id="52" creationId="{2D3DCA99-84AF-487A-BF72-91C5FA6B0B70}"/>
          </ac:spMkLst>
        </pc:spChg>
        <pc:spChg chg="add">
          <ac:chgData name="Romain Rachenne" userId="d05ffb5d262588ec" providerId="LiveId" clId="{B285D14A-E7E2-4CBC-A9C0-DC32C4AEE9CE}" dt="2020-01-09T10:31:22.362" v="926" actId="26606"/>
          <ac:spMkLst>
            <pc:docMk/>
            <pc:sldMk cId="1908614898" sldId="297"/>
            <ac:spMk id="57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31:22.362" v="926" actId="26606"/>
          <ac:spMkLst>
            <pc:docMk/>
            <pc:sldMk cId="1908614898" sldId="297"/>
            <ac:spMk id="59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31:22.362" v="926" actId="26606"/>
          <ac:spMkLst>
            <pc:docMk/>
            <pc:sldMk cId="1908614898" sldId="297"/>
            <ac:spMk id="63" creationId="{C4AAA502-5435-489E-9538-3A40E6C71461}"/>
          </ac:spMkLst>
        </pc:spChg>
        <pc:spChg chg="add">
          <ac:chgData name="Romain Rachenne" userId="d05ffb5d262588ec" providerId="LiveId" clId="{B285D14A-E7E2-4CBC-A9C0-DC32C4AEE9CE}" dt="2020-01-09T10:31:22.362" v="926" actId="26606"/>
          <ac:spMkLst>
            <pc:docMk/>
            <pc:sldMk cId="1908614898" sldId="297"/>
            <ac:spMk id="67" creationId="{DE42378B-2E28-4810-8421-7A473A40E376}"/>
          </ac:spMkLst>
        </pc:spChg>
        <pc:spChg chg="add">
          <ac:chgData name="Romain Rachenne" userId="d05ffb5d262588ec" providerId="LiveId" clId="{B285D14A-E7E2-4CBC-A9C0-DC32C4AEE9CE}" dt="2020-01-09T10:31:22.362" v="926" actId="26606"/>
          <ac:spMkLst>
            <pc:docMk/>
            <pc:sldMk cId="1908614898" sldId="297"/>
            <ac:spMk id="69" creationId="{0D91DD17-237F-4811-BC0E-128EB1BD7CFE}"/>
          </ac:spMkLst>
        </pc:spChg>
        <pc:picChg chg="add mod">
          <ac:chgData name="Romain Rachenne" userId="d05ffb5d262588ec" providerId="LiveId" clId="{B285D14A-E7E2-4CBC-A9C0-DC32C4AEE9CE}" dt="2020-01-09T10:36:31.764" v="1029" actId="1076"/>
          <ac:picMkLst>
            <pc:docMk/>
            <pc:sldMk cId="1908614898" sldId="297"/>
            <ac:picMk id="3" creationId="{B12D1B47-A5BC-403C-8771-D9C2961148DD}"/>
          </ac:picMkLst>
        </pc:picChg>
        <pc:picChg chg="add">
          <ac:chgData name="Romain Rachenne" userId="d05ffb5d262588ec" providerId="LiveId" clId="{B285D14A-E7E2-4CBC-A9C0-DC32C4AEE9CE}" dt="2020-01-09T10:35:25.140" v="1001"/>
          <ac:picMkLst>
            <pc:docMk/>
            <pc:sldMk cId="1908614898" sldId="297"/>
            <ac:picMk id="53" creationId="{AEBC6213-521C-4A81-88E5-098C1C7E99B8}"/>
          </ac:picMkLst>
        </pc:picChg>
        <pc:picChg chg="add del">
          <ac:chgData name="Romain Rachenne" userId="d05ffb5d262588ec" providerId="LiveId" clId="{B285D14A-E7E2-4CBC-A9C0-DC32C4AEE9CE}" dt="2020-01-09T10:35:30.608" v="1003"/>
          <ac:picMkLst>
            <pc:docMk/>
            <pc:sldMk cId="1908614898" sldId="297"/>
            <ac:picMk id="54" creationId="{2773532B-5297-41E7-A90C-9BDABF8BA5F0}"/>
          </ac:picMkLst>
        </pc:picChg>
        <pc:picChg chg="add">
          <ac:chgData name="Romain Rachenne" userId="d05ffb5d262588ec" providerId="LiveId" clId="{B285D14A-E7E2-4CBC-A9C0-DC32C4AEE9CE}" dt="2020-01-09T10:35:54.960" v="1012"/>
          <ac:picMkLst>
            <pc:docMk/>
            <pc:sldMk cId="1908614898" sldId="297"/>
            <ac:picMk id="55" creationId="{52AD864E-2D42-4A79-A172-BDBD8085E8C2}"/>
          </ac:picMkLst>
        </pc:picChg>
        <pc:cxnChg chg="add del">
          <ac:chgData name="Romain Rachenne" userId="d05ffb5d262588ec" providerId="LiveId" clId="{B285D14A-E7E2-4CBC-A9C0-DC32C4AEE9CE}" dt="2020-01-09T10:30:24.802" v="911" actId="26606"/>
          <ac:cxnSpMkLst>
            <pc:docMk/>
            <pc:sldMk cId="1908614898" sldId="297"/>
            <ac:cxnSpMk id="12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0:24.802" v="911" actId="26606"/>
          <ac:cxnSpMkLst>
            <pc:docMk/>
            <pc:sldMk cId="1908614898" sldId="297"/>
            <ac:cxnSpMk id="16" creationId="{6B5B1DD8-6224-4137-8621-32982B00F9FC}"/>
          </ac:cxnSpMkLst>
        </pc:cxnChg>
        <pc:cxnChg chg="add del">
          <ac:chgData name="Romain Rachenne" userId="d05ffb5d262588ec" providerId="LiveId" clId="{B285D14A-E7E2-4CBC-A9C0-DC32C4AEE9CE}" dt="2020-01-09T10:30:26.364" v="913" actId="26606"/>
          <ac:cxnSpMkLst>
            <pc:docMk/>
            <pc:sldMk cId="1908614898" sldId="297"/>
            <ac:cxnSpMk id="24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0:26.364" v="913" actId="26606"/>
          <ac:cxnSpMkLst>
            <pc:docMk/>
            <pc:sldMk cId="1908614898" sldId="297"/>
            <ac:cxnSpMk id="26" creationId="{7A49EFD3-A806-4D59-99F1-AA9AFAE4EF71}"/>
          </ac:cxnSpMkLst>
        </pc:cxnChg>
        <pc:cxnChg chg="add del">
          <ac:chgData name="Romain Rachenne" userId="d05ffb5d262588ec" providerId="LiveId" clId="{B285D14A-E7E2-4CBC-A9C0-DC32C4AEE9CE}" dt="2020-01-09T10:30:29.082" v="915" actId="26606"/>
          <ac:cxnSpMkLst>
            <pc:docMk/>
            <pc:sldMk cId="1908614898" sldId="297"/>
            <ac:cxnSpMk id="32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0:29.082" v="915" actId="26606"/>
          <ac:cxnSpMkLst>
            <pc:docMk/>
            <pc:sldMk cId="1908614898" sldId="297"/>
            <ac:cxnSpMk id="34" creationId="{6B5B1DD8-6224-4137-8621-32982B00F9FC}"/>
          </ac:cxnSpMkLst>
        </pc:cxnChg>
        <pc:cxnChg chg="add del">
          <ac:chgData name="Romain Rachenne" userId="d05ffb5d262588ec" providerId="LiveId" clId="{B285D14A-E7E2-4CBC-A9C0-DC32C4AEE9CE}" dt="2020-01-09T10:30:30.722" v="917" actId="26606"/>
          <ac:cxnSpMkLst>
            <pc:docMk/>
            <pc:sldMk cId="1908614898" sldId="297"/>
            <ac:cxnSpMk id="40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0:30.722" v="917" actId="26606"/>
          <ac:cxnSpMkLst>
            <pc:docMk/>
            <pc:sldMk cId="1908614898" sldId="297"/>
            <ac:cxnSpMk id="42" creationId="{432529AB-8F99-47FB-91B5-93565E543B50}"/>
          </ac:cxnSpMkLst>
        </pc:cxnChg>
        <pc:cxnChg chg="add del">
          <ac:chgData name="Romain Rachenne" userId="d05ffb5d262588ec" providerId="LiveId" clId="{B285D14A-E7E2-4CBC-A9C0-DC32C4AEE9CE}" dt="2020-01-09T10:31:22.362" v="926" actId="26606"/>
          <ac:cxnSpMkLst>
            <pc:docMk/>
            <pc:sldMk cId="1908614898" sldId="297"/>
            <ac:cxnSpMk id="48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1:22.362" v="926" actId="26606"/>
          <ac:cxnSpMkLst>
            <pc:docMk/>
            <pc:sldMk cId="1908614898" sldId="297"/>
            <ac:cxnSpMk id="50" creationId="{6B5B1DD8-6224-4137-8621-32982B00F9FC}"/>
          </ac:cxnSpMkLst>
        </pc:cxnChg>
        <pc:cxnChg chg="add">
          <ac:chgData name="Romain Rachenne" userId="d05ffb5d262588ec" providerId="LiveId" clId="{B285D14A-E7E2-4CBC-A9C0-DC32C4AEE9CE}" dt="2020-01-09T10:31:22.362" v="926" actId="26606"/>
          <ac:cxnSpMkLst>
            <pc:docMk/>
            <pc:sldMk cId="1908614898" sldId="297"/>
            <ac:cxnSpMk id="61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31:22.362" v="926" actId="26606"/>
          <ac:cxnSpMkLst>
            <pc:docMk/>
            <pc:sldMk cId="1908614898" sldId="297"/>
            <ac:cxnSpMk id="65" creationId="{C9AC0290-4702-4519-B0F4-C2A46880997B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3:58.624" v="1917"/>
        <pc:sldMkLst>
          <pc:docMk/>
          <pc:sldMk cId="3991149848" sldId="298"/>
        </pc:sldMkLst>
        <pc:spChg chg="mod">
          <ac:chgData name="Romain Rachenne" userId="d05ffb5d262588ec" providerId="LiveId" clId="{B285D14A-E7E2-4CBC-A9C0-DC32C4AEE9CE}" dt="2020-01-09T10:31:16.051" v="924" actId="26606"/>
          <ac:spMkLst>
            <pc:docMk/>
            <pc:sldMk cId="3991149848" sldId="298"/>
            <ac:spMk id="2" creationId="{8844188A-3D67-4A6A-9D2F-0467BB8A35B3}"/>
          </ac:spMkLst>
        </pc:spChg>
        <pc:spChg chg="add del">
          <ac:chgData name="Romain Rachenne" userId="d05ffb5d262588ec" providerId="LiveId" clId="{B285D14A-E7E2-4CBC-A9C0-DC32C4AEE9CE}" dt="2020-01-09T10:31:12.083" v="923" actId="26606"/>
          <ac:spMkLst>
            <pc:docMk/>
            <pc:sldMk cId="3991149848" sldId="298"/>
            <ac:spMk id="8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1:12.083" v="923" actId="26606"/>
          <ac:spMkLst>
            <pc:docMk/>
            <pc:sldMk cId="3991149848" sldId="298"/>
            <ac:spMk id="10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1:12.083" v="923" actId="26606"/>
          <ac:spMkLst>
            <pc:docMk/>
            <pc:sldMk cId="3991149848" sldId="298"/>
            <ac:spMk id="14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31:12.083" v="923" actId="26606"/>
          <ac:spMkLst>
            <pc:docMk/>
            <pc:sldMk cId="3991149848" sldId="298"/>
            <ac:spMk id="18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31:12.083" v="923" actId="26606"/>
          <ac:spMkLst>
            <pc:docMk/>
            <pc:sldMk cId="3991149848" sldId="298"/>
            <ac:spMk id="20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0:31:16.051" v="924" actId="26606"/>
          <ac:spMkLst>
            <pc:docMk/>
            <pc:sldMk cId="3991149848" sldId="298"/>
            <ac:spMk id="25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1:16.051" v="924" actId="26606"/>
          <ac:spMkLst>
            <pc:docMk/>
            <pc:sldMk cId="3991149848" sldId="298"/>
            <ac:spMk id="27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1:16.051" v="924" actId="26606"/>
          <ac:spMkLst>
            <pc:docMk/>
            <pc:sldMk cId="3991149848" sldId="298"/>
            <ac:spMk id="31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31:16.051" v="924" actId="26606"/>
          <ac:spMkLst>
            <pc:docMk/>
            <pc:sldMk cId="3991149848" sldId="298"/>
            <ac:spMk id="35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31:16.051" v="924" actId="26606"/>
          <ac:spMkLst>
            <pc:docMk/>
            <pc:sldMk cId="3991149848" sldId="298"/>
            <ac:spMk id="37" creationId="{2D3DCA99-84AF-487A-BF72-91C5FA6B0B70}"/>
          </ac:spMkLst>
        </pc:spChg>
        <pc:spChg chg="add">
          <ac:chgData name="Romain Rachenne" userId="d05ffb5d262588ec" providerId="LiveId" clId="{B285D14A-E7E2-4CBC-A9C0-DC32C4AEE9CE}" dt="2020-01-09T10:31:16.051" v="924" actId="26606"/>
          <ac:spMkLst>
            <pc:docMk/>
            <pc:sldMk cId="3991149848" sldId="298"/>
            <ac:spMk id="42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31:16.051" v="924" actId="26606"/>
          <ac:spMkLst>
            <pc:docMk/>
            <pc:sldMk cId="3991149848" sldId="298"/>
            <ac:spMk id="44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31:16.051" v="924" actId="26606"/>
          <ac:spMkLst>
            <pc:docMk/>
            <pc:sldMk cId="3991149848" sldId="298"/>
            <ac:spMk id="48" creationId="{C4AAA502-5435-489E-9538-3A40E6C71461}"/>
          </ac:spMkLst>
        </pc:spChg>
        <pc:spChg chg="add">
          <ac:chgData name="Romain Rachenne" userId="d05ffb5d262588ec" providerId="LiveId" clId="{B285D14A-E7E2-4CBC-A9C0-DC32C4AEE9CE}" dt="2020-01-09T10:31:16.051" v="924" actId="26606"/>
          <ac:spMkLst>
            <pc:docMk/>
            <pc:sldMk cId="3991149848" sldId="298"/>
            <ac:spMk id="52" creationId="{DE42378B-2E28-4810-8421-7A473A40E376}"/>
          </ac:spMkLst>
        </pc:spChg>
        <pc:spChg chg="add">
          <ac:chgData name="Romain Rachenne" userId="d05ffb5d262588ec" providerId="LiveId" clId="{B285D14A-E7E2-4CBC-A9C0-DC32C4AEE9CE}" dt="2020-01-09T10:31:16.051" v="924" actId="26606"/>
          <ac:spMkLst>
            <pc:docMk/>
            <pc:sldMk cId="3991149848" sldId="298"/>
            <ac:spMk id="54" creationId="{0D91DD17-237F-4811-BC0E-128EB1BD7CFE}"/>
          </ac:spMkLst>
        </pc:spChg>
        <pc:picChg chg="add mod">
          <ac:chgData name="Romain Rachenne" userId="d05ffb5d262588ec" providerId="LiveId" clId="{B285D14A-E7E2-4CBC-A9C0-DC32C4AEE9CE}" dt="2020-01-09T10:36:35.629" v="1030" actId="1076"/>
          <ac:picMkLst>
            <pc:docMk/>
            <pc:sldMk cId="3991149848" sldId="298"/>
            <ac:picMk id="3" creationId="{67A1C45A-8424-4395-97BC-B4E39583FF69}"/>
          </ac:picMkLst>
        </pc:picChg>
        <pc:picChg chg="add">
          <ac:chgData name="Romain Rachenne" userId="d05ffb5d262588ec" providerId="LiveId" clId="{B285D14A-E7E2-4CBC-A9C0-DC32C4AEE9CE}" dt="2020-01-09T10:35:31.857" v="1004"/>
          <ac:picMkLst>
            <pc:docMk/>
            <pc:sldMk cId="3991149848" sldId="298"/>
            <ac:picMk id="26" creationId="{200B12A8-7CEE-4636-A270-A4605AD400AF}"/>
          </ac:picMkLst>
        </pc:picChg>
        <pc:picChg chg="add">
          <ac:chgData name="Romain Rachenne" userId="d05ffb5d262588ec" providerId="LiveId" clId="{B285D14A-E7E2-4CBC-A9C0-DC32C4AEE9CE}" dt="2020-01-09T10:35:56.310" v="1013"/>
          <ac:picMkLst>
            <pc:docMk/>
            <pc:sldMk cId="3991149848" sldId="298"/>
            <ac:picMk id="28" creationId="{3CD12253-9B74-4AA6-8C63-42158164730A}"/>
          </ac:picMkLst>
        </pc:picChg>
        <pc:cxnChg chg="add del">
          <ac:chgData name="Romain Rachenne" userId="d05ffb5d262588ec" providerId="LiveId" clId="{B285D14A-E7E2-4CBC-A9C0-DC32C4AEE9CE}" dt="2020-01-09T10:31:12.083" v="923" actId="26606"/>
          <ac:cxnSpMkLst>
            <pc:docMk/>
            <pc:sldMk cId="3991149848" sldId="298"/>
            <ac:cxnSpMk id="12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1:12.083" v="923" actId="26606"/>
          <ac:cxnSpMkLst>
            <pc:docMk/>
            <pc:sldMk cId="3991149848" sldId="298"/>
            <ac:cxnSpMk id="16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0:31:16.051" v="924" actId="26606"/>
          <ac:cxnSpMkLst>
            <pc:docMk/>
            <pc:sldMk cId="3991149848" sldId="298"/>
            <ac:cxnSpMk id="29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1:16.051" v="924" actId="26606"/>
          <ac:cxnSpMkLst>
            <pc:docMk/>
            <pc:sldMk cId="3991149848" sldId="298"/>
            <ac:cxnSpMk id="33" creationId="{6B5B1DD8-6224-4137-8621-32982B00F9FC}"/>
          </ac:cxnSpMkLst>
        </pc:cxnChg>
        <pc:cxnChg chg="add">
          <ac:chgData name="Romain Rachenne" userId="d05ffb5d262588ec" providerId="LiveId" clId="{B285D14A-E7E2-4CBC-A9C0-DC32C4AEE9CE}" dt="2020-01-09T10:31:16.051" v="924" actId="26606"/>
          <ac:cxnSpMkLst>
            <pc:docMk/>
            <pc:sldMk cId="3991149848" sldId="298"/>
            <ac:cxnSpMk id="46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31:16.051" v="924" actId="26606"/>
          <ac:cxnSpMkLst>
            <pc:docMk/>
            <pc:sldMk cId="3991149848" sldId="298"/>
            <ac:cxnSpMk id="50" creationId="{C9AC0290-4702-4519-B0F4-C2A46880997B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4:35.102" v="1919"/>
        <pc:sldMkLst>
          <pc:docMk/>
          <pc:sldMk cId="611248365" sldId="299"/>
        </pc:sldMkLst>
        <pc:spChg chg="mod">
          <ac:chgData name="Romain Rachenne" userId="d05ffb5d262588ec" providerId="LiveId" clId="{B285D14A-E7E2-4CBC-A9C0-DC32C4AEE9CE}" dt="2020-01-09T10:33:55.281" v="945" actId="26606"/>
          <ac:spMkLst>
            <pc:docMk/>
            <pc:sldMk cId="611248365" sldId="299"/>
            <ac:spMk id="2" creationId="{728699A7-C3C2-4BEF-9258-9871122AAA7B}"/>
          </ac:spMkLst>
        </pc:spChg>
        <pc:spChg chg="del mod ord">
          <ac:chgData name="Romain Rachenne" userId="d05ffb5d262588ec" providerId="LiveId" clId="{B285D14A-E7E2-4CBC-A9C0-DC32C4AEE9CE}" dt="2020-01-09T10:33:50.195" v="942" actId="478"/>
          <ac:spMkLst>
            <pc:docMk/>
            <pc:sldMk cId="611248365" sldId="299"/>
            <ac:spMk id="3" creationId="{E43ACC92-9DBA-44A6-931C-8042139B7F9C}"/>
          </ac:spMkLst>
        </pc:spChg>
        <pc:spChg chg="add del">
          <ac:chgData name="Romain Rachenne" userId="d05ffb5d262588ec" providerId="LiveId" clId="{B285D14A-E7E2-4CBC-A9C0-DC32C4AEE9CE}" dt="2020-01-09T10:33:47.680" v="941" actId="26606"/>
          <ac:spMkLst>
            <pc:docMk/>
            <pc:sldMk cId="611248365" sldId="299"/>
            <ac:spMk id="4" creationId="{F0669B30-C91B-4386-B1D2-ACEF4AE7E855}"/>
          </ac:spMkLst>
        </pc:spChg>
        <pc:spChg chg="add del">
          <ac:chgData name="Romain Rachenne" userId="d05ffb5d262588ec" providerId="LiveId" clId="{B285D14A-E7E2-4CBC-A9C0-DC32C4AEE9CE}" dt="2020-01-09T10:33:47.680" v="941" actId="26606"/>
          <ac:spMkLst>
            <pc:docMk/>
            <pc:sldMk cId="611248365" sldId="299"/>
            <ac:spMk id="10" creationId="{6990FCF3-6B2C-40D5-ACC7-D8823F4B810E}"/>
          </ac:spMkLst>
        </pc:spChg>
        <pc:spChg chg="add del">
          <ac:chgData name="Romain Rachenne" userId="d05ffb5d262588ec" providerId="LiveId" clId="{B285D14A-E7E2-4CBC-A9C0-DC32C4AEE9CE}" dt="2020-01-09T10:33:47.680" v="941" actId="26606"/>
          <ac:spMkLst>
            <pc:docMk/>
            <pc:sldMk cId="611248365" sldId="299"/>
            <ac:spMk id="11" creationId="{2A3C5C12-9BE2-45F3-BA0F-DD1B2F4C9612}"/>
          </ac:spMkLst>
        </pc:spChg>
        <pc:spChg chg="add del">
          <ac:chgData name="Romain Rachenne" userId="d05ffb5d262588ec" providerId="LiveId" clId="{B285D14A-E7E2-4CBC-A9C0-DC32C4AEE9CE}" dt="2020-01-09T10:33:55.265" v="944" actId="26606"/>
          <ac:spMkLst>
            <pc:docMk/>
            <pc:sldMk cId="611248365" sldId="299"/>
            <ac:spMk id="14" creationId="{BB2B8762-61F0-4F1B-9364-D633EE9D6AF5}"/>
          </ac:spMkLst>
        </pc:spChg>
        <pc:spChg chg="add del">
          <ac:chgData name="Romain Rachenne" userId="d05ffb5d262588ec" providerId="LiveId" clId="{B285D14A-E7E2-4CBC-A9C0-DC32C4AEE9CE}" dt="2020-01-09T10:33:55.265" v="944" actId="26606"/>
          <ac:spMkLst>
            <pc:docMk/>
            <pc:sldMk cId="611248365" sldId="299"/>
            <ac:spMk id="16" creationId="{E97675C8-1328-460C-9EBF-6B446B67EAD3}"/>
          </ac:spMkLst>
        </pc:spChg>
        <pc:spChg chg="add del">
          <ac:chgData name="Romain Rachenne" userId="d05ffb5d262588ec" providerId="LiveId" clId="{B285D14A-E7E2-4CBC-A9C0-DC32C4AEE9CE}" dt="2020-01-09T10:33:55.265" v="944" actId="26606"/>
          <ac:spMkLst>
            <pc:docMk/>
            <pc:sldMk cId="611248365" sldId="299"/>
            <ac:spMk id="20" creationId="{2AD83CFE-1CA3-4832-A4B9-C48CD1347C03}"/>
          </ac:spMkLst>
        </pc:spChg>
        <pc:spChg chg="add del">
          <ac:chgData name="Romain Rachenne" userId="d05ffb5d262588ec" providerId="LiveId" clId="{B285D14A-E7E2-4CBC-A9C0-DC32C4AEE9CE}" dt="2020-01-09T10:33:55.265" v="944" actId="26606"/>
          <ac:spMkLst>
            <pc:docMk/>
            <pc:sldMk cId="611248365" sldId="299"/>
            <ac:spMk id="22" creationId="{BC98641C-7F74-435D-996F-A4387A3C3C26}"/>
          </ac:spMkLst>
        </pc:spChg>
        <pc:spChg chg="add del">
          <ac:chgData name="Romain Rachenne" userId="d05ffb5d262588ec" providerId="LiveId" clId="{B285D14A-E7E2-4CBC-A9C0-DC32C4AEE9CE}" dt="2020-01-09T10:33:55.265" v="944" actId="26606"/>
          <ac:spMkLst>
            <pc:docMk/>
            <pc:sldMk cId="611248365" sldId="299"/>
            <ac:spMk id="24" creationId="{F530C0F6-C8DF-4539-B30C-8105DB618C20}"/>
          </ac:spMkLst>
        </pc:spChg>
        <pc:spChg chg="add del">
          <ac:chgData name="Romain Rachenne" userId="d05ffb5d262588ec" providerId="LiveId" clId="{B285D14A-E7E2-4CBC-A9C0-DC32C4AEE9CE}" dt="2020-01-09T10:33:55.265" v="944" actId="26606"/>
          <ac:spMkLst>
            <pc:docMk/>
            <pc:sldMk cId="611248365" sldId="299"/>
            <ac:spMk id="26" creationId="{BAE51241-AA8B-4B82-9C59-6738DB85674C}"/>
          </ac:spMkLst>
        </pc:spChg>
        <pc:spChg chg="add">
          <ac:chgData name="Romain Rachenne" userId="d05ffb5d262588ec" providerId="LiveId" clId="{B285D14A-E7E2-4CBC-A9C0-DC32C4AEE9CE}" dt="2020-01-09T10:33:55.281" v="945" actId="26606"/>
          <ac:spMkLst>
            <pc:docMk/>
            <pc:sldMk cId="611248365" sldId="299"/>
            <ac:spMk id="28" creationId="{CF6BB2E5-F5C5-4876-9282-B0246E035740}"/>
          </ac:spMkLst>
        </pc:spChg>
        <pc:spChg chg="add">
          <ac:chgData name="Romain Rachenne" userId="d05ffb5d262588ec" providerId="LiveId" clId="{B285D14A-E7E2-4CBC-A9C0-DC32C4AEE9CE}" dt="2020-01-09T10:33:55.281" v="945" actId="26606"/>
          <ac:spMkLst>
            <pc:docMk/>
            <pc:sldMk cId="611248365" sldId="299"/>
            <ac:spMk id="29" creationId="{6E53EAE7-3851-4CE7-BE81-EF90F19EF019}"/>
          </ac:spMkLst>
        </pc:spChg>
        <pc:spChg chg="add">
          <ac:chgData name="Romain Rachenne" userId="d05ffb5d262588ec" providerId="LiveId" clId="{B285D14A-E7E2-4CBC-A9C0-DC32C4AEE9CE}" dt="2020-01-09T10:33:55.281" v="945" actId="26606"/>
          <ac:spMkLst>
            <pc:docMk/>
            <pc:sldMk cId="611248365" sldId="299"/>
            <ac:spMk id="31" creationId="{2F16E17D-C071-4109-AF3D-779A0E87C118}"/>
          </ac:spMkLst>
        </pc:spChg>
        <pc:spChg chg="add">
          <ac:chgData name="Romain Rachenne" userId="d05ffb5d262588ec" providerId="LiveId" clId="{B285D14A-E7E2-4CBC-A9C0-DC32C4AEE9CE}" dt="2020-01-09T10:33:55.281" v="945" actId="26606"/>
          <ac:spMkLst>
            <pc:docMk/>
            <pc:sldMk cId="611248365" sldId="299"/>
            <ac:spMk id="33" creationId="{D08C849D-BD09-4FFA-9C7E-F9AF303F0102}"/>
          </ac:spMkLst>
        </pc:spChg>
        <pc:spChg chg="add">
          <ac:chgData name="Romain Rachenne" userId="d05ffb5d262588ec" providerId="LiveId" clId="{B285D14A-E7E2-4CBC-A9C0-DC32C4AEE9CE}" dt="2020-01-09T10:33:55.281" v="945" actId="26606"/>
          <ac:spMkLst>
            <pc:docMk/>
            <pc:sldMk cId="611248365" sldId="299"/>
            <ac:spMk id="34" creationId="{7912AEB4-DC8F-4D04-81FE-AFCD2E1D6B80}"/>
          </ac:spMkLst>
        </pc:spChg>
        <pc:picChg chg="add del">
          <ac:chgData name="Romain Rachenne" userId="d05ffb5d262588ec" providerId="LiveId" clId="{B285D14A-E7E2-4CBC-A9C0-DC32C4AEE9CE}" dt="2020-01-09T10:33:47.680" v="941" actId="26606"/>
          <ac:picMkLst>
            <pc:docMk/>
            <pc:sldMk cId="611248365" sldId="299"/>
            <ac:picMk id="5" creationId="{6951A3ED-DBCA-41A6-A27D-0382B6BFB485}"/>
          </ac:picMkLst>
        </pc:picChg>
        <pc:picChg chg="add mod ord">
          <ac:chgData name="Romain Rachenne" userId="d05ffb5d262588ec" providerId="LiveId" clId="{B285D14A-E7E2-4CBC-A9C0-DC32C4AEE9CE}" dt="2020-01-09T10:34:27.547" v="959" actId="1076"/>
          <ac:picMkLst>
            <pc:docMk/>
            <pc:sldMk cId="611248365" sldId="299"/>
            <ac:picMk id="8" creationId="{70790D34-6BEC-43A3-955C-EF15EECFDD39}"/>
          </ac:picMkLst>
        </pc:picChg>
        <pc:picChg chg="add mod ord">
          <ac:chgData name="Romain Rachenne" userId="d05ffb5d262588ec" providerId="LiveId" clId="{B285D14A-E7E2-4CBC-A9C0-DC32C4AEE9CE}" dt="2020-01-09T10:34:19.956" v="953" actId="14100"/>
          <ac:picMkLst>
            <pc:docMk/>
            <pc:sldMk cId="611248365" sldId="299"/>
            <ac:picMk id="9" creationId="{2F3DDA86-D430-4C4C-8D9A-45053546AD84}"/>
          </ac:picMkLst>
        </pc:picChg>
        <pc:picChg chg="add">
          <ac:chgData name="Romain Rachenne" userId="d05ffb5d262588ec" providerId="LiveId" clId="{B285D14A-E7E2-4CBC-A9C0-DC32C4AEE9CE}" dt="2020-01-09T10:35:32.623" v="1005"/>
          <ac:picMkLst>
            <pc:docMk/>
            <pc:sldMk cId="611248365" sldId="299"/>
            <ac:picMk id="27" creationId="{B0B18234-9EBA-486F-ADE6-7DD5D4ECE03E}"/>
          </ac:picMkLst>
        </pc:picChg>
        <pc:picChg chg="add">
          <ac:chgData name="Romain Rachenne" userId="d05ffb5d262588ec" providerId="LiveId" clId="{B285D14A-E7E2-4CBC-A9C0-DC32C4AEE9CE}" dt="2020-01-09T10:35:57.607" v="1014"/>
          <ac:picMkLst>
            <pc:docMk/>
            <pc:sldMk cId="611248365" sldId="299"/>
            <ac:picMk id="35" creationId="{3F86FF52-FAB7-4A9F-9D80-91B3A554C9E5}"/>
          </ac:picMkLst>
        </pc:picChg>
        <pc:cxnChg chg="add del">
          <ac:chgData name="Romain Rachenne" userId="d05ffb5d262588ec" providerId="LiveId" clId="{B285D14A-E7E2-4CBC-A9C0-DC32C4AEE9CE}" dt="2020-01-09T10:33:47.680" v="941" actId="26606"/>
          <ac:cxnSpMkLst>
            <pc:docMk/>
            <pc:sldMk cId="611248365" sldId="299"/>
            <ac:cxnSpMk id="6" creationId="{88196D87-6C6F-4512-85AC-D6C437D5FDBB}"/>
          </ac:cxnSpMkLst>
        </pc:cxnChg>
        <pc:cxnChg chg="add del">
          <ac:chgData name="Romain Rachenne" userId="d05ffb5d262588ec" providerId="LiveId" clId="{B285D14A-E7E2-4CBC-A9C0-DC32C4AEE9CE}" dt="2020-01-09T10:33:47.680" v="941" actId="26606"/>
          <ac:cxnSpMkLst>
            <pc:docMk/>
            <pc:sldMk cId="611248365" sldId="299"/>
            <ac:cxnSpMk id="7" creationId="{30F80BD7-0240-47FC-89D2-349DB02D61C7}"/>
          </ac:cxnSpMkLst>
        </pc:cxnChg>
        <pc:cxnChg chg="add del">
          <ac:chgData name="Romain Rachenne" userId="d05ffb5d262588ec" providerId="LiveId" clId="{B285D14A-E7E2-4CBC-A9C0-DC32C4AEE9CE}" dt="2020-01-09T10:33:47.680" v="941" actId="26606"/>
          <ac:cxnSpMkLst>
            <pc:docMk/>
            <pc:sldMk cId="611248365" sldId="299"/>
            <ac:cxnSpMk id="12" creationId="{D5C8FED5-3952-4949-ABEE-591A8B3F78BF}"/>
          </ac:cxnSpMkLst>
        </pc:cxnChg>
        <pc:cxnChg chg="add del">
          <ac:chgData name="Romain Rachenne" userId="d05ffb5d262588ec" providerId="LiveId" clId="{B285D14A-E7E2-4CBC-A9C0-DC32C4AEE9CE}" dt="2020-01-09T10:33:55.265" v="944" actId="26606"/>
          <ac:cxnSpMkLst>
            <pc:docMk/>
            <pc:sldMk cId="611248365" sldId="299"/>
            <ac:cxnSpMk id="18" creationId="{514EE78B-AF71-4195-A01B-F1165D9233BF}"/>
          </ac:cxnSpMkLst>
        </pc:cxnChg>
        <pc:cxnChg chg="add">
          <ac:chgData name="Romain Rachenne" userId="d05ffb5d262588ec" providerId="LiveId" clId="{B285D14A-E7E2-4CBC-A9C0-DC32C4AEE9CE}" dt="2020-01-09T10:33:55.281" v="945" actId="26606"/>
          <ac:cxnSpMkLst>
            <pc:docMk/>
            <pc:sldMk cId="611248365" sldId="299"/>
            <ac:cxnSpMk id="30" creationId="{5C5EFB6A-0AF1-46B2-B103-4AA6C7B31025}"/>
          </ac:cxnSpMkLst>
        </pc:cxnChg>
        <pc:cxnChg chg="add">
          <ac:chgData name="Romain Rachenne" userId="d05ffb5d262588ec" providerId="LiveId" clId="{B285D14A-E7E2-4CBC-A9C0-DC32C4AEE9CE}" dt="2020-01-09T10:33:55.281" v="945" actId="26606"/>
          <ac:cxnSpMkLst>
            <pc:docMk/>
            <pc:sldMk cId="611248365" sldId="299"/>
            <ac:cxnSpMk id="32" creationId="{0E4E35E5-549B-4C6F-AC59-8ECD9905C80A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4:54.959" v="1921"/>
        <pc:sldMkLst>
          <pc:docMk/>
          <pc:sldMk cId="1889928538" sldId="300"/>
        </pc:sldMkLst>
        <pc:spChg chg="mod">
          <ac:chgData name="Romain Rachenne" userId="d05ffb5d262588ec" providerId="LiveId" clId="{B285D14A-E7E2-4CBC-A9C0-DC32C4AEE9CE}" dt="2020-01-09T10:35:11.550" v="996" actId="26606"/>
          <ac:spMkLst>
            <pc:docMk/>
            <pc:sldMk cId="1889928538" sldId="300"/>
            <ac:spMk id="2" creationId="{8E50CA21-A9F8-4F71-B571-5252D3D0A0C2}"/>
          </ac:spMkLst>
        </pc:spChg>
        <pc:spChg chg="add del">
          <ac:chgData name="Romain Rachenne" userId="d05ffb5d262588ec" providerId="LiveId" clId="{B285D14A-E7E2-4CBC-A9C0-DC32C4AEE9CE}" dt="2020-01-09T10:35:04.798" v="988" actId="26606"/>
          <ac:spMkLst>
            <pc:docMk/>
            <pc:sldMk cId="1889928538" sldId="300"/>
            <ac:spMk id="3" creationId="{2BEA69DA-F661-4A9C-B522-CAAFCAFF0A90}"/>
          </ac:spMkLst>
        </pc:spChg>
        <pc:spChg chg="add del">
          <ac:chgData name="Romain Rachenne" userId="d05ffb5d262588ec" providerId="LiveId" clId="{B285D14A-E7E2-4CBC-A9C0-DC32C4AEE9CE}" dt="2020-01-09T10:35:04.782" v="987" actId="26606"/>
          <ac:spMkLst>
            <pc:docMk/>
            <pc:sldMk cId="1889928538" sldId="300"/>
            <ac:spMk id="9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5:04.782" v="987" actId="26606"/>
          <ac:spMkLst>
            <pc:docMk/>
            <pc:sldMk cId="1889928538" sldId="300"/>
            <ac:spMk id="1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5:04.782" v="987" actId="26606"/>
          <ac:spMkLst>
            <pc:docMk/>
            <pc:sldMk cId="1889928538" sldId="300"/>
            <ac:spMk id="15" creationId="{C4AAA502-5435-489E-9538-3A40E6C71461}"/>
          </ac:spMkLst>
        </pc:spChg>
        <pc:spChg chg="add del">
          <ac:chgData name="Romain Rachenne" userId="d05ffb5d262588ec" providerId="LiveId" clId="{B285D14A-E7E2-4CBC-A9C0-DC32C4AEE9CE}" dt="2020-01-09T10:35:04.782" v="987" actId="26606"/>
          <ac:spMkLst>
            <pc:docMk/>
            <pc:sldMk cId="1889928538" sldId="300"/>
            <ac:spMk id="19" creationId="{DE42378B-2E28-4810-8421-7A473A40E376}"/>
          </ac:spMkLst>
        </pc:spChg>
        <pc:spChg chg="add del">
          <ac:chgData name="Romain Rachenne" userId="d05ffb5d262588ec" providerId="LiveId" clId="{B285D14A-E7E2-4CBC-A9C0-DC32C4AEE9CE}" dt="2020-01-09T10:35:04.782" v="987" actId="26606"/>
          <ac:spMkLst>
            <pc:docMk/>
            <pc:sldMk cId="1889928538" sldId="300"/>
            <ac:spMk id="21" creationId="{0D91DD17-237F-4811-BC0E-128EB1BD7CFE}"/>
          </ac:spMkLst>
        </pc:spChg>
        <pc:spChg chg="add del">
          <ac:chgData name="Romain Rachenne" userId="d05ffb5d262588ec" providerId="LiveId" clId="{B285D14A-E7E2-4CBC-A9C0-DC32C4AEE9CE}" dt="2020-01-09T10:35:11.550" v="996" actId="26606"/>
          <ac:spMkLst>
            <pc:docMk/>
            <pc:sldMk cId="1889928538" sldId="300"/>
            <ac:spMk id="23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0:35:07.797" v="989" actId="478"/>
          <ac:spMkLst>
            <pc:docMk/>
            <pc:sldMk cId="1889928538" sldId="300"/>
            <ac:spMk id="25" creationId="{2BEA69DA-F661-4A9C-B522-CAAFCAFF0A90}"/>
          </ac:spMkLst>
        </pc:spChg>
        <pc:spChg chg="add del">
          <ac:chgData name="Romain Rachenne" userId="d05ffb5d262588ec" providerId="LiveId" clId="{B285D14A-E7E2-4CBC-A9C0-DC32C4AEE9CE}" dt="2020-01-09T10:35:11.550" v="996" actId="26606"/>
          <ac:spMkLst>
            <pc:docMk/>
            <pc:sldMk cId="1889928538" sldId="300"/>
            <ac:spMk id="26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0:35:11.550" v="996" actId="26606"/>
          <ac:spMkLst>
            <pc:docMk/>
            <pc:sldMk cId="1889928538" sldId="300"/>
            <ac:spMk id="27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0:35:09.719" v="991" actId="26606"/>
          <ac:spMkLst>
            <pc:docMk/>
            <pc:sldMk cId="1889928538" sldId="300"/>
            <ac:spMk id="32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5:09.719" v="991" actId="26606"/>
          <ac:spMkLst>
            <pc:docMk/>
            <pc:sldMk cId="1889928538" sldId="300"/>
            <ac:spMk id="34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5:09.719" v="991" actId="26606"/>
          <ac:spMkLst>
            <pc:docMk/>
            <pc:sldMk cId="1889928538" sldId="300"/>
            <ac:spMk id="38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35:09.719" v="991" actId="26606"/>
          <ac:spMkLst>
            <pc:docMk/>
            <pc:sldMk cId="1889928538" sldId="300"/>
            <ac:spMk id="42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35:09.719" v="991" actId="26606"/>
          <ac:spMkLst>
            <pc:docMk/>
            <pc:sldMk cId="1889928538" sldId="300"/>
            <ac:spMk id="44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0:35:10.956" v="993" actId="26606"/>
          <ac:spMkLst>
            <pc:docMk/>
            <pc:sldMk cId="1889928538" sldId="300"/>
            <ac:spMk id="46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5:10.956" v="993" actId="26606"/>
          <ac:spMkLst>
            <pc:docMk/>
            <pc:sldMk cId="1889928538" sldId="300"/>
            <ac:spMk id="47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5:10.956" v="993" actId="26606"/>
          <ac:spMkLst>
            <pc:docMk/>
            <pc:sldMk cId="1889928538" sldId="300"/>
            <ac:spMk id="49" creationId="{C4AAA502-5435-489E-9538-3A40E6C71461}"/>
          </ac:spMkLst>
        </pc:spChg>
        <pc:spChg chg="add del">
          <ac:chgData name="Romain Rachenne" userId="d05ffb5d262588ec" providerId="LiveId" clId="{B285D14A-E7E2-4CBC-A9C0-DC32C4AEE9CE}" dt="2020-01-09T10:35:10.956" v="993" actId="26606"/>
          <ac:spMkLst>
            <pc:docMk/>
            <pc:sldMk cId="1889928538" sldId="300"/>
            <ac:spMk id="51" creationId="{DE42378B-2E28-4810-8421-7A473A40E376}"/>
          </ac:spMkLst>
        </pc:spChg>
        <pc:spChg chg="add del">
          <ac:chgData name="Romain Rachenne" userId="d05ffb5d262588ec" providerId="LiveId" clId="{B285D14A-E7E2-4CBC-A9C0-DC32C4AEE9CE}" dt="2020-01-09T10:35:10.956" v="993" actId="26606"/>
          <ac:spMkLst>
            <pc:docMk/>
            <pc:sldMk cId="1889928538" sldId="300"/>
            <ac:spMk id="52" creationId="{0D91DD17-237F-4811-BC0E-128EB1BD7CFE}"/>
          </ac:spMkLst>
        </pc:spChg>
        <pc:spChg chg="add del">
          <ac:chgData name="Romain Rachenne" userId="d05ffb5d262588ec" providerId="LiveId" clId="{B285D14A-E7E2-4CBC-A9C0-DC32C4AEE9CE}" dt="2020-01-09T10:35:11.503" v="995" actId="26606"/>
          <ac:spMkLst>
            <pc:docMk/>
            <pc:sldMk cId="1889928538" sldId="300"/>
            <ac:spMk id="54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5:11.503" v="995" actId="26606"/>
          <ac:spMkLst>
            <pc:docMk/>
            <pc:sldMk cId="1889928538" sldId="300"/>
            <ac:spMk id="55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5:11.503" v="995" actId="26606"/>
          <ac:spMkLst>
            <pc:docMk/>
            <pc:sldMk cId="1889928538" sldId="300"/>
            <ac:spMk id="57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35:11.503" v="995" actId="26606"/>
          <ac:spMkLst>
            <pc:docMk/>
            <pc:sldMk cId="1889928538" sldId="300"/>
            <ac:spMk id="59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35:11.503" v="995" actId="26606"/>
          <ac:spMkLst>
            <pc:docMk/>
            <pc:sldMk cId="1889928538" sldId="300"/>
            <ac:spMk id="60" creationId="{593ACC25-C262-417A-8AA9-0641C772BDB6}"/>
          </ac:spMkLst>
        </pc:spChg>
        <pc:spChg chg="add">
          <ac:chgData name="Romain Rachenne" userId="d05ffb5d262588ec" providerId="LiveId" clId="{B285D14A-E7E2-4CBC-A9C0-DC32C4AEE9CE}" dt="2020-01-09T10:35:11.550" v="996" actId="26606"/>
          <ac:spMkLst>
            <pc:docMk/>
            <pc:sldMk cId="1889928538" sldId="300"/>
            <ac:spMk id="62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35:11.550" v="996" actId="26606"/>
          <ac:spMkLst>
            <pc:docMk/>
            <pc:sldMk cId="1889928538" sldId="300"/>
            <ac:spMk id="63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35:11.550" v="996" actId="26606"/>
          <ac:spMkLst>
            <pc:docMk/>
            <pc:sldMk cId="1889928538" sldId="300"/>
            <ac:spMk id="65" creationId="{C4AAA502-5435-489E-9538-3A40E6C71461}"/>
          </ac:spMkLst>
        </pc:spChg>
        <pc:spChg chg="add">
          <ac:chgData name="Romain Rachenne" userId="d05ffb5d262588ec" providerId="LiveId" clId="{B285D14A-E7E2-4CBC-A9C0-DC32C4AEE9CE}" dt="2020-01-09T10:35:11.550" v="996" actId="26606"/>
          <ac:spMkLst>
            <pc:docMk/>
            <pc:sldMk cId="1889928538" sldId="300"/>
            <ac:spMk id="67" creationId="{DE42378B-2E28-4810-8421-7A473A40E376}"/>
          </ac:spMkLst>
        </pc:spChg>
        <pc:spChg chg="add">
          <ac:chgData name="Romain Rachenne" userId="d05ffb5d262588ec" providerId="LiveId" clId="{B285D14A-E7E2-4CBC-A9C0-DC32C4AEE9CE}" dt="2020-01-09T10:35:11.550" v="996" actId="26606"/>
          <ac:spMkLst>
            <pc:docMk/>
            <pc:sldMk cId="1889928538" sldId="300"/>
            <ac:spMk id="68" creationId="{0D91DD17-237F-4811-BC0E-128EB1BD7CFE}"/>
          </ac:spMkLst>
        </pc:spChg>
        <pc:picChg chg="add mod">
          <ac:chgData name="Romain Rachenne" userId="d05ffb5d262588ec" providerId="LiveId" clId="{B285D14A-E7E2-4CBC-A9C0-DC32C4AEE9CE}" dt="2020-01-09T10:35:11.550" v="996" actId="26606"/>
          <ac:picMkLst>
            <pc:docMk/>
            <pc:sldMk cId="1889928538" sldId="300"/>
            <ac:picMk id="4" creationId="{A1F164DC-0477-4663-AA6E-027E6804CEDC}"/>
          </ac:picMkLst>
        </pc:picChg>
        <pc:picChg chg="add">
          <ac:chgData name="Romain Rachenne" userId="d05ffb5d262588ec" providerId="LiveId" clId="{B285D14A-E7E2-4CBC-A9C0-DC32C4AEE9CE}" dt="2020-01-09T10:35:33.591" v="1006"/>
          <ac:picMkLst>
            <pc:docMk/>
            <pc:sldMk cId="1889928538" sldId="300"/>
            <ac:picMk id="45" creationId="{486F10D5-C032-4F22-AC19-A12FE3391501}"/>
          </ac:picMkLst>
        </pc:picChg>
        <pc:picChg chg="add">
          <ac:chgData name="Romain Rachenne" userId="d05ffb5d262588ec" providerId="LiveId" clId="{B285D14A-E7E2-4CBC-A9C0-DC32C4AEE9CE}" dt="2020-01-09T10:35:58.903" v="1015"/>
          <ac:picMkLst>
            <pc:docMk/>
            <pc:sldMk cId="1889928538" sldId="300"/>
            <ac:picMk id="53" creationId="{D24DFB1E-A66B-459F-B87C-0F5C446202F3}"/>
          </ac:picMkLst>
        </pc:picChg>
        <pc:cxnChg chg="add del">
          <ac:chgData name="Romain Rachenne" userId="d05ffb5d262588ec" providerId="LiveId" clId="{B285D14A-E7E2-4CBC-A9C0-DC32C4AEE9CE}" dt="2020-01-09T10:35:04.782" v="987" actId="26606"/>
          <ac:cxnSpMkLst>
            <pc:docMk/>
            <pc:sldMk cId="1889928538" sldId="300"/>
            <ac:cxnSpMk id="13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5:04.782" v="987" actId="26606"/>
          <ac:cxnSpMkLst>
            <pc:docMk/>
            <pc:sldMk cId="1889928538" sldId="300"/>
            <ac:cxnSpMk id="17" creationId="{C9AC0290-4702-4519-B0F4-C2A46880997B}"/>
          </ac:cxnSpMkLst>
        </pc:cxnChg>
        <pc:cxnChg chg="add del">
          <ac:chgData name="Romain Rachenne" userId="d05ffb5d262588ec" providerId="LiveId" clId="{B285D14A-E7E2-4CBC-A9C0-DC32C4AEE9CE}" dt="2020-01-09T10:35:11.550" v="996" actId="26606"/>
          <ac:cxnSpMkLst>
            <pc:docMk/>
            <pc:sldMk cId="1889928538" sldId="300"/>
            <ac:cxnSpMk id="24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0:35:09.719" v="991" actId="26606"/>
          <ac:cxnSpMkLst>
            <pc:docMk/>
            <pc:sldMk cId="1889928538" sldId="300"/>
            <ac:cxnSpMk id="36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5:09.719" v="991" actId="26606"/>
          <ac:cxnSpMkLst>
            <pc:docMk/>
            <pc:sldMk cId="1889928538" sldId="300"/>
            <ac:cxnSpMk id="40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0:35:10.956" v="993" actId="26606"/>
          <ac:cxnSpMkLst>
            <pc:docMk/>
            <pc:sldMk cId="1889928538" sldId="300"/>
            <ac:cxnSpMk id="48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5:10.956" v="993" actId="26606"/>
          <ac:cxnSpMkLst>
            <pc:docMk/>
            <pc:sldMk cId="1889928538" sldId="300"/>
            <ac:cxnSpMk id="50" creationId="{C9AC0290-4702-4519-B0F4-C2A46880997B}"/>
          </ac:cxnSpMkLst>
        </pc:cxnChg>
        <pc:cxnChg chg="add del">
          <ac:chgData name="Romain Rachenne" userId="d05ffb5d262588ec" providerId="LiveId" clId="{B285D14A-E7E2-4CBC-A9C0-DC32C4AEE9CE}" dt="2020-01-09T10:35:11.503" v="995" actId="26606"/>
          <ac:cxnSpMkLst>
            <pc:docMk/>
            <pc:sldMk cId="1889928538" sldId="300"/>
            <ac:cxnSpMk id="56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5:11.503" v="995" actId="26606"/>
          <ac:cxnSpMkLst>
            <pc:docMk/>
            <pc:sldMk cId="1889928538" sldId="300"/>
            <ac:cxnSpMk id="58" creationId="{5C6A2BAE-B461-4B55-8E1F-0722ABDD1393}"/>
          </ac:cxnSpMkLst>
        </pc:cxnChg>
        <pc:cxnChg chg="add">
          <ac:chgData name="Romain Rachenne" userId="d05ffb5d262588ec" providerId="LiveId" clId="{B285D14A-E7E2-4CBC-A9C0-DC32C4AEE9CE}" dt="2020-01-09T10:35:11.550" v="996" actId="26606"/>
          <ac:cxnSpMkLst>
            <pc:docMk/>
            <pc:sldMk cId="1889928538" sldId="300"/>
            <ac:cxnSpMk id="64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35:11.550" v="996" actId="26606"/>
          <ac:cxnSpMkLst>
            <pc:docMk/>
            <pc:sldMk cId="1889928538" sldId="300"/>
            <ac:cxnSpMk id="66" creationId="{C9AC0290-4702-4519-B0F4-C2A46880997B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2:48.871" v="1916"/>
        <pc:sldMkLst>
          <pc:docMk/>
          <pc:sldMk cId="736833271" sldId="301"/>
        </pc:sldMkLst>
        <pc:spChg chg="mod">
          <ac:chgData name="Romain Rachenne" userId="d05ffb5d262588ec" providerId="LiveId" clId="{B285D14A-E7E2-4CBC-A9C0-DC32C4AEE9CE}" dt="2020-01-09T10:36:59.413" v="1048" actId="26606"/>
          <ac:spMkLst>
            <pc:docMk/>
            <pc:sldMk cId="736833271" sldId="301"/>
            <ac:spMk id="2" creationId="{2C21A919-D790-4A01-9EE9-37C97C5790DF}"/>
          </ac:spMkLst>
        </pc:spChg>
        <pc:spChg chg="del">
          <ac:chgData name="Romain Rachenne" userId="d05ffb5d262588ec" providerId="LiveId" clId="{B285D14A-E7E2-4CBC-A9C0-DC32C4AEE9CE}" dt="2020-01-09T10:36:52.852" v="1042" actId="478"/>
          <ac:spMkLst>
            <pc:docMk/>
            <pc:sldMk cId="736833271" sldId="301"/>
            <ac:spMk id="3" creationId="{5D3BD9F3-7CA7-4367-8C91-A467B378688B}"/>
          </ac:spMkLst>
        </pc:spChg>
        <pc:spChg chg="add del">
          <ac:chgData name="Romain Rachenne" userId="d05ffb5d262588ec" providerId="LiveId" clId="{B285D14A-E7E2-4CBC-A9C0-DC32C4AEE9CE}" dt="2020-01-09T10:36:57.335" v="1045" actId="26606"/>
          <ac:spMkLst>
            <pc:docMk/>
            <pc:sldMk cId="736833271" sldId="301"/>
            <ac:spMk id="9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6:57.335" v="1045" actId="26606"/>
          <ac:spMkLst>
            <pc:docMk/>
            <pc:sldMk cId="736833271" sldId="301"/>
            <ac:spMk id="1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6:57.335" v="1045" actId="26606"/>
          <ac:spMkLst>
            <pc:docMk/>
            <pc:sldMk cId="736833271" sldId="301"/>
            <ac:spMk id="15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36:57.335" v="1045" actId="26606"/>
          <ac:spMkLst>
            <pc:docMk/>
            <pc:sldMk cId="736833271" sldId="301"/>
            <ac:spMk id="19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36:57.335" v="1045" actId="26606"/>
          <ac:spMkLst>
            <pc:docMk/>
            <pc:sldMk cId="736833271" sldId="301"/>
            <ac:spMk id="21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0:36:59.366" v="1047" actId="26606"/>
          <ac:spMkLst>
            <pc:docMk/>
            <pc:sldMk cId="736833271" sldId="301"/>
            <ac:spMk id="23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6:59.366" v="1047" actId="26606"/>
          <ac:spMkLst>
            <pc:docMk/>
            <pc:sldMk cId="736833271" sldId="301"/>
            <ac:spMk id="24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6:59.366" v="1047" actId="26606"/>
          <ac:spMkLst>
            <pc:docMk/>
            <pc:sldMk cId="736833271" sldId="301"/>
            <ac:spMk id="26" creationId="{C4AAA502-5435-489E-9538-3A40E6C71461}"/>
          </ac:spMkLst>
        </pc:spChg>
        <pc:spChg chg="add del">
          <ac:chgData name="Romain Rachenne" userId="d05ffb5d262588ec" providerId="LiveId" clId="{B285D14A-E7E2-4CBC-A9C0-DC32C4AEE9CE}" dt="2020-01-09T10:36:59.366" v="1047" actId="26606"/>
          <ac:spMkLst>
            <pc:docMk/>
            <pc:sldMk cId="736833271" sldId="301"/>
            <ac:spMk id="28" creationId="{DE42378B-2E28-4810-8421-7A473A40E376}"/>
          </ac:spMkLst>
        </pc:spChg>
        <pc:spChg chg="add del">
          <ac:chgData name="Romain Rachenne" userId="d05ffb5d262588ec" providerId="LiveId" clId="{B285D14A-E7E2-4CBC-A9C0-DC32C4AEE9CE}" dt="2020-01-09T10:36:59.366" v="1047" actId="26606"/>
          <ac:spMkLst>
            <pc:docMk/>
            <pc:sldMk cId="736833271" sldId="301"/>
            <ac:spMk id="29" creationId="{0D91DD17-237F-4811-BC0E-128EB1BD7CFE}"/>
          </ac:spMkLst>
        </pc:spChg>
        <pc:spChg chg="add">
          <ac:chgData name="Romain Rachenne" userId="d05ffb5d262588ec" providerId="LiveId" clId="{B285D14A-E7E2-4CBC-A9C0-DC32C4AEE9CE}" dt="2020-01-09T10:36:59.413" v="1048" actId="26606"/>
          <ac:spMkLst>
            <pc:docMk/>
            <pc:sldMk cId="736833271" sldId="301"/>
            <ac:spMk id="31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36:59.413" v="1048" actId="26606"/>
          <ac:spMkLst>
            <pc:docMk/>
            <pc:sldMk cId="736833271" sldId="301"/>
            <ac:spMk id="32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36:59.413" v="1048" actId="26606"/>
          <ac:spMkLst>
            <pc:docMk/>
            <pc:sldMk cId="736833271" sldId="301"/>
            <ac:spMk id="34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0:36:59.413" v="1048" actId="26606"/>
          <ac:spMkLst>
            <pc:docMk/>
            <pc:sldMk cId="736833271" sldId="301"/>
            <ac:spMk id="36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0:36:59.413" v="1048" actId="26606"/>
          <ac:spMkLst>
            <pc:docMk/>
            <pc:sldMk cId="736833271" sldId="301"/>
            <ac:spMk id="37" creationId="{593ACC25-C262-417A-8AA9-0641C772BDB6}"/>
          </ac:spMkLst>
        </pc:spChg>
        <pc:picChg chg="add mod">
          <ac:chgData name="Romain Rachenne" userId="d05ffb5d262588ec" providerId="LiveId" clId="{B285D14A-E7E2-4CBC-A9C0-DC32C4AEE9CE}" dt="2020-01-09T10:36:59.413" v="1048" actId="26606"/>
          <ac:picMkLst>
            <pc:docMk/>
            <pc:sldMk cId="736833271" sldId="301"/>
            <ac:picMk id="4" creationId="{8BAFA666-3E16-420A-8147-A51B336F5AD6}"/>
          </ac:picMkLst>
        </pc:picChg>
        <pc:picChg chg="add">
          <ac:chgData name="Romain Rachenne" userId="d05ffb5d262588ec" providerId="LiveId" clId="{B285D14A-E7E2-4CBC-A9C0-DC32C4AEE9CE}" dt="2020-01-09T10:38:10.241" v="1094"/>
          <ac:picMkLst>
            <pc:docMk/>
            <pc:sldMk cId="736833271" sldId="301"/>
            <ac:picMk id="30" creationId="{FF4D583D-218E-4540-A459-E9E53DC1720B}"/>
          </ac:picMkLst>
        </pc:picChg>
        <pc:picChg chg="add">
          <ac:chgData name="Romain Rachenne" userId="d05ffb5d262588ec" providerId="LiveId" clId="{B285D14A-E7E2-4CBC-A9C0-DC32C4AEE9CE}" dt="2020-01-09T10:38:18.370" v="1097"/>
          <ac:picMkLst>
            <pc:docMk/>
            <pc:sldMk cId="736833271" sldId="301"/>
            <ac:picMk id="38" creationId="{AF50C4D2-A297-4562-86EB-7ABE916DE662}"/>
          </ac:picMkLst>
        </pc:picChg>
        <pc:cxnChg chg="add del">
          <ac:chgData name="Romain Rachenne" userId="d05ffb5d262588ec" providerId="LiveId" clId="{B285D14A-E7E2-4CBC-A9C0-DC32C4AEE9CE}" dt="2020-01-09T10:36:57.335" v="1045" actId="26606"/>
          <ac:cxnSpMkLst>
            <pc:docMk/>
            <pc:sldMk cId="736833271" sldId="301"/>
            <ac:cxnSpMk id="13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6:57.335" v="1045" actId="26606"/>
          <ac:cxnSpMkLst>
            <pc:docMk/>
            <pc:sldMk cId="736833271" sldId="301"/>
            <ac:cxnSpMk id="17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0:36:59.366" v="1047" actId="26606"/>
          <ac:cxnSpMkLst>
            <pc:docMk/>
            <pc:sldMk cId="736833271" sldId="301"/>
            <ac:cxnSpMk id="25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6:59.366" v="1047" actId="26606"/>
          <ac:cxnSpMkLst>
            <pc:docMk/>
            <pc:sldMk cId="736833271" sldId="301"/>
            <ac:cxnSpMk id="27" creationId="{C9AC0290-4702-4519-B0F4-C2A46880997B}"/>
          </ac:cxnSpMkLst>
        </pc:cxnChg>
        <pc:cxnChg chg="add">
          <ac:chgData name="Romain Rachenne" userId="d05ffb5d262588ec" providerId="LiveId" clId="{B285D14A-E7E2-4CBC-A9C0-DC32C4AEE9CE}" dt="2020-01-09T10:36:59.413" v="1048" actId="26606"/>
          <ac:cxnSpMkLst>
            <pc:docMk/>
            <pc:sldMk cId="736833271" sldId="301"/>
            <ac:cxnSpMk id="33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36:59.413" v="1048" actId="26606"/>
          <ac:cxnSpMkLst>
            <pc:docMk/>
            <pc:sldMk cId="736833271" sldId="301"/>
            <ac:cxnSpMk id="35" creationId="{5C6A2BAE-B461-4B55-8E1F-0722ABDD1393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3:58.624" v="1917"/>
        <pc:sldMkLst>
          <pc:docMk/>
          <pc:sldMk cId="1557803393" sldId="302"/>
        </pc:sldMkLst>
        <pc:spChg chg="mod">
          <ac:chgData name="Romain Rachenne" userId="d05ffb5d262588ec" providerId="LiveId" clId="{B285D14A-E7E2-4CBC-A9C0-DC32C4AEE9CE}" dt="2020-01-09T10:37:28.849" v="1071" actId="26606"/>
          <ac:spMkLst>
            <pc:docMk/>
            <pc:sldMk cId="1557803393" sldId="302"/>
            <ac:spMk id="2" creationId="{AC3C6500-2C8A-426E-BCF5-C06F378B0921}"/>
          </ac:spMkLst>
        </pc:spChg>
        <pc:spChg chg="del">
          <ac:chgData name="Romain Rachenne" userId="d05ffb5d262588ec" providerId="LiveId" clId="{B285D14A-E7E2-4CBC-A9C0-DC32C4AEE9CE}" dt="2020-01-09T10:37:14.890" v="1050" actId="478"/>
          <ac:spMkLst>
            <pc:docMk/>
            <pc:sldMk cId="1557803393" sldId="302"/>
            <ac:spMk id="3" creationId="{72C311BC-DF4C-4EFF-9977-656D9BC32BBC}"/>
          </ac:spMkLst>
        </pc:spChg>
        <pc:spChg chg="add del">
          <ac:chgData name="Romain Rachenne" userId="d05ffb5d262588ec" providerId="LiveId" clId="{B285D14A-E7E2-4CBC-A9C0-DC32C4AEE9CE}" dt="2020-01-09T10:37:25.501" v="1066" actId="478"/>
          <ac:spMkLst>
            <pc:docMk/>
            <pc:sldMk cId="1557803393" sldId="302"/>
            <ac:spMk id="8" creationId="{484A937A-642F-4FF4-BE56-40A06A90E7C1}"/>
          </ac:spMkLst>
        </pc:spChg>
        <pc:spChg chg="add del">
          <ac:chgData name="Romain Rachenne" userId="d05ffb5d262588ec" providerId="LiveId" clId="{B285D14A-E7E2-4CBC-A9C0-DC32C4AEE9CE}" dt="2020-01-09T10:37:23.814" v="1064" actId="26606"/>
          <ac:spMkLst>
            <pc:docMk/>
            <pc:sldMk cId="1557803393" sldId="302"/>
            <ac:spMk id="9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7:23.814" v="1064" actId="26606"/>
          <ac:spMkLst>
            <pc:docMk/>
            <pc:sldMk cId="1557803393" sldId="302"/>
            <ac:spMk id="1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7:23.814" v="1064" actId="26606"/>
          <ac:spMkLst>
            <pc:docMk/>
            <pc:sldMk cId="1557803393" sldId="302"/>
            <ac:spMk id="15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37:23.814" v="1064" actId="26606"/>
          <ac:spMkLst>
            <pc:docMk/>
            <pc:sldMk cId="1557803393" sldId="302"/>
            <ac:spMk id="19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37:23.814" v="1064" actId="26606"/>
          <ac:spMkLst>
            <pc:docMk/>
            <pc:sldMk cId="1557803393" sldId="302"/>
            <ac:spMk id="21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0:37:28.849" v="1071" actId="26606"/>
          <ac:spMkLst>
            <pc:docMk/>
            <pc:sldMk cId="1557803393" sldId="302"/>
            <ac:spMk id="23" creationId="{52ABB703-2B0E-4C3B-B4A2-F3973548E561}"/>
          </ac:spMkLst>
        </pc:spChg>
        <pc:spChg chg="add del">
          <ac:chgData name="Romain Rachenne" userId="d05ffb5d262588ec" providerId="LiveId" clId="{B285D14A-E7E2-4CBC-A9C0-DC32C4AEE9CE}" dt="2020-01-09T10:37:28.849" v="1071" actId="26606"/>
          <ac:spMkLst>
            <pc:docMk/>
            <pc:sldMk cId="1557803393" sldId="302"/>
            <ac:spMk id="25" creationId="{E95DA498-D9A2-4DA9-B9DA-B3776E08CF7E}"/>
          </ac:spMkLst>
        </pc:spChg>
        <pc:spChg chg="add del">
          <ac:chgData name="Romain Rachenne" userId="d05ffb5d262588ec" providerId="LiveId" clId="{B285D14A-E7E2-4CBC-A9C0-DC32C4AEE9CE}" dt="2020-01-09T10:37:28.849" v="1071" actId="26606"/>
          <ac:spMkLst>
            <pc:docMk/>
            <pc:sldMk cId="1557803393" sldId="302"/>
            <ac:spMk id="26" creationId="{82A73093-4B9D-420D-B17E-52293703A1D4}"/>
          </ac:spMkLst>
        </pc:spChg>
        <pc:spChg chg="add del">
          <ac:chgData name="Romain Rachenne" userId="d05ffb5d262588ec" providerId="LiveId" clId="{B285D14A-E7E2-4CBC-A9C0-DC32C4AEE9CE}" dt="2020-01-09T10:37:28.147" v="1068" actId="26606"/>
          <ac:spMkLst>
            <pc:docMk/>
            <pc:sldMk cId="1557803393" sldId="302"/>
            <ac:spMk id="31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7:28.147" v="1068" actId="26606"/>
          <ac:spMkLst>
            <pc:docMk/>
            <pc:sldMk cId="1557803393" sldId="302"/>
            <ac:spMk id="33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7:28.147" v="1068" actId="26606"/>
          <ac:spMkLst>
            <pc:docMk/>
            <pc:sldMk cId="1557803393" sldId="302"/>
            <ac:spMk id="37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37:28.147" v="1068" actId="26606"/>
          <ac:spMkLst>
            <pc:docMk/>
            <pc:sldMk cId="1557803393" sldId="302"/>
            <ac:spMk id="41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37:28.147" v="1068" actId="26606"/>
          <ac:spMkLst>
            <pc:docMk/>
            <pc:sldMk cId="1557803393" sldId="302"/>
            <ac:spMk id="43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0:37:28.818" v="1070" actId="26606"/>
          <ac:spMkLst>
            <pc:docMk/>
            <pc:sldMk cId="1557803393" sldId="302"/>
            <ac:spMk id="45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7:28.818" v="1070" actId="26606"/>
          <ac:spMkLst>
            <pc:docMk/>
            <pc:sldMk cId="1557803393" sldId="302"/>
            <ac:spMk id="46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7:28.818" v="1070" actId="26606"/>
          <ac:spMkLst>
            <pc:docMk/>
            <pc:sldMk cId="1557803393" sldId="302"/>
            <ac:spMk id="48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37:28.818" v="1070" actId="26606"/>
          <ac:spMkLst>
            <pc:docMk/>
            <pc:sldMk cId="1557803393" sldId="302"/>
            <ac:spMk id="50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37:28.818" v="1070" actId="26606"/>
          <ac:spMkLst>
            <pc:docMk/>
            <pc:sldMk cId="1557803393" sldId="302"/>
            <ac:spMk id="51" creationId="{2D3DCA99-84AF-487A-BF72-91C5FA6B0B70}"/>
          </ac:spMkLst>
        </pc:spChg>
        <pc:spChg chg="add">
          <ac:chgData name="Romain Rachenne" userId="d05ffb5d262588ec" providerId="LiveId" clId="{B285D14A-E7E2-4CBC-A9C0-DC32C4AEE9CE}" dt="2020-01-09T10:37:28.849" v="1071" actId="26606"/>
          <ac:spMkLst>
            <pc:docMk/>
            <pc:sldMk cId="1557803393" sldId="302"/>
            <ac:spMk id="53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37:28.849" v="1071" actId="26606"/>
          <ac:spMkLst>
            <pc:docMk/>
            <pc:sldMk cId="1557803393" sldId="302"/>
            <ac:spMk id="54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37:28.849" v="1071" actId="26606"/>
          <ac:spMkLst>
            <pc:docMk/>
            <pc:sldMk cId="1557803393" sldId="302"/>
            <ac:spMk id="56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0:37:28.849" v="1071" actId="26606"/>
          <ac:spMkLst>
            <pc:docMk/>
            <pc:sldMk cId="1557803393" sldId="302"/>
            <ac:spMk id="58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0:37:28.849" v="1071" actId="26606"/>
          <ac:spMkLst>
            <pc:docMk/>
            <pc:sldMk cId="1557803393" sldId="302"/>
            <ac:spMk id="59" creationId="{593ACC25-C262-417A-8AA9-0641C772BDB6}"/>
          </ac:spMkLst>
        </pc:spChg>
        <pc:picChg chg="add mod">
          <ac:chgData name="Romain Rachenne" userId="d05ffb5d262588ec" providerId="LiveId" clId="{B285D14A-E7E2-4CBC-A9C0-DC32C4AEE9CE}" dt="2020-01-09T10:37:33.145" v="1073" actId="14100"/>
          <ac:picMkLst>
            <pc:docMk/>
            <pc:sldMk cId="1557803393" sldId="302"/>
            <ac:picMk id="4" creationId="{723FECAD-D0B3-4D93-AE67-4D0AA74B2DE3}"/>
          </ac:picMkLst>
        </pc:picChg>
        <pc:picChg chg="add">
          <ac:chgData name="Romain Rachenne" userId="d05ffb5d262588ec" providerId="LiveId" clId="{B285D14A-E7E2-4CBC-A9C0-DC32C4AEE9CE}" dt="2020-01-09T10:38:11.522" v="1095"/>
          <ac:picMkLst>
            <pc:docMk/>
            <pc:sldMk cId="1557803393" sldId="302"/>
            <ac:picMk id="38" creationId="{1029173A-C731-498A-B337-18DCF90C28A0}"/>
          </ac:picMkLst>
        </pc:picChg>
        <pc:picChg chg="add">
          <ac:chgData name="Romain Rachenne" userId="d05ffb5d262588ec" providerId="LiveId" clId="{B285D14A-E7E2-4CBC-A9C0-DC32C4AEE9CE}" dt="2020-01-09T10:38:20.667" v="1098"/>
          <ac:picMkLst>
            <pc:docMk/>
            <pc:sldMk cId="1557803393" sldId="302"/>
            <ac:picMk id="40" creationId="{E666B63E-A566-4580-BA86-8A9CCC43FE6B}"/>
          </ac:picMkLst>
        </pc:picChg>
        <pc:cxnChg chg="add del">
          <ac:chgData name="Romain Rachenne" userId="d05ffb5d262588ec" providerId="LiveId" clId="{B285D14A-E7E2-4CBC-A9C0-DC32C4AEE9CE}" dt="2020-01-09T10:37:23.814" v="1064" actId="26606"/>
          <ac:cxnSpMkLst>
            <pc:docMk/>
            <pc:sldMk cId="1557803393" sldId="302"/>
            <ac:cxnSpMk id="13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7:23.814" v="1064" actId="26606"/>
          <ac:cxnSpMkLst>
            <pc:docMk/>
            <pc:sldMk cId="1557803393" sldId="302"/>
            <ac:cxnSpMk id="17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0:37:28.849" v="1071" actId="26606"/>
          <ac:cxnSpMkLst>
            <pc:docMk/>
            <pc:sldMk cId="1557803393" sldId="302"/>
            <ac:cxnSpMk id="24" creationId="{9C21570E-E159-49A6-9891-FA397B7A92D3}"/>
          </ac:cxnSpMkLst>
        </pc:cxnChg>
        <pc:cxnChg chg="add del">
          <ac:chgData name="Romain Rachenne" userId="d05ffb5d262588ec" providerId="LiveId" clId="{B285D14A-E7E2-4CBC-A9C0-DC32C4AEE9CE}" dt="2020-01-09T10:37:28.147" v="1068" actId="26606"/>
          <ac:cxnSpMkLst>
            <pc:docMk/>
            <pc:sldMk cId="1557803393" sldId="302"/>
            <ac:cxnSpMk id="35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7:28.147" v="1068" actId="26606"/>
          <ac:cxnSpMkLst>
            <pc:docMk/>
            <pc:sldMk cId="1557803393" sldId="302"/>
            <ac:cxnSpMk id="39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0:37:28.818" v="1070" actId="26606"/>
          <ac:cxnSpMkLst>
            <pc:docMk/>
            <pc:sldMk cId="1557803393" sldId="302"/>
            <ac:cxnSpMk id="47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7:28.818" v="1070" actId="26606"/>
          <ac:cxnSpMkLst>
            <pc:docMk/>
            <pc:sldMk cId="1557803393" sldId="302"/>
            <ac:cxnSpMk id="49" creationId="{6B5B1DD8-6224-4137-8621-32982B00F9FC}"/>
          </ac:cxnSpMkLst>
        </pc:cxnChg>
        <pc:cxnChg chg="add">
          <ac:chgData name="Romain Rachenne" userId="d05ffb5d262588ec" providerId="LiveId" clId="{B285D14A-E7E2-4CBC-A9C0-DC32C4AEE9CE}" dt="2020-01-09T10:37:28.849" v="1071" actId="26606"/>
          <ac:cxnSpMkLst>
            <pc:docMk/>
            <pc:sldMk cId="1557803393" sldId="302"/>
            <ac:cxnSpMk id="55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37:28.849" v="1071" actId="26606"/>
          <ac:cxnSpMkLst>
            <pc:docMk/>
            <pc:sldMk cId="1557803393" sldId="302"/>
            <ac:cxnSpMk id="57" creationId="{5C6A2BAE-B461-4B55-8E1F-0722ABDD1393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4:35.102" v="1919"/>
        <pc:sldMkLst>
          <pc:docMk/>
          <pc:sldMk cId="3279052357" sldId="303"/>
        </pc:sldMkLst>
        <pc:spChg chg="mod">
          <ac:chgData name="Romain Rachenne" userId="d05ffb5d262588ec" providerId="LiveId" clId="{B285D14A-E7E2-4CBC-A9C0-DC32C4AEE9CE}" dt="2020-01-09T10:37:59.415" v="1092" actId="26606"/>
          <ac:spMkLst>
            <pc:docMk/>
            <pc:sldMk cId="3279052357" sldId="303"/>
            <ac:spMk id="2" creationId="{2F46DB28-4270-4022-B87D-BC4E874BC9B3}"/>
          </ac:spMkLst>
        </pc:spChg>
        <pc:spChg chg="del">
          <ac:chgData name="Romain Rachenne" userId="d05ffb5d262588ec" providerId="LiveId" clId="{B285D14A-E7E2-4CBC-A9C0-DC32C4AEE9CE}" dt="2020-01-09T10:37:50.438" v="1076" actId="478"/>
          <ac:spMkLst>
            <pc:docMk/>
            <pc:sldMk cId="3279052357" sldId="303"/>
            <ac:spMk id="3" creationId="{39E2962E-F193-40FF-B498-94FDBF3184C9}"/>
          </ac:spMkLst>
        </pc:spChg>
        <pc:spChg chg="add del">
          <ac:chgData name="Romain Rachenne" userId="d05ffb5d262588ec" providerId="LiveId" clId="{B285D14A-E7E2-4CBC-A9C0-DC32C4AEE9CE}" dt="2020-01-09T10:37:58.614" v="1089" actId="26606"/>
          <ac:spMkLst>
            <pc:docMk/>
            <pc:sldMk cId="3279052357" sldId="303"/>
            <ac:spMk id="9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7:58.614" v="1089" actId="26606"/>
          <ac:spMkLst>
            <pc:docMk/>
            <pc:sldMk cId="3279052357" sldId="303"/>
            <ac:spMk id="1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7:58.614" v="1089" actId="26606"/>
          <ac:spMkLst>
            <pc:docMk/>
            <pc:sldMk cId="3279052357" sldId="303"/>
            <ac:spMk id="15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37:58.614" v="1089" actId="26606"/>
          <ac:spMkLst>
            <pc:docMk/>
            <pc:sldMk cId="3279052357" sldId="303"/>
            <ac:spMk id="19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37:58.614" v="1089" actId="26606"/>
          <ac:spMkLst>
            <pc:docMk/>
            <pc:sldMk cId="3279052357" sldId="303"/>
            <ac:spMk id="21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0:37:59.384" v="1091" actId="26606"/>
          <ac:spMkLst>
            <pc:docMk/>
            <pc:sldMk cId="3279052357" sldId="303"/>
            <ac:spMk id="23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37:59.384" v="1091" actId="26606"/>
          <ac:spMkLst>
            <pc:docMk/>
            <pc:sldMk cId="3279052357" sldId="303"/>
            <ac:spMk id="24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37:59.384" v="1091" actId="26606"/>
          <ac:spMkLst>
            <pc:docMk/>
            <pc:sldMk cId="3279052357" sldId="303"/>
            <ac:spMk id="26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37:59.384" v="1091" actId="26606"/>
          <ac:spMkLst>
            <pc:docMk/>
            <pc:sldMk cId="3279052357" sldId="303"/>
            <ac:spMk id="28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37:59.384" v="1091" actId="26606"/>
          <ac:spMkLst>
            <pc:docMk/>
            <pc:sldMk cId="3279052357" sldId="303"/>
            <ac:spMk id="29" creationId="{2D3DCA99-84AF-487A-BF72-91C5FA6B0B70}"/>
          </ac:spMkLst>
        </pc:spChg>
        <pc:spChg chg="add">
          <ac:chgData name="Romain Rachenne" userId="d05ffb5d262588ec" providerId="LiveId" clId="{B285D14A-E7E2-4CBC-A9C0-DC32C4AEE9CE}" dt="2020-01-09T10:37:59.415" v="1092" actId="26606"/>
          <ac:spMkLst>
            <pc:docMk/>
            <pc:sldMk cId="3279052357" sldId="303"/>
            <ac:spMk id="31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37:59.415" v="1092" actId="26606"/>
          <ac:spMkLst>
            <pc:docMk/>
            <pc:sldMk cId="3279052357" sldId="303"/>
            <ac:spMk id="32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37:59.415" v="1092" actId="26606"/>
          <ac:spMkLst>
            <pc:docMk/>
            <pc:sldMk cId="3279052357" sldId="303"/>
            <ac:spMk id="34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0:37:59.415" v="1092" actId="26606"/>
          <ac:spMkLst>
            <pc:docMk/>
            <pc:sldMk cId="3279052357" sldId="303"/>
            <ac:spMk id="36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0:37:59.415" v="1092" actId="26606"/>
          <ac:spMkLst>
            <pc:docMk/>
            <pc:sldMk cId="3279052357" sldId="303"/>
            <ac:spMk id="37" creationId="{593ACC25-C262-417A-8AA9-0641C772BDB6}"/>
          </ac:spMkLst>
        </pc:spChg>
        <pc:picChg chg="add mod">
          <ac:chgData name="Romain Rachenne" userId="d05ffb5d262588ec" providerId="LiveId" clId="{B285D14A-E7E2-4CBC-A9C0-DC32C4AEE9CE}" dt="2020-01-09T10:37:59.415" v="1092" actId="26606"/>
          <ac:picMkLst>
            <pc:docMk/>
            <pc:sldMk cId="3279052357" sldId="303"/>
            <ac:picMk id="4" creationId="{CF75CF95-775C-4B66-AEF0-1BDD322F0004}"/>
          </ac:picMkLst>
        </pc:picChg>
        <pc:picChg chg="add">
          <ac:chgData name="Romain Rachenne" userId="d05ffb5d262588ec" providerId="LiveId" clId="{B285D14A-E7E2-4CBC-A9C0-DC32C4AEE9CE}" dt="2020-01-09T10:38:13.358" v="1096"/>
          <ac:picMkLst>
            <pc:docMk/>
            <pc:sldMk cId="3279052357" sldId="303"/>
            <ac:picMk id="30" creationId="{53E0E84F-0FC6-4378-AF66-DC263CAE478B}"/>
          </ac:picMkLst>
        </pc:picChg>
        <pc:picChg chg="add">
          <ac:chgData name="Romain Rachenne" userId="d05ffb5d262588ec" providerId="LiveId" clId="{B285D14A-E7E2-4CBC-A9C0-DC32C4AEE9CE}" dt="2020-01-09T10:38:22.041" v="1099"/>
          <ac:picMkLst>
            <pc:docMk/>
            <pc:sldMk cId="3279052357" sldId="303"/>
            <ac:picMk id="38" creationId="{31C89EB1-3AA3-4BE1-8B56-B1F25373DF03}"/>
          </ac:picMkLst>
        </pc:picChg>
        <pc:cxnChg chg="add del">
          <ac:chgData name="Romain Rachenne" userId="d05ffb5d262588ec" providerId="LiveId" clId="{B285D14A-E7E2-4CBC-A9C0-DC32C4AEE9CE}" dt="2020-01-09T10:37:58.614" v="1089" actId="26606"/>
          <ac:cxnSpMkLst>
            <pc:docMk/>
            <pc:sldMk cId="3279052357" sldId="303"/>
            <ac:cxnSpMk id="13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7:58.614" v="1089" actId="26606"/>
          <ac:cxnSpMkLst>
            <pc:docMk/>
            <pc:sldMk cId="3279052357" sldId="303"/>
            <ac:cxnSpMk id="17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0:37:59.384" v="1091" actId="26606"/>
          <ac:cxnSpMkLst>
            <pc:docMk/>
            <pc:sldMk cId="3279052357" sldId="303"/>
            <ac:cxnSpMk id="25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37:59.384" v="1091" actId="26606"/>
          <ac:cxnSpMkLst>
            <pc:docMk/>
            <pc:sldMk cId="3279052357" sldId="303"/>
            <ac:cxnSpMk id="27" creationId="{6B5B1DD8-6224-4137-8621-32982B00F9FC}"/>
          </ac:cxnSpMkLst>
        </pc:cxnChg>
        <pc:cxnChg chg="add">
          <ac:chgData name="Romain Rachenne" userId="d05ffb5d262588ec" providerId="LiveId" clId="{B285D14A-E7E2-4CBC-A9C0-DC32C4AEE9CE}" dt="2020-01-09T10:37:59.415" v="1092" actId="26606"/>
          <ac:cxnSpMkLst>
            <pc:docMk/>
            <pc:sldMk cId="3279052357" sldId="303"/>
            <ac:cxnSpMk id="33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37:59.415" v="1092" actId="26606"/>
          <ac:cxnSpMkLst>
            <pc:docMk/>
            <pc:sldMk cId="3279052357" sldId="303"/>
            <ac:cxnSpMk id="35" creationId="{5C6A2BAE-B461-4B55-8E1F-0722ABDD1393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4:54.959" v="1921"/>
        <pc:sldMkLst>
          <pc:docMk/>
          <pc:sldMk cId="2561025989" sldId="304"/>
        </pc:sldMkLst>
        <pc:spChg chg="mod">
          <ac:chgData name="Romain Rachenne" userId="d05ffb5d262588ec" providerId="LiveId" clId="{B285D14A-E7E2-4CBC-A9C0-DC32C4AEE9CE}" dt="2020-01-09T10:40:59.102" v="1176" actId="27636"/>
          <ac:spMkLst>
            <pc:docMk/>
            <pc:sldMk cId="2561025989" sldId="304"/>
            <ac:spMk id="2" creationId="{B2573A26-394D-440A-AF90-FD17475BD578}"/>
          </ac:spMkLst>
        </pc:spChg>
        <pc:spChg chg="mod ord">
          <ac:chgData name="Romain Rachenne" userId="d05ffb5d262588ec" providerId="LiveId" clId="{B285D14A-E7E2-4CBC-A9C0-DC32C4AEE9CE}" dt="2020-01-09T10:39:49.084" v="1145" actId="26606"/>
          <ac:spMkLst>
            <pc:docMk/>
            <pc:sldMk cId="2561025989" sldId="304"/>
            <ac:spMk id="3" creationId="{F491128D-A89E-4437-A2DF-C7DD1B478D83}"/>
          </ac:spMkLst>
        </pc:spChg>
        <pc:spChg chg="add del">
          <ac:chgData name="Romain Rachenne" userId="d05ffb5d262588ec" providerId="LiveId" clId="{B285D14A-E7E2-4CBC-A9C0-DC32C4AEE9CE}" dt="2020-01-09T10:39:37.195" v="1131" actId="26606"/>
          <ac:spMkLst>
            <pc:docMk/>
            <pc:sldMk cId="2561025989" sldId="304"/>
            <ac:spMk id="9" creationId="{52ABB703-2B0E-4C3B-B4A2-F3973548E561}"/>
          </ac:spMkLst>
        </pc:spChg>
        <pc:spChg chg="add del">
          <ac:chgData name="Romain Rachenne" userId="d05ffb5d262588ec" providerId="LiveId" clId="{B285D14A-E7E2-4CBC-A9C0-DC32C4AEE9CE}" dt="2020-01-09T10:39:37.195" v="1131" actId="26606"/>
          <ac:spMkLst>
            <pc:docMk/>
            <pc:sldMk cId="2561025989" sldId="304"/>
            <ac:spMk id="13" creationId="{E95DA498-D9A2-4DA9-B9DA-B3776E08CF7E}"/>
          </ac:spMkLst>
        </pc:spChg>
        <pc:spChg chg="add del">
          <ac:chgData name="Romain Rachenne" userId="d05ffb5d262588ec" providerId="LiveId" clId="{B285D14A-E7E2-4CBC-A9C0-DC32C4AEE9CE}" dt="2020-01-09T10:39:37.195" v="1131" actId="26606"/>
          <ac:spMkLst>
            <pc:docMk/>
            <pc:sldMk cId="2561025989" sldId="304"/>
            <ac:spMk id="15" creationId="{82A73093-4B9D-420D-B17E-52293703A1D4}"/>
          </ac:spMkLst>
        </pc:spChg>
        <pc:spChg chg="add del">
          <ac:chgData name="Romain Rachenne" userId="d05ffb5d262588ec" providerId="LiveId" clId="{B285D14A-E7E2-4CBC-A9C0-DC32C4AEE9CE}" dt="2020-01-09T10:39:40.687" v="1133" actId="26606"/>
          <ac:spMkLst>
            <pc:docMk/>
            <pc:sldMk cId="2561025989" sldId="304"/>
            <ac:spMk id="17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0:39:40.687" v="1133" actId="26606"/>
          <ac:spMkLst>
            <pc:docMk/>
            <pc:sldMk cId="2561025989" sldId="304"/>
            <ac:spMk id="19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0:39:40.687" v="1133" actId="26606"/>
          <ac:spMkLst>
            <pc:docMk/>
            <pc:sldMk cId="2561025989" sldId="304"/>
            <ac:spMk id="20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0:39:41.328" v="1135" actId="26606"/>
          <ac:spMkLst>
            <pc:docMk/>
            <pc:sldMk cId="2561025989" sldId="304"/>
            <ac:spMk id="22" creationId="{52ABB703-2B0E-4C3B-B4A2-F3973548E561}"/>
          </ac:spMkLst>
        </pc:spChg>
        <pc:spChg chg="add del">
          <ac:chgData name="Romain Rachenne" userId="d05ffb5d262588ec" providerId="LiveId" clId="{B285D14A-E7E2-4CBC-A9C0-DC32C4AEE9CE}" dt="2020-01-09T10:39:41.328" v="1135" actId="26606"/>
          <ac:spMkLst>
            <pc:docMk/>
            <pc:sldMk cId="2561025989" sldId="304"/>
            <ac:spMk id="24" creationId="{E95DA498-D9A2-4DA9-B9DA-B3776E08CF7E}"/>
          </ac:spMkLst>
        </pc:spChg>
        <pc:spChg chg="add del">
          <ac:chgData name="Romain Rachenne" userId="d05ffb5d262588ec" providerId="LiveId" clId="{B285D14A-E7E2-4CBC-A9C0-DC32C4AEE9CE}" dt="2020-01-09T10:39:41.328" v="1135" actId="26606"/>
          <ac:spMkLst>
            <pc:docMk/>
            <pc:sldMk cId="2561025989" sldId="304"/>
            <ac:spMk id="25" creationId="{82A73093-4B9D-420D-B17E-52293703A1D4}"/>
          </ac:spMkLst>
        </pc:spChg>
        <pc:spChg chg="add del">
          <ac:chgData name="Romain Rachenne" userId="d05ffb5d262588ec" providerId="LiveId" clId="{B285D14A-E7E2-4CBC-A9C0-DC32C4AEE9CE}" dt="2020-01-09T10:39:49.084" v="1145" actId="26606"/>
          <ac:spMkLst>
            <pc:docMk/>
            <pc:sldMk cId="2561025989" sldId="304"/>
            <ac:spMk id="27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0:39:49.084" v="1145" actId="26606"/>
          <ac:spMkLst>
            <pc:docMk/>
            <pc:sldMk cId="2561025989" sldId="304"/>
            <ac:spMk id="29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0:39:49.084" v="1145" actId="26606"/>
          <ac:spMkLst>
            <pc:docMk/>
            <pc:sldMk cId="2561025989" sldId="304"/>
            <ac:spMk id="30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0:39:46.209" v="1138" actId="26606"/>
          <ac:spMkLst>
            <pc:docMk/>
            <pc:sldMk cId="2561025989" sldId="304"/>
            <ac:spMk id="35" creationId="{52ABB703-2B0E-4C3B-B4A2-F3973548E561}"/>
          </ac:spMkLst>
        </pc:spChg>
        <pc:spChg chg="add del">
          <ac:chgData name="Romain Rachenne" userId="d05ffb5d262588ec" providerId="LiveId" clId="{B285D14A-E7E2-4CBC-A9C0-DC32C4AEE9CE}" dt="2020-01-09T10:39:46.209" v="1138" actId="26606"/>
          <ac:spMkLst>
            <pc:docMk/>
            <pc:sldMk cId="2561025989" sldId="304"/>
            <ac:spMk id="39" creationId="{E95DA498-D9A2-4DA9-B9DA-B3776E08CF7E}"/>
          </ac:spMkLst>
        </pc:spChg>
        <pc:spChg chg="add del">
          <ac:chgData name="Romain Rachenne" userId="d05ffb5d262588ec" providerId="LiveId" clId="{B285D14A-E7E2-4CBC-A9C0-DC32C4AEE9CE}" dt="2020-01-09T10:39:46.209" v="1138" actId="26606"/>
          <ac:spMkLst>
            <pc:docMk/>
            <pc:sldMk cId="2561025989" sldId="304"/>
            <ac:spMk id="41" creationId="{82A73093-4B9D-420D-B17E-52293703A1D4}"/>
          </ac:spMkLst>
        </pc:spChg>
        <pc:spChg chg="add del">
          <ac:chgData name="Romain Rachenne" userId="d05ffb5d262588ec" providerId="LiveId" clId="{B285D14A-E7E2-4CBC-A9C0-DC32C4AEE9CE}" dt="2020-01-09T10:39:46.990" v="1140" actId="26606"/>
          <ac:spMkLst>
            <pc:docMk/>
            <pc:sldMk cId="2561025989" sldId="304"/>
            <ac:spMk id="43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0:39:46.990" v="1140" actId="26606"/>
          <ac:spMkLst>
            <pc:docMk/>
            <pc:sldMk cId="2561025989" sldId="304"/>
            <ac:spMk id="45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0:39:46.990" v="1140" actId="26606"/>
          <ac:spMkLst>
            <pc:docMk/>
            <pc:sldMk cId="2561025989" sldId="304"/>
            <ac:spMk id="46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0:39:48.179" v="1142" actId="26606"/>
          <ac:spMkLst>
            <pc:docMk/>
            <pc:sldMk cId="2561025989" sldId="304"/>
            <ac:spMk id="48" creationId="{10162E77-11AD-44A7-84EC-40C59EEFBD2E}"/>
          </ac:spMkLst>
        </pc:spChg>
        <pc:spChg chg="add del">
          <ac:chgData name="Romain Rachenne" userId="d05ffb5d262588ec" providerId="LiveId" clId="{B285D14A-E7E2-4CBC-A9C0-DC32C4AEE9CE}" dt="2020-01-09T10:39:48.179" v="1142" actId="26606"/>
          <ac:spMkLst>
            <pc:docMk/>
            <pc:sldMk cId="2561025989" sldId="304"/>
            <ac:spMk id="50" creationId="{6329CBCE-21AE-419D-AC1F-8ACF510A6670}"/>
          </ac:spMkLst>
        </pc:spChg>
        <pc:spChg chg="add del">
          <ac:chgData name="Romain Rachenne" userId="d05ffb5d262588ec" providerId="LiveId" clId="{B285D14A-E7E2-4CBC-A9C0-DC32C4AEE9CE}" dt="2020-01-09T10:39:48.179" v="1142" actId="26606"/>
          <ac:spMkLst>
            <pc:docMk/>
            <pc:sldMk cId="2561025989" sldId="304"/>
            <ac:spMk id="51" creationId="{FF2DA012-1414-493D-888F-5D99D0BDA322}"/>
          </ac:spMkLst>
        </pc:spChg>
        <pc:spChg chg="add del">
          <ac:chgData name="Romain Rachenne" userId="d05ffb5d262588ec" providerId="LiveId" clId="{B285D14A-E7E2-4CBC-A9C0-DC32C4AEE9CE}" dt="2020-01-09T10:39:49.069" v="1144" actId="26606"/>
          <ac:spMkLst>
            <pc:docMk/>
            <pc:sldMk cId="2561025989" sldId="304"/>
            <ac:spMk id="53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0:39:49.069" v="1144" actId="26606"/>
          <ac:spMkLst>
            <pc:docMk/>
            <pc:sldMk cId="2561025989" sldId="304"/>
            <ac:spMk id="55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0:39:49.069" v="1144" actId="26606"/>
          <ac:spMkLst>
            <pc:docMk/>
            <pc:sldMk cId="2561025989" sldId="304"/>
            <ac:spMk id="56" creationId="{17FC539C-B783-4B03-9F9E-D13430F3F64F}"/>
          </ac:spMkLst>
        </pc:spChg>
        <pc:spChg chg="add">
          <ac:chgData name="Romain Rachenne" userId="d05ffb5d262588ec" providerId="LiveId" clId="{B285D14A-E7E2-4CBC-A9C0-DC32C4AEE9CE}" dt="2020-01-09T10:39:49.084" v="1145" actId="26606"/>
          <ac:spMkLst>
            <pc:docMk/>
            <pc:sldMk cId="2561025989" sldId="304"/>
            <ac:spMk id="58" creationId="{10162E77-11AD-44A7-84EC-40C59EEFBD2E}"/>
          </ac:spMkLst>
        </pc:spChg>
        <pc:spChg chg="add">
          <ac:chgData name="Romain Rachenne" userId="d05ffb5d262588ec" providerId="LiveId" clId="{B285D14A-E7E2-4CBC-A9C0-DC32C4AEE9CE}" dt="2020-01-09T10:39:49.084" v="1145" actId="26606"/>
          <ac:spMkLst>
            <pc:docMk/>
            <pc:sldMk cId="2561025989" sldId="304"/>
            <ac:spMk id="60" creationId="{6329CBCE-21AE-419D-AC1F-8ACF510A6670}"/>
          </ac:spMkLst>
        </pc:spChg>
        <pc:spChg chg="add">
          <ac:chgData name="Romain Rachenne" userId="d05ffb5d262588ec" providerId="LiveId" clId="{B285D14A-E7E2-4CBC-A9C0-DC32C4AEE9CE}" dt="2020-01-09T10:39:49.084" v="1145" actId="26606"/>
          <ac:spMkLst>
            <pc:docMk/>
            <pc:sldMk cId="2561025989" sldId="304"/>
            <ac:spMk id="61" creationId="{FF2DA012-1414-493D-888F-5D99D0BDA322}"/>
          </ac:spMkLst>
        </pc:spChg>
        <pc:picChg chg="add mod">
          <ac:chgData name="Romain Rachenne" userId="d05ffb5d262588ec" providerId="LiveId" clId="{B285D14A-E7E2-4CBC-A9C0-DC32C4AEE9CE}" dt="2020-01-09T10:39:49.084" v="1145" actId="26606"/>
          <ac:picMkLst>
            <pc:docMk/>
            <pc:sldMk cId="2561025989" sldId="304"/>
            <ac:picMk id="4" creationId="{7D32FD14-BBAD-42A4-A8A5-D451E9DAC3A5}"/>
          </ac:picMkLst>
        </pc:picChg>
        <pc:picChg chg="add">
          <ac:chgData name="Romain Rachenne" userId="d05ffb5d262588ec" providerId="LiveId" clId="{B285D14A-E7E2-4CBC-A9C0-DC32C4AEE9CE}" dt="2020-01-09T10:40:46.851" v="1173"/>
          <ac:picMkLst>
            <pc:docMk/>
            <pc:sldMk cId="2561025989" sldId="304"/>
            <ac:picMk id="42" creationId="{3E65D296-999F-498C-BEBA-9A06C341469A}"/>
          </ac:picMkLst>
        </pc:picChg>
        <pc:picChg chg="add">
          <ac:chgData name="Romain Rachenne" userId="d05ffb5d262588ec" providerId="LiveId" clId="{B285D14A-E7E2-4CBC-A9C0-DC32C4AEE9CE}" dt="2020-01-09T10:40:51.541" v="1174"/>
          <ac:picMkLst>
            <pc:docMk/>
            <pc:sldMk cId="2561025989" sldId="304"/>
            <ac:picMk id="47" creationId="{A37C59CB-817A-40FB-A1F9-E4EECA04B92F}"/>
          </ac:picMkLst>
        </pc:picChg>
        <pc:cxnChg chg="add del">
          <ac:chgData name="Romain Rachenne" userId="d05ffb5d262588ec" providerId="LiveId" clId="{B285D14A-E7E2-4CBC-A9C0-DC32C4AEE9CE}" dt="2020-01-09T10:39:37.195" v="1131" actId="26606"/>
          <ac:cxnSpMkLst>
            <pc:docMk/>
            <pc:sldMk cId="2561025989" sldId="304"/>
            <ac:cxnSpMk id="11" creationId="{9C21570E-E159-49A6-9891-FA397B7A92D3}"/>
          </ac:cxnSpMkLst>
        </pc:cxnChg>
        <pc:cxnChg chg="add del">
          <ac:chgData name="Romain Rachenne" userId="d05ffb5d262588ec" providerId="LiveId" clId="{B285D14A-E7E2-4CBC-A9C0-DC32C4AEE9CE}" dt="2020-01-09T10:39:40.687" v="1133" actId="26606"/>
          <ac:cxnSpMkLst>
            <pc:docMk/>
            <pc:sldMk cId="2561025989" sldId="304"/>
            <ac:cxnSpMk id="18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0:39:41.328" v="1135" actId="26606"/>
          <ac:cxnSpMkLst>
            <pc:docMk/>
            <pc:sldMk cId="2561025989" sldId="304"/>
            <ac:cxnSpMk id="23" creationId="{9C21570E-E159-49A6-9891-FA397B7A92D3}"/>
          </ac:cxnSpMkLst>
        </pc:cxnChg>
        <pc:cxnChg chg="add del">
          <ac:chgData name="Romain Rachenne" userId="d05ffb5d262588ec" providerId="LiveId" clId="{B285D14A-E7E2-4CBC-A9C0-DC32C4AEE9CE}" dt="2020-01-09T10:39:49.084" v="1145" actId="26606"/>
          <ac:cxnSpMkLst>
            <pc:docMk/>
            <pc:sldMk cId="2561025989" sldId="304"/>
            <ac:cxnSpMk id="28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0:39:46.209" v="1138" actId="26606"/>
          <ac:cxnSpMkLst>
            <pc:docMk/>
            <pc:sldMk cId="2561025989" sldId="304"/>
            <ac:cxnSpMk id="37" creationId="{9C21570E-E159-49A6-9891-FA397B7A92D3}"/>
          </ac:cxnSpMkLst>
        </pc:cxnChg>
        <pc:cxnChg chg="add del">
          <ac:chgData name="Romain Rachenne" userId="d05ffb5d262588ec" providerId="LiveId" clId="{B285D14A-E7E2-4CBC-A9C0-DC32C4AEE9CE}" dt="2020-01-09T10:39:46.990" v="1140" actId="26606"/>
          <ac:cxnSpMkLst>
            <pc:docMk/>
            <pc:sldMk cId="2561025989" sldId="304"/>
            <ac:cxnSpMk id="44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0:39:48.179" v="1142" actId="26606"/>
          <ac:cxnSpMkLst>
            <pc:docMk/>
            <pc:sldMk cId="2561025989" sldId="304"/>
            <ac:cxnSpMk id="49" creationId="{5AB158E9-1B40-4CD6-95F0-95CA11DF7B7A}"/>
          </ac:cxnSpMkLst>
        </pc:cxnChg>
        <pc:cxnChg chg="add del">
          <ac:chgData name="Romain Rachenne" userId="d05ffb5d262588ec" providerId="LiveId" clId="{B285D14A-E7E2-4CBC-A9C0-DC32C4AEE9CE}" dt="2020-01-09T10:39:49.069" v="1144" actId="26606"/>
          <ac:cxnSpMkLst>
            <pc:docMk/>
            <pc:sldMk cId="2561025989" sldId="304"/>
            <ac:cxnSpMk id="54" creationId="{C947DF4A-614C-4B4C-8B80-E5B9D8E8CFED}"/>
          </ac:cxnSpMkLst>
        </pc:cxnChg>
        <pc:cxnChg chg="add">
          <ac:chgData name="Romain Rachenne" userId="d05ffb5d262588ec" providerId="LiveId" clId="{B285D14A-E7E2-4CBC-A9C0-DC32C4AEE9CE}" dt="2020-01-09T10:39:49.084" v="1145" actId="26606"/>
          <ac:cxnSpMkLst>
            <pc:docMk/>
            <pc:sldMk cId="2561025989" sldId="304"/>
            <ac:cxnSpMk id="59" creationId="{5AB158E9-1B40-4CD6-95F0-95CA11DF7B7A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2:48.871" v="1916"/>
        <pc:sldMkLst>
          <pc:docMk/>
          <pc:sldMk cId="2444492771" sldId="305"/>
        </pc:sldMkLst>
        <pc:spChg chg="mod">
          <ac:chgData name="Romain Rachenne" userId="d05ffb5d262588ec" providerId="LiveId" clId="{B285D14A-E7E2-4CBC-A9C0-DC32C4AEE9CE}" dt="2020-01-09T10:40:22.779" v="1167" actId="26606"/>
          <ac:spMkLst>
            <pc:docMk/>
            <pc:sldMk cId="2444492771" sldId="305"/>
            <ac:spMk id="2" creationId="{4851C7D9-5048-4F92-8AA2-8CD5D40E6E02}"/>
          </ac:spMkLst>
        </pc:spChg>
        <pc:spChg chg="del">
          <ac:chgData name="Romain Rachenne" userId="d05ffb5d262588ec" providerId="LiveId" clId="{B285D14A-E7E2-4CBC-A9C0-DC32C4AEE9CE}" dt="2020-01-09T10:40:09.785" v="1160" actId="478"/>
          <ac:spMkLst>
            <pc:docMk/>
            <pc:sldMk cId="2444492771" sldId="305"/>
            <ac:spMk id="3" creationId="{F876A453-877D-4F0B-96EC-C4C3747258F1}"/>
          </ac:spMkLst>
        </pc:spChg>
        <pc:spChg chg="add del">
          <ac:chgData name="Romain Rachenne" userId="d05ffb5d262588ec" providerId="LiveId" clId="{B285D14A-E7E2-4CBC-A9C0-DC32C4AEE9CE}" dt="2020-01-09T10:40:18.163" v="1162" actId="26606"/>
          <ac:spMkLst>
            <pc:docMk/>
            <pc:sldMk cId="2444492771" sldId="305"/>
            <ac:spMk id="9" creationId="{25C8D2C1-DA83-420D-9635-D52CE066B5DA}"/>
          </ac:spMkLst>
        </pc:spChg>
        <pc:spChg chg="add del">
          <ac:chgData name="Romain Rachenne" userId="d05ffb5d262588ec" providerId="LiveId" clId="{B285D14A-E7E2-4CBC-A9C0-DC32C4AEE9CE}" dt="2020-01-09T10:40:18.163" v="1162" actId="26606"/>
          <ac:spMkLst>
            <pc:docMk/>
            <pc:sldMk cId="2444492771" sldId="305"/>
            <ac:spMk id="11" creationId="{434F74C9-6A0B-409E-AD1C-45B58BE91BB8}"/>
          </ac:spMkLst>
        </pc:spChg>
        <pc:spChg chg="add del">
          <ac:chgData name="Romain Rachenne" userId="d05ffb5d262588ec" providerId="LiveId" clId="{B285D14A-E7E2-4CBC-A9C0-DC32C4AEE9CE}" dt="2020-01-09T10:40:18.163" v="1162" actId="26606"/>
          <ac:spMkLst>
            <pc:docMk/>
            <pc:sldMk cId="2444492771" sldId="305"/>
            <ac:spMk id="15" creationId="{BE268116-E2A7-4F98-8812-192B4975E49B}"/>
          </ac:spMkLst>
        </pc:spChg>
        <pc:spChg chg="add del">
          <ac:chgData name="Romain Rachenne" userId="d05ffb5d262588ec" providerId="LiveId" clId="{B285D14A-E7E2-4CBC-A9C0-DC32C4AEE9CE}" dt="2020-01-09T10:40:18.163" v="1162" actId="26606"/>
          <ac:spMkLst>
            <pc:docMk/>
            <pc:sldMk cId="2444492771" sldId="305"/>
            <ac:spMk id="19" creationId="{FBEFFA83-BC6D-4CD2-A2BA-98AD67423BF2}"/>
          </ac:spMkLst>
        </pc:spChg>
        <pc:spChg chg="add del">
          <ac:chgData name="Romain Rachenne" userId="d05ffb5d262588ec" providerId="LiveId" clId="{B285D14A-E7E2-4CBC-A9C0-DC32C4AEE9CE}" dt="2020-01-09T10:40:18.163" v="1162" actId="26606"/>
          <ac:spMkLst>
            <pc:docMk/>
            <pc:sldMk cId="2444492771" sldId="305"/>
            <ac:spMk id="21" creationId="{AB5696BF-D495-4CAC-AA8A-4EBFF2C32A55}"/>
          </ac:spMkLst>
        </pc:spChg>
        <pc:spChg chg="add del">
          <ac:chgData name="Romain Rachenne" userId="d05ffb5d262588ec" providerId="LiveId" clId="{B285D14A-E7E2-4CBC-A9C0-DC32C4AEE9CE}" dt="2020-01-09T10:40:19.405" v="1164" actId="26606"/>
          <ac:spMkLst>
            <pc:docMk/>
            <pc:sldMk cId="2444492771" sldId="305"/>
            <ac:spMk id="23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40:19.405" v="1164" actId="26606"/>
          <ac:spMkLst>
            <pc:docMk/>
            <pc:sldMk cId="2444492771" sldId="305"/>
            <ac:spMk id="24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40:19.405" v="1164" actId="26606"/>
          <ac:spMkLst>
            <pc:docMk/>
            <pc:sldMk cId="2444492771" sldId="305"/>
            <ac:spMk id="26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40:19.405" v="1164" actId="26606"/>
          <ac:spMkLst>
            <pc:docMk/>
            <pc:sldMk cId="2444492771" sldId="305"/>
            <ac:spMk id="28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40:19.405" v="1164" actId="26606"/>
          <ac:spMkLst>
            <pc:docMk/>
            <pc:sldMk cId="2444492771" sldId="305"/>
            <ac:spMk id="29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0:40:22.748" v="1166" actId="26606"/>
          <ac:spMkLst>
            <pc:docMk/>
            <pc:sldMk cId="2444492771" sldId="305"/>
            <ac:spMk id="31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40:22.748" v="1166" actId="26606"/>
          <ac:spMkLst>
            <pc:docMk/>
            <pc:sldMk cId="2444492771" sldId="305"/>
            <ac:spMk id="32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40:22.748" v="1166" actId="26606"/>
          <ac:spMkLst>
            <pc:docMk/>
            <pc:sldMk cId="2444492771" sldId="305"/>
            <ac:spMk id="34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40:22.748" v="1166" actId="26606"/>
          <ac:spMkLst>
            <pc:docMk/>
            <pc:sldMk cId="2444492771" sldId="305"/>
            <ac:spMk id="36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40:22.748" v="1166" actId="26606"/>
          <ac:spMkLst>
            <pc:docMk/>
            <pc:sldMk cId="2444492771" sldId="305"/>
            <ac:spMk id="37" creationId="{2D3DCA99-84AF-487A-BF72-91C5FA6B0B70}"/>
          </ac:spMkLst>
        </pc:spChg>
        <pc:spChg chg="add">
          <ac:chgData name="Romain Rachenne" userId="d05ffb5d262588ec" providerId="LiveId" clId="{B285D14A-E7E2-4CBC-A9C0-DC32C4AEE9CE}" dt="2020-01-09T10:40:22.779" v="1167" actId="26606"/>
          <ac:spMkLst>
            <pc:docMk/>
            <pc:sldMk cId="2444492771" sldId="305"/>
            <ac:spMk id="39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40:22.779" v="1167" actId="26606"/>
          <ac:spMkLst>
            <pc:docMk/>
            <pc:sldMk cId="2444492771" sldId="305"/>
            <ac:spMk id="40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40:22.779" v="1167" actId="26606"/>
          <ac:spMkLst>
            <pc:docMk/>
            <pc:sldMk cId="2444492771" sldId="305"/>
            <ac:spMk id="42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0:40:22.779" v="1167" actId="26606"/>
          <ac:spMkLst>
            <pc:docMk/>
            <pc:sldMk cId="2444492771" sldId="305"/>
            <ac:spMk id="44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0:40:22.779" v="1167" actId="26606"/>
          <ac:spMkLst>
            <pc:docMk/>
            <pc:sldMk cId="2444492771" sldId="305"/>
            <ac:spMk id="45" creationId="{593ACC25-C262-417A-8AA9-0641C772BDB6}"/>
          </ac:spMkLst>
        </pc:spChg>
        <pc:picChg chg="add mod">
          <ac:chgData name="Romain Rachenne" userId="d05ffb5d262588ec" providerId="LiveId" clId="{B285D14A-E7E2-4CBC-A9C0-DC32C4AEE9CE}" dt="2020-01-09T10:40:22.779" v="1167" actId="26606"/>
          <ac:picMkLst>
            <pc:docMk/>
            <pc:sldMk cId="2444492771" sldId="305"/>
            <ac:picMk id="4" creationId="{81134DC7-78AE-47E2-B741-A4EA0101CDC8}"/>
          </ac:picMkLst>
        </pc:picChg>
        <pc:picChg chg="add">
          <ac:chgData name="Romain Rachenne" userId="d05ffb5d262588ec" providerId="LiveId" clId="{B285D14A-E7E2-4CBC-A9C0-DC32C4AEE9CE}" dt="2020-01-09T10:41:07.623" v="1177"/>
          <ac:picMkLst>
            <pc:docMk/>
            <pc:sldMk cId="2444492771" sldId="305"/>
            <ac:picMk id="38" creationId="{5C2BB543-2C82-4482-AA31-F187B6E751CC}"/>
          </ac:picMkLst>
        </pc:picChg>
        <pc:picChg chg="add">
          <ac:chgData name="Romain Rachenne" userId="d05ffb5d262588ec" providerId="LiveId" clId="{B285D14A-E7E2-4CBC-A9C0-DC32C4AEE9CE}" dt="2020-01-09T10:41:10.904" v="1179"/>
          <ac:picMkLst>
            <pc:docMk/>
            <pc:sldMk cId="2444492771" sldId="305"/>
            <ac:picMk id="46" creationId="{36D19599-4BE0-406D-B0F4-1FAE00BBBD9C}"/>
          </ac:picMkLst>
        </pc:picChg>
        <pc:cxnChg chg="add del">
          <ac:chgData name="Romain Rachenne" userId="d05ffb5d262588ec" providerId="LiveId" clId="{B285D14A-E7E2-4CBC-A9C0-DC32C4AEE9CE}" dt="2020-01-09T10:40:18.163" v="1162" actId="26606"/>
          <ac:cxnSpMkLst>
            <pc:docMk/>
            <pc:sldMk cId="2444492771" sldId="305"/>
            <ac:cxnSpMk id="13" creationId="{F5486A9D-1265-4B57-91E6-68E666B978BC}"/>
          </ac:cxnSpMkLst>
        </pc:cxnChg>
        <pc:cxnChg chg="add del">
          <ac:chgData name="Romain Rachenne" userId="d05ffb5d262588ec" providerId="LiveId" clId="{B285D14A-E7E2-4CBC-A9C0-DC32C4AEE9CE}" dt="2020-01-09T10:40:18.163" v="1162" actId="26606"/>
          <ac:cxnSpMkLst>
            <pc:docMk/>
            <pc:sldMk cId="2444492771" sldId="305"/>
            <ac:cxnSpMk id="17" creationId="{73D8893D-DEBE-4F67-901F-166F75E9C6E7}"/>
          </ac:cxnSpMkLst>
        </pc:cxnChg>
        <pc:cxnChg chg="add del">
          <ac:chgData name="Romain Rachenne" userId="d05ffb5d262588ec" providerId="LiveId" clId="{B285D14A-E7E2-4CBC-A9C0-DC32C4AEE9CE}" dt="2020-01-09T10:40:19.405" v="1164" actId="26606"/>
          <ac:cxnSpMkLst>
            <pc:docMk/>
            <pc:sldMk cId="2444492771" sldId="305"/>
            <ac:cxnSpMk id="25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40:19.405" v="1164" actId="26606"/>
          <ac:cxnSpMkLst>
            <pc:docMk/>
            <pc:sldMk cId="2444492771" sldId="305"/>
            <ac:cxnSpMk id="27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0:40:22.748" v="1166" actId="26606"/>
          <ac:cxnSpMkLst>
            <pc:docMk/>
            <pc:sldMk cId="2444492771" sldId="305"/>
            <ac:cxnSpMk id="33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40:22.748" v="1166" actId="26606"/>
          <ac:cxnSpMkLst>
            <pc:docMk/>
            <pc:sldMk cId="2444492771" sldId="305"/>
            <ac:cxnSpMk id="35" creationId="{6B5B1DD8-6224-4137-8621-32982B00F9FC}"/>
          </ac:cxnSpMkLst>
        </pc:cxnChg>
        <pc:cxnChg chg="add">
          <ac:chgData name="Romain Rachenne" userId="d05ffb5d262588ec" providerId="LiveId" clId="{B285D14A-E7E2-4CBC-A9C0-DC32C4AEE9CE}" dt="2020-01-09T10:40:22.779" v="1167" actId="26606"/>
          <ac:cxnSpMkLst>
            <pc:docMk/>
            <pc:sldMk cId="2444492771" sldId="305"/>
            <ac:cxnSpMk id="41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40:22.779" v="1167" actId="26606"/>
          <ac:cxnSpMkLst>
            <pc:docMk/>
            <pc:sldMk cId="2444492771" sldId="305"/>
            <ac:cxnSpMk id="43" creationId="{5C6A2BAE-B461-4B55-8E1F-0722ABDD1393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4:35.102" v="1919"/>
        <pc:sldMkLst>
          <pc:docMk/>
          <pc:sldMk cId="1578935267" sldId="306"/>
        </pc:sldMkLst>
        <pc:spChg chg="mod">
          <ac:chgData name="Romain Rachenne" userId="d05ffb5d262588ec" providerId="LiveId" clId="{B285D14A-E7E2-4CBC-A9C0-DC32C4AEE9CE}" dt="2020-01-09T10:42:55.780" v="1246" actId="26606"/>
          <ac:spMkLst>
            <pc:docMk/>
            <pc:sldMk cId="1578935267" sldId="306"/>
            <ac:spMk id="2" creationId="{0F024AA3-2B14-4CA0-AC6F-2C686ED45AFF}"/>
          </ac:spMkLst>
        </pc:spChg>
        <pc:spChg chg="del">
          <ac:chgData name="Romain Rachenne" userId="d05ffb5d262588ec" providerId="LiveId" clId="{B285D14A-E7E2-4CBC-A9C0-DC32C4AEE9CE}" dt="2020-01-09T10:42:49.928" v="1245" actId="478"/>
          <ac:spMkLst>
            <pc:docMk/>
            <pc:sldMk cId="1578935267" sldId="306"/>
            <ac:spMk id="3" creationId="{E3506CCC-F15D-4EEF-ADFF-4CD6E33814F3}"/>
          </ac:spMkLst>
        </pc:spChg>
        <pc:spChg chg="add">
          <ac:chgData name="Romain Rachenne" userId="d05ffb5d262588ec" providerId="LiveId" clId="{B285D14A-E7E2-4CBC-A9C0-DC32C4AEE9CE}" dt="2020-01-09T10:42:55.780" v="1246" actId="26606"/>
          <ac:spMkLst>
            <pc:docMk/>
            <pc:sldMk cId="1578935267" sldId="306"/>
            <ac:spMk id="9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42:55.780" v="1246" actId="26606"/>
          <ac:spMkLst>
            <pc:docMk/>
            <pc:sldMk cId="1578935267" sldId="306"/>
            <ac:spMk id="11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42:55.780" v="1246" actId="26606"/>
          <ac:spMkLst>
            <pc:docMk/>
            <pc:sldMk cId="1578935267" sldId="306"/>
            <ac:spMk id="15" creationId="{5AE6C737-FF55-4064-94B7-0B21D2EB6045}"/>
          </ac:spMkLst>
        </pc:spChg>
        <pc:spChg chg="add">
          <ac:chgData name="Romain Rachenne" userId="d05ffb5d262588ec" providerId="LiveId" clId="{B285D14A-E7E2-4CBC-A9C0-DC32C4AEE9CE}" dt="2020-01-09T10:42:55.780" v="1246" actId="26606"/>
          <ac:spMkLst>
            <pc:docMk/>
            <pc:sldMk cId="1578935267" sldId="306"/>
            <ac:spMk id="19" creationId="{D8218D9F-38B6-4AE0-9051-5434D19A5277}"/>
          </ac:spMkLst>
        </pc:spChg>
        <pc:spChg chg="add">
          <ac:chgData name="Romain Rachenne" userId="d05ffb5d262588ec" providerId="LiveId" clId="{B285D14A-E7E2-4CBC-A9C0-DC32C4AEE9CE}" dt="2020-01-09T10:42:55.780" v="1246" actId="26606"/>
          <ac:spMkLst>
            <pc:docMk/>
            <pc:sldMk cId="1578935267" sldId="306"/>
            <ac:spMk id="21" creationId="{2D3DCA99-84AF-487A-BF72-91C5FA6B0B70}"/>
          </ac:spMkLst>
        </pc:spChg>
        <pc:picChg chg="add mod">
          <ac:chgData name="Romain Rachenne" userId="d05ffb5d262588ec" providerId="LiveId" clId="{B285D14A-E7E2-4CBC-A9C0-DC32C4AEE9CE}" dt="2020-01-09T10:42:55.780" v="1246" actId="26606"/>
          <ac:picMkLst>
            <pc:docMk/>
            <pc:sldMk cId="1578935267" sldId="306"/>
            <ac:picMk id="4" creationId="{DCA31F2A-EA5F-4BC5-ACB1-45C583353AD2}"/>
          </ac:picMkLst>
        </pc:picChg>
        <pc:picChg chg="add">
          <ac:chgData name="Romain Rachenne" userId="d05ffb5d262588ec" providerId="LiveId" clId="{B285D14A-E7E2-4CBC-A9C0-DC32C4AEE9CE}" dt="2020-01-09T10:49:20.266" v="1441"/>
          <ac:picMkLst>
            <pc:docMk/>
            <pc:sldMk cId="1578935267" sldId="306"/>
            <ac:picMk id="12" creationId="{EDC7D43B-46F5-4B05-8C21-099D2CF95ABB}"/>
          </ac:picMkLst>
        </pc:picChg>
        <pc:picChg chg="add">
          <ac:chgData name="Romain Rachenne" userId="d05ffb5d262588ec" providerId="LiveId" clId="{B285D14A-E7E2-4CBC-A9C0-DC32C4AEE9CE}" dt="2020-01-09T10:49:45.401" v="1450"/>
          <ac:picMkLst>
            <pc:docMk/>
            <pc:sldMk cId="1578935267" sldId="306"/>
            <ac:picMk id="14" creationId="{D9DA6AC1-15EF-468B-AEB2-D3AE55F61071}"/>
          </ac:picMkLst>
        </pc:picChg>
        <pc:cxnChg chg="add">
          <ac:chgData name="Romain Rachenne" userId="d05ffb5d262588ec" providerId="LiveId" clId="{B285D14A-E7E2-4CBC-A9C0-DC32C4AEE9CE}" dt="2020-01-09T10:42:55.780" v="1246" actId="26606"/>
          <ac:cxnSpMkLst>
            <pc:docMk/>
            <pc:sldMk cId="1578935267" sldId="306"/>
            <ac:cxnSpMk id="13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42:55.780" v="1246" actId="26606"/>
          <ac:cxnSpMkLst>
            <pc:docMk/>
            <pc:sldMk cId="1578935267" sldId="306"/>
            <ac:cxnSpMk id="17" creationId="{6B5B1DD8-6224-4137-8621-32982B00F9FC}"/>
          </ac:cxnSpMkLst>
        </pc:cxnChg>
      </pc:sldChg>
      <pc:sldChg chg="addSp delSp modSp add mod modTransition setBg delDesignElem">
        <pc:chgData name="Romain Rachenne" userId="d05ffb5d262588ec" providerId="LiveId" clId="{B285D14A-E7E2-4CBC-A9C0-DC32C4AEE9CE}" dt="2020-01-09T14:13:58.624" v="1917"/>
        <pc:sldMkLst>
          <pc:docMk/>
          <pc:sldMk cId="914353542" sldId="307"/>
        </pc:sldMkLst>
        <pc:spChg chg="add">
          <ac:chgData name="Romain Rachenne" userId="d05ffb5d262588ec" providerId="LiveId" clId="{B285D14A-E7E2-4CBC-A9C0-DC32C4AEE9CE}" dt="2020-01-09T10:40:33.947" v="1172" actId="26606"/>
          <ac:spMkLst>
            <pc:docMk/>
            <pc:sldMk cId="914353542" sldId="307"/>
            <ac:spMk id="16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40:33.947" v="1172" actId="26606"/>
          <ac:spMkLst>
            <pc:docMk/>
            <pc:sldMk cId="914353542" sldId="307"/>
            <ac:spMk id="18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40:33.947" v="1172" actId="26606"/>
          <ac:spMkLst>
            <pc:docMk/>
            <pc:sldMk cId="914353542" sldId="307"/>
            <ac:spMk id="22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0:40:33.947" v="1172" actId="26606"/>
          <ac:spMkLst>
            <pc:docMk/>
            <pc:sldMk cId="914353542" sldId="307"/>
            <ac:spMk id="26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0:40:33.947" v="1172" actId="26606"/>
          <ac:spMkLst>
            <pc:docMk/>
            <pc:sldMk cId="914353542" sldId="307"/>
            <ac:spMk id="28" creationId="{593ACC25-C262-417A-8AA9-0641C772BDB6}"/>
          </ac:spMkLst>
        </pc:spChg>
        <pc:spChg chg="del">
          <ac:chgData name="Romain Rachenne" userId="d05ffb5d262588ec" providerId="LiveId" clId="{B285D14A-E7E2-4CBC-A9C0-DC32C4AEE9CE}" dt="2020-01-09T10:40:26.308" v="1169"/>
          <ac:spMkLst>
            <pc:docMk/>
            <pc:sldMk cId="914353542" sldId="307"/>
            <ac:spMk id="39" creationId="{4E4490D0-3672-446A-AC12-B4830333BDDD}"/>
          </ac:spMkLst>
        </pc:spChg>
        <pc:spChg chg="del">
          <ac:chgData name="Romain Rachenne" userId="d05ffb5d262588ec" providerId="LiveId" clId="{B285D14A-E7E2-4CBC-A9C0-DC32C4AEE9CE}" dt="2020-01-09T10:40:26.308" v="1169"/>
          <ac:spMkLst>
            <pc:docMk/>
            <pc:sldMk cId="914353542" sldId="307"/>
            <ac:spMk id="40" creationId="{39CB82C2-DF65-4EC1-8280-F201D50F570B}"/>
          </ac:spMkLst>
        </pc:spChg>
        <pc:spChg chg="del">
          <ac:chgData name="Romain Rachenne" userId="d05ffb5d262588ec" providerId="LiveId" clId="{B285D14A-E7E2-4CBC-A9C0-DC32C4AEE9CE}" dt="2020-01-09T10:40:26.308" v="1169"/>
          <ac:spMkLst>
            <pc:docMk/>
            <pc:sldMk cId="914353542" sldId="307"/>
            <ac:spMk id="42" creationId="{FA4CD5CB-D209-4D70-8CA4-629731C59219}"/>
          </ac:spMkLst>
        </pc:spChg>
        <pc:spChg chg="del">
          <ac:chgData name="Romain Rachenne" userId="d05ffb5d262588ec" providerId="LiveId" clId="{B285D14A-E7E2-4CBC-A9C0-DC32C4AEE9CE}" dt="2020-01-09T10:40:26.308" v="1169"/>
          <ac:spMkLst>
            <pc:docMk/>
            <pc:sldMk cId="914353542" sldId="307"/>
            <ac:spMk id="44" creationId="{B4C27B90-DF2B-4D00-BA07-18ED774CD2F1}"/>
          </ac:spMkLst>
        </pc:spChg>
        <pc:spChg chg="del">
          <ac:chgData name="Romain Rachenne" userId="d05ffb5d262588ec" providerId="LiveId" clId="{B285D14A-E7E2-4CBC-A9C0-DC32C4AEE9CE}" dt="2020-01-09T10:40:26.308" v="1169"/>
          <ac:spMkLst>
            <pc:docMk/>
            <pc:sldMk cId="914353542" sldId="307"/>
            <ac:spMk id="45" creationId="{593ACC25-C262-417A-8AA9-0641C772BDB6}"/>
          </ac:spMkLst>
        </pc:spChg>
        <pc:picChg chg="del">
          <ac:chgData name="Romain Rachenne" userId="d05ffb5d262588ec" providerId="LiveId" clId="{B285D14A-E7E2-4CBC-A9C0-DC32C4AEE9CE}" dt="2020-01-09T10:40:27.886" v="1170" actId="478"/>
          <ac:picMkLst>
            <pc:docMk/>
            <pc:sldMk cId="914353542" sldId="307"/>
            <ac:picMk id="4" creationId="{81134DC7-78AE-47E2-B741-A4EA0101CDC8}"/>
          </ac:picMkLst>
        </pc:picChg>
        <pc:picChg chg="add mod">
          <ac:chgData name="Romain Rachenne" userId="d05ffb5d262588ec" providerId="LiveId" clId="{B285D14A-E7E2-4CBC-A9C0-DC32C4AEE9CE}" dt="2020-01-09T10:40:33.947" v="1172" actId="26606"/>
          <ac:picMkLst>
            <pc:docMk/>
            <pc:sldMk cId="914353542" sldId="307"/>
            <ac:picMk id="11" creationId="{C0EB15B1-E7DA-41C1-981D-F01CB217D4A5}"/>
          </ac:picMkLst>
        </pc:picChg>
        <pc:picChg chg="add">
          <ac:chgData name="Romain Rachenne" userId="d05ffb5d262588ec" providerId="LiveId" clId="{B285D14A-E7E2-4CBC-A9C0-DC32C4AEE9CE}" dt="2020-01-09T10:41:08.623" v="1178"/>
          <ac:picMkLst>
            <pc:docMk/>
            <pc:sldMk cId="914353542" sldId="307"/>
            <ac:picMk id="19" creationId="{9CDA34FB-6482-431C-9BD2-3F52386D5C78}"/>
          </ac:picMkLst>
        </pc:picChg>
        <pc:picChg chg="add del">
          <ac:chgData name="Romain Rachenne" userId="d05ffb5d262588ec" providerId="LiveId" clId="{B285D14A-E7E2-4CBC-A9C0-DC32C4AEE9CE}" dt="2020-01-09T10:41:57.445" v="1214"/>
          <ac:picMkLst>
            <pc:docMk/>
            <pc:sldMk cId="914353542" sldId="307"/>
            <ac:picMk id="21" creationId="{C748DF7C-DA98-4436-A4CB-C64E42E42533}"/>
          </ac:picMkLst>
        </pc:picChg>
        <pc:cxnChg chg="add">
          <ac:chgData name="Romain Rachenne" userId="d05ffb5d262588ec" providerId="LiveId" clId="{B285D14A-E7E2-4CBC-A9C0-DC32C4AEE9CE}" dt="2020-01-09T10:40:33.947" v="1172" actId="26606"/>
          <ac:cxnSpMkLst>
            <pc:docMk/>
            <pc:sldMk cId="914353542" sldId="307"/>
            <ac:cxnSpMk id="20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40:33.947" v="1172" actId="26606"/>
          <ac:cxnSpMkLst>
            <pc:docMk/>
            <pc:sldMk cId="914353542" sldId="307"/>
            <ac:cxnSpMk id="24" creationId="{5C6A2BAE-B461-4B55-8E1F-0722ABDD1393}"/>
          </ac:cxnSpMkLst>
        </pc:cxnChg>
        <pc:cxnChg chg="del">
          <ac:chgData name="Romain Rachenne" userId="d05ffb5d262588ec" providerId="LiveId" clId="{B285D14A-E7E2-4CBC-A9C0-DC32C4AEE9CE}" dt="2020-01-09T10:40:26.308" v="1169"/>
          <ac:cxnSpMkLst>
            <pc:docMk/>
            <pc:sldMk cId="914353542" sldId="307"/>
            <ac:cxnSpMk id="41" creationId="{7E1D4427-852B-4B37-8E76-0E9F1810BA2A}"/>
          </ac:cxnSpMkLst>
        </pc:cxnChg>
        <pc:cxnChg chg="del">
          <ac:chgData name="Romain Rachenne" userId="d05ffb5d262588ec" providerId="LiveId" clId="{B285D14A-E7E2-4CBC-A9C0-DC32C4AEE9CE}" dt="2020-01-09T10:40:26.308" v="1169"/>
          <ac:cxnSpMkLst>
            <pc:docMk/>
            <pc:sldMk cId="914353542" sldId="307"/>
            <ac:cxnSpMk id="43" creationId="{5C6A2BAE-B461-4B55-8E1F-0722ABDD1393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4:54.959" v="1921"/>
        <pc:sldMkLst>
          <pc:docMk/>
          <pc:sldMk cId="2804954091" sldId="308"/>
        </pc:sldMkLst>
        <pc:spChg chg="mod">
          <ac:chgData name="Romain Rachenne" userId="d05ffb5d262588ec" providerId="LiveId" clId="{B285D14A-E7E2-4CBC-A9C0-DC32C4AEE9CE}" dt="2020-01-09T10:43:32.440" v="1286" actId="26606"/>
          <ac:spMkLst>
            <pc:docMk/>
            <pc:sldMk cId="2804954091" sldId="308"/>
            <ac:spMk id="2" creationId="{14D26D25-252F-4F1D-8982-3A5D04480D5D}"/>
          </ac:spMkLst>
        </pc:spChg>
        <pc:spChg chg="del">
          <ac:chgData name="Romain Rachenne" userId="d05ffb5d262588ec" providerId="LiveId" clId="{B285D14A-E7E2-4CBC-A9C0-DC32C4AEE9CE}" dt="2020-01-09T10:43:22.873" v="1283" actId="478"/>
          <ac:spMkLst>
            <pc:docMk/>
            <pc:sldMk cId="2804954091" sldId="308"/>
            <ac:spMk id="3" creationId="{DEE10334-F79A-42D1-8FAB-44B52573D2EB}"/>
          </ac:spMkLst>
        </pc:spChg>
        <pc:spChg chg="add del">
          <ac:chgData name="Romain Rachenne" userId="d05ffb5d262588ec" providerId="LiveId" clId="{B285D14A-E7E2-4CBC-A9C0-DC32C4AEE9CE}" dt="2020-01-09T10:43:32.440" v="1286" actId="26606"/>
          <ac:spMkLst>
            <pc:docMk/>
            <pc:sldMk cId="2804954091" sldId="308"/>
            <ac:spMk id="9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43:32.440" v="1286" actId="26606"/>
          <ac:spMkLst>
            <pc:docMk/>
            <pc:sldMk cId="2804954091" sldId="308"/>
            <ac:spMk id="1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43:32.440" v="1286" actId="26606"/>
          <ac:spMkLst>
            <pc:docMk/>
            <pc:sldMk cId="2804954091" sldId="308"/>
            <ac:spMk id="15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43:32.440" v="1286" actId="26606"/>
          <ac:spMkLst>
            <pc:docMk/>
            <pc:sldMk cId="2804954091" sldId="308"/>
            <ac:spMk id="19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43:32.440" v="1286" actId="26606"/>
          <ac:spMkLst>
            <pc:docMk/>
            <pc:sldMk cId="2804954091" sldId="308"/>
            <ac:spMk id="21" creationId="{2D3DCA99-84AF-487A-BF72-91C5FA6B0B70}"/>
          </ac:spMkLst>
        </pc:spChg>
        <pc:spChg chg="add">
          <ac:chgData name="Romain Rachenne" userId="d05ffb5d262588ec" providerId="LiveId" clId="{B285D14A-E7E2-4CBC-A9C0-DC32C4AEE9CE}" dt="2020-01-09T10:43:32.440" v="1286" actId="26606"/>
          <ac:spMkLst>
            <pc:docMk/>
            <pc:sldMk cId="2804954091" sldId="308"/>
            <ac:spMk id="26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43:32.440" v="1286" actId="26606"/>
          <ac:spMkLst>
            <pc:docMk/>
            <pc:sldMk cId="2804954091" sldId="308"/>
            <ac:spMk id="28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43:32.440" v="1286" actId="26606"/>
          <ac:spMkLst>
            <pc:docMk/>
            <pc:sldMk cId="2804954091" sldId="308"/>
            <ac:spMk id="32" creationId="{C4AAA502-5435-489E-9538-3A40E6C71461}"/>
          </ac:spMkLst>
        </pc:spChg>
        <pc:spChg chg="add">
          <ac:chgData name="Romain Rachenne" userId="d05ffb5d262588ec" providerId="LiveId" clId="{B285D14A-E7E2-4CBC-A9C0-DC32C4AEE9CE}" dt="2020-01-09T10:43:32.440" v="1286" actId="26606"/>
          <ac:spMkLst>
            <pc:docMk/>
            <pc:sldMk cId="2804954091" sldId="308"/>
            <ac:spMk id="36" creationId="{DE42378B-2E28-4810-8421-7A473A40E376}"/>
          </ac:spMkLst>
        </pc:spChg>
        <pc:spChg chg="add">
          <ac:chgData name="Romain Rachenne" userId="d05ffb5d262588ec" providerId="LiveId" clId="{B285D14A-E7E2-4CBC-A9C0-DC32C4AEE9CE}" dt="2020-01-09T10:43:32.440" v="1286" actId="26606"/>
          <ac:spMkLst>
            <pc:docMk/>
            <pc:sldMk cId="2804954091" sldId="308"/>
            <ac:spMk id="38" creationId="{0D91DD17-237F-4811-BC0E-128EB1BD7CFE}"/>
          </ac:spMkLst>
        </pc:spChg>
        <pc:picChg chg="add mod">
          <ac:chgData name="Romain Rachenne" userId="d05ffb5d262588ec" providerId="LiveId" clId="{B285D14A-E7E2-4CBC-A9C0-DC32C4AEE9CE}" dt="2020-01-09T10:50:31.954" v="1460" actId="1076"/>
          <ac:picMkLst>
            <pc:docMk/>
            <pc:sldMk cId="2804954091" sldId="308"/>
            <ac:picMk id="4" creationId="{D7982D1A-CB2C-4CF4-B521-73DE56E7E857}"/>
          </ac:picMkLst>
        </pc:picChg>
        <pc:picChg chg="add">
          <ac:chgData name="Romain Rachenne" userId="d05ffb5d262588ec" providerId="LiveId" clId="{B285D14A-E7E2-4CBC-A9C0-DC32C4AEE9CE}" dt="2020-01-09T10:49:21.781" v="1442"/>
          <ac:picMkLst>
            <pc:docMk/>
            <pc:sldMk cId="2804954091" sldId="308"/>
            <ac:picMk id="20" creationId="{A599BEA2-5CA3-4D01-AEEB-2ADE4AC469F4}"/>
          </ac:picMkLst>
        </pc:picChg>
        <pc:picChg chg="add">
          <ac:chgData name="Romain Rachenne" userId="d05ffb5d262588ec" providerId="LiveId" clId="{B285D14A-E7E2-4CBC-A9C0-DC32C4AEE9CE}" dt="2020-01-09T10:49:46.526" v="1451"/>
          <ac:picMkLst>
            <pc:docMk/>
            <pc:sldMk cId="2804954091" sldId="308"/>
            <ac:picMk id="22" creationId="{8A140509-E4A9-436C-99DC-75A1FE8B8D12}"/>
          </ac:picMkLst>
        </pc:picChg>
        <pc:cxnChg chg="add del">
          <ac:chgData name="Romain Rachenne" userId="d05ffb5d262588ec" providerId="LiveId" clId="{B285D14A-E7E2-4CBC-A9C0-DC32C4AEE9CE}" dt="2020-01-09T10:43:32.440" v="1286" actId="26606"/>
          <ac:cxnSpMkLst>
            <pc:docMk/>
            <pc:sldMk cId="2804954091" sldId="308"/>
            <ac:cxnSpMk id="13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43:32.440" v="1286" actId="26606"/>
          <ac:cxnSpMkLst>
            <pc:docMk/>
            <pc:sldMk cId="2804954091" sldId="308"/>
            <ac:cxnSpMk id="17" creationId="{6B5B1DD8-6224-4137-8621-32982B00F9FC}"/>
          </ac:cxnSpMkLst>
        </pc:cxnChg>
        <pc:cxnChg chg="add">
          <ac:chgData name="Romain Rachenne" userId="d05ffb5d262588ec" providerId="LiveId" clId="{B285D14A-E7E2-4CBC-A9C0-DC32C4AEE9CE}" dt="2020-01-09T10:43:32.440" v="1286" actId="26606"/>
          <ac:cxnSpMkLst>
            <pc:docMk/>
            <pc:sldMk cId="2804954091" sldId="308"/>
            <ac:cxnSpMk id="30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43:32.440" v="1286" actId="26606"/>
          <ac:cxnSpMkLst>
            <pc:docMk/>
            <pc:sldMk cId="2804954091" sldId="308"/>
            <ac:cxnSpMk id="34" creationId="{C9AC0290-4702-4519-B0F4-C2A46880997B}"/>
          </ac:cxnSpMkLst>
        </pc:cxnChg>
      </pc:sldChg>
      <pc:sldChg chg="addSp delSp modSp add modTransition">
        <pc:chgData name="Romain Rachenne" userId="d05ffb5d262588ec" providerId="LiveId" clId="{B285D14A-E7E2-4CBC-A9C0-DC32C4AEE9CE}" dt="2020-01-09T14:13:58.624" v="1917"/>
        <pc:sldMkLst>
          <pc:docMk/>
          <pc:sldMk cId="2737012127" sldId="309"/>
        </pc:sldMkLst>
        <pc:spChg chg="mod">
          <ac:chgData name="Romain Rachenne" userId="d05ffb5d262588ec" providerId="LiveId" clId="{B285D14A-E7E2-4CBC-A9C0-DC32C4AEE9CE}" dt="2020-01-09T10:43:54.461" v="1307" actId="20577"/>
          <ac:spMkLst>
            <pc:docMk/>
            <pc:sldMk cId="2737012127" sldId="309"/>
            <ac:spMk id="2" creationId="{4CB719D3-7A9C-4ED1-8DB3-D38A1BF04C91}"/>
          </ac:spMkLst>
        </pc:spChg>
        <pc:spChg chg="del">
          <ac:chgData name="Romain Rachenne" userId="d05ffb5d262588ec" providerId="LiveId" clId="{B285D14A-E7E2-4CBC-A9C0-DC32C4AEE9CE}" dt="2020-01-09T10:43:57.242" v="1308" actId="478"/>
          <ac:spMkLst>
            <pc:docMk/>
            <pc:sldMk cId="2737012127" sldId="309"/>
            <ac:spMk id="3" creationId="{E0E7E14A-FA47-4617-9BCF-5C310D275D28}"/>
          </ac:spMkLst>
        </pc:spChg>
        <pc:picChg chg="add mod">
          <ac:chgData name="Romain Rachenne" userId="d05ffb5d262588ec" providerId="LiveId" clId="{B285D14A-E7E2-4CBC-A9C0-DC32C4AEE9CE}" dt="2020-01-09T10:44:01.191" v="1310" actId="1076"/>
          <ac:picMkLst>
            <pc:docMk/>
            <pc:sldMk cId="2737012127" sldId="309"/>
            <ac:picMk id="4" creationId="{DA67B357-A2DE-4523-9538-4C70CA448B09}"/>
          </ac:picMkLst>
        </pc:picChg>
        <pc:picChg chg="add">
          <ac:chgData name="Romain Rachenne" userId="d05ffb5d262588ec" providerId="LiveId" clId="{B285D14A-E7E2-4CBC-A9C0-DC32C4AEE9CE}" dt="2020-01-09T10:49:27.498" v="1444"/>
          <ac:picMkLst>
            <pc:docMk/>
            <pc:sldMk cId="2737012127" sldId="309"/>
            <ac:picMk id="5" creationId="{14540EF6-6264-42F5-8062-5DD87DDFC515}"/>
          </ac:picMkLst>
        </pc:picChg>
        <pc:picChg chg="add">
          <ac:chgData name="Romain Rachenne" userId="d05ffb5d262588ec" providerId="LiveId" clId="{B285D14A-E7E2-4CBC-A9C0-DC32C4AEE9CE}" dt="2020-01-09T10:49:51.400" v="1453"/>
          <ac:picMkLst>
            <pc:docMk/>
            <pc:sldMk cId="2737012127" sldId="309"/>
            <ac:picMk id="6" creationId="{07224A94-2E99-4026-87B9-C14DBC1FEED9}"/>
          </ac:picMkLst>
        </pc:picChg>
      </pc:sldChg>
      <pc:sldChg chg="addSp delSp modSp add mod modTransition setBg">
        <pc:chgData name="Romain Rachenne" userId="d05ffb5d262588ec" providerId="LiveId" clId="{B285D14A-E7E2-4CBC-A9C0-DC32C4AEE9CE}" dt="2020-01-09T14:14:54.959" v="1921"/>
        <pc:sldMkLst>
          <pc:docMk/>
          <pc:sldMk cId="727029302" sldId="310"/>
        </pc:sldMkLst>
        <pc:spChg chg="mod">
          <ac:chgData name="Romain Rachenne" userId="d05ffb5d262588ec" providerId="LiveId" clId="{B285D14A-E7E2-4CBC-A9C0-DC32C4AEE9CE}" dt="2020-01-09T10:45:37.417" v="1364" actId="26606"/>
          <ac:spMkLst>
            <pc:docMk/>
            <pc:sldMk cId="727029302" sldId="310"/>
            <ac:spMk id="2" creationId="{48B4FF32-AA4F-42BF-9327-135BC2102EAE}"/>
          </ac:spMkLst>
        </pc:spChg>
        <pc:spChg chg="del">
          <ac:chgData name="Romain Rachenne" userId="d05ffb5d262588ec" providerId="LiveId" clId="{B285D14A-E7E2-4CBC-A9C0-DC32C4AEE9CE}" dt="2020-01-09T10:44:13.040" v="1329" actId="478"/>
          <ac:spMkLst>
            <pc:docMk/>
            <pc:sldMk cId="727029302" sldId="310"/>
            <ac:spMk id="3" creationId="{2CA107D8-C324-446A-852E-4C7C0C082FB8}"/>
          </ac:spMkLst>
        </pc:spChg>
        <pc:spChg chg="add del">
          <ac:chgData name="Romain Rachenne" userId="d05ffb5d262588ec" providerId="LiveId" clId="{B285D14A-E7E2-4CBC-A9C0-DC32C4AEE9CE}" dt="2020-01-09T10:45:21.068" v="1363" actId="26606"/>
          <ac:spMkLst>
            <pc:docMk/>
            <pc:sldMk cId="727029302" sldId="310"/>
            <ac:spMk id="9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45:21.068" v="1363" actId="26606"/>
          <ac:spMkLst>
            <pc:docMk/>
            <pc:sldMk cId="727029302" sldId="310"/>
            <ac:spMk id="1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45:21.068" v="1363" actId="26606"/>
          <ac:spMkLst>
            <pc:docMk/>
            <pc:sldMk cId="727029302" sldId="310"/>
            <ac:spMk id="15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45:21.068" v="1363" actId="26606"/>
          <ac:spMkLst>
            <pc:docMk/>
            <pc:sldMk cId="727029302" sldId="310"/>
            <ac:spMk id="19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45:21.068" v="1363" actId="26606"/>
          <ac:spMkLst>
            <pc:docMk/>
            <pc:sldMk cId="727029302" sldId="310"/>
            <ac:spMk id="21" creationId="{2D3DCA99-84AF-487A-BF72-91C5FA6B0B70}"/>
          </ac:spMkLst>
        </pc:spChg>
        <pc:spChg chg="add del">
          <ac:chgData name="Romain Rachenne" userId="d05ffb5d262588ec" providerId="LiveId" clId="{B285D14A-E7E2-4CBC-A9C0-DC32C4AEE9CE}" dt="2020-01-09T10:45:37.417" v="1364" actId="26606"/>
          <ac:spMkLst>
            <pc:docMk/>
            <pc:sldMk cId="727029302" sldId="310"/>
            <ac:spMk id="26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45:37.417" v="1364" actId="26606"/>
          <ac:spMkLst>
            <pc:docMk/>
            <pc:sldMk cId="727029302" sldId="310"/>
            <ac:spMk id="28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45:37.417" v="1364" actId="26606"/>
          <ac:spMkLst>
            <pc:docMk/>
            <pc:sldMk cId="727029302" sldId="310"/>
            <ac:spMk id="32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45:37.417" v="1364" actId="26606"/>
          <ac:spMkLst>
            <pc:docMk/>
            <pc:sldMk cId="727029302" sldId="310"/>
            <ac:spMk id="36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45:37.417" v="1364" actId="26606"/>
          <ac:spMkLst>
            <pc:docMk/>
            <pc:sldMk cId="727029302" sldId="310"/>
            <ac:spMk id="38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0:47:31.091" v="1400" actId="26606"/>
          <ac:spMkLst>
            <pc:docMk/>
            <pc:sldMk cId="727029302" sldId="310"/>
            <ac:spMk id="43" creationId="{25C8D2C1-DA83-420D-9635-D52CE066B5DA}"/>
          </ac:spMkLst>
        </pc:spChg>
        <pc:spChg chg="add del">
          <ac:chgData name="Romain Rachenne" userId="d05ffb5d262588ec" providerId="LiveId" clId="{B285D14A-E7E2-4CBC-A9C0-DC32C4AEE9CE}" dt="2020-01-09T10:47:31.091" v="1400" actId="26606"/>
          <ac:spMkLst>
            <pc:docMk/>
            <pc:sldMk cId="727029302" sldId="310"/>
            <ac:spMk id="45" creationId="{434F74C9-6A0B-409E-AD1C-45B58BE91BB8}"/>
          </ac:spMkLst>
        </pc:spChg>
        <pc:spChg chg="add del">
          <ac:chgData name="Romain Rachenne" userId="d05ffb5d262588ec" providerId="LiveId" clId="{B285D14A-E7E2-4CBC-A9C0-DC32C4AEE9CE}" dt="2020-01-09T10:47:31.091" v="1400" actId="26606"/>
          <ac:spMkLst>
            <pc:docMk/>
            <pc:sldMk cId="727029302" sldId="310"/>
            <ac:spMk id="49" creationId="{BE268116-E2A7-4F98-8812-192B4975E49B}"/>
          </ac:spMkLst>
        </pc:spChg>
        <pc:spChg chg="add del">
          <ac:chgData name="Romain Rachenne" userId="d05ffb5d262588ec" providerId="LiveId" clId="{B285D14A-E7E2-4CBC-A9C0-DC32C4AEE9CE}" dt="2020-01-09T10:47:31.091" v="1400" actId="26606"/>
          <ac:spMkLst>
            <pc:docMk/>
            <pc:sldMk cId="727029302" sldId="310"/>
            <ac:spMk id="53" creationId="{FBEFFA83-BC6D-4CD2-A2BA-98AD67423BF2}"/>
          </ac:spMkLst>
        </pc:spChg>
        <pc:spChg chg="add del">
          <ac:chgData name="Romain Rachenne" userId="d05ffb5d262588ec" providerId="LiveId" clId="{B285D14A-E7E2-4CBC-A9C0-DC32C4AEE9CE}" dt="2020-01-09T10:47:31.091" v="1400" actId="26606"/>
          <ac:spMkLst>
            <pc:docMk/>
            <pc:sldMk cId="727029302" sldId="310"/>
            <ac:spMk id="55" creationId="{AB5696BF-D495-4CAC-AA8A-4EBFF2C32A55}"/>
          </ac:spMkLst>
        </pc:spChg>
        <pc:spChg chg="add">
          <ac:chgData name="Romain Rachenne" userId="d05ffb5d262588ec" providerId="LiveId" clId="{B285D14A-E7E2-4CBC-A9C0-DC32C4AEE9CE}" dt="2020-01-09T10:47:31.091" v="1400" actId="26606"/>
          <ac:spMkLst>
            <pc:docMk/>
            <pc:sldMk cId="727029302" sldId="310"/>
            <ac:spMk id="60" creationId="{25C8D2C1-DA83-420D-9635-D52CE066B5DA}"/>
          </ac:spMkLst>
        </pc:spChg>
        <pc:spChg chg="add">
          <ac:chgData name="Romain Rachenne" userId="d05ffb5d262588ec" providerId="LiveId" clId="{B285D14A-E7E2-4CBC-A9C0-DC32C4AEE9CE}" dt="2020-01-09T10:47:31.091" v="1400" actId="26606"/>
          <ac:spMkLst>
            <pc:docMk/>
            <pc:sldMk cId="727029302" sldId="310"/>
            <ac:spMk id="62" creationId="{434F74C9-6A0B-409E-AD1C-45B58BE91BB8}"/>
          </ac:spMkLst>
        </pc:spChg>
        <pc:spChg chg="add">
          <ac:chgData name="Romain Rachenne" userId="d05ffb5d262588ec" providerId="LiveId" clId="{B285D14A-E7E2-4CBC-A9C0-DC32C4AEE9CE}" dt="2020-01-09T10:47:31.091" v="1400" actId="26606"/>
          <ac:spMkLst>
            <pc:docMk/>
            <pc:sldMk cId="727029302" sldId="310"/>
            <ac:spMk id="66" creationId="{BE268116-E2A7-4F98-8812-192B4975E49B}"/>
          </ac:spMkLst>
        </pc:spChg>
        <pc:spChg chg="add">
          <ac:chgData name="Romain Rachenne" userId="d05ffb5d262588ec" providerId="LiveId" clId="{B285D14A-E7E2-4CBC-A9C0-DC32C4AEE9CE}" dt="2020-01-09T10:47:31.091" v="1400" actId="26606"/>
          <ac:spMkLst>
            <pc:docMk/>
            <pc:sldMk cId="727029302" sldId="310"/>
            <ac:spMk id="70" creationId="{FBEFFA83-BC6D-4CD2-A2BA-98AD67423BF2}"/>
          </ac:spMkLst>
        </pc:spChg>
        <pc:spChg chg="add">
          <ac:chgData name="Romain Rachenne" userId="d05ffb5d262588ec" providerId="LiveId" clId="{B285D14A-E7E2-4CBC-A9C0-DC32C4AEE9CE}" dt="2020-01-09T10:47:31.091" v="1400" actId="26606"/>
          <ac:spMkLst>
            <pc:docMk/>
            <pc:sldMk cId="727029302" sldId="310"/>
            <ac:spMk id="72" creationId="{AB5696BF-D495-4CAC-AA8A-4EBFF2C32A55}"/>
          </ac:spMkLst>
        </pc:spChg>
        <pc:picChg chg="add mod">
          <ac:chgData name="Romain Rachenne" userId="d05ffb5d262588ec" providerId="LiveId" clId="{B285D14A-E7E2-4CBC-A9C0-DC32C4AEE9CE}" dt="2020-01-09T10:49:58.226" v="1456" actId="1076"/>
          <ac:picMkLst>
            <pc:docMk/>
            <pc:sldMk cId="727029302" sldId="310"/>
            <ac:picMk id="4" creationId="{39898C8A-7DF1-4682-A74A-EC9B4AE3968C}"/>
          </ac:picMkLst>
        </pc:picChg>
        <pc:picChg chg="add">
          <ac:chgData name="Romain Rachenne" userId="d05ffb5d262588ec" providerId="LiveId" clId="{B285D14A-E7E2-4CBC-A9C0-DC32C4AEE9CE}" dt="2020-01-09T10:49:31.263" v="1446"/>
          <ac:picMkLst>
            <pc:docMk/>
            <pc:sldMk cId="727029302" sldId="310"/>
            <ac:picMk id="33" creationId="{C432E97F-5F6D-4832-898A-4A06E1C3109D}"/>
          </ac:picMkLst>
        </pc:picChg>
        <pc:picChg chg="add">
          <ac:chgData name="Romain Rachenne" userId="d05ffb5d262588ec" providerId="LiveId" clId="{B285D14A-E7E2-4CBC-A9C0-DC32C4AEE9CE}" dt="2020-01-09T10:49:55.227" v="1455"/>
          <ac:picMkLst>
            <pc:docMk/>
            <pc:sldMk cId="727029302" sldId="310"/>
            <ac:picMk id="35" creationId="{739F76E0-C9C1-4C2E-A9CA-D96EEF43646A}"/>
          </ac:picMkLst>
        </pc:picChg>
        <pc:cxnChg chg="add del">
          <ac:chgData name="Romain Rachenne" userId="d05ffb5d262588ec" providerId="LiveId" clId="{B285D14A-E7E2-4CBC-A9C0-DC32C4AEE9CE}" dt="2020-01-09T10:45:21.068" v="1363" actId="26606"/>
          <ac:cxnSpMkLst>
            <pc:docMk/>
            <pc:sldMk cId="727029302" sldId="310"/>
            <ac:cxnSpMk id="13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45:21.068" v="1363" actId="26606"/>
          <ac:cxnSpMkLst>
            <pc:docMk/>
            <pc:sldMk cId="727029302" sldId="310"/>
            <ac:cxnSpMk id="17" creationId="{6B5B1DD8-6224-4137-8621-32982B00F9FC}"/>
          </ac:cxnSpMkLst>
        </pc:cxnChg>
        <pc:cxnChg chg="add del">
          <ac:chgData name="Romain Rachenne" userId="d05ffb5d262588ec" providerId="LiveId" clId="{B285D14A-E7E2-4CBC-A9C0-DC32C4AEE9CE}" dt="2020-01-09T10:45:37.417" v="1364" actId="26606"/>
          <ac:cxnSpMkLst>
            <pc:docMk/>
            <pc:sldMk cId="727029302" sldId="310"/>
            <ac:cxnSpMk id="30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45:37.417" v="1364" actId="26606"/>
          <ac:cxnSpMkLst>
            <pc:docMk/>
            <pc:sldMk cId="727029302" sldId="310"/>
            <ac:cxnSpMk id="34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0:47:31.091" v="1400" actId="26606"/>
          <ac:cxnSpMkLst>
            <pc:docMk/>
            <pc:sldMk cId="727029302" sldId="310"/>
            <ac:cxnSpMk id="47" creationId="{F5486A9D-1265-4B57-91E6-68E666B978BC}"/>
          </ac:cxnSpMkLst>
        </pc:cxnChg>
        <pc:cxnChg chg="add del">
          <ac:chgData name="Romain Rachenne" userId="d05ffb5d262588ec" providerId="LiveId" clId="{B285D14A-E7E2-4CBC-A9C0-DC32C4AEE9CE}" dt="2020-01-09T10:47:31.091" v="1400" actId="26606"/>
          <ac:cxnSpMkLst>
            <pc:docMk/>
            <pc:sldMk cId="727029302" sldId="310"/>
            <ac:cxnSpMk id="51" creationId="{73D8893D-DEBE-4F67-901F-166F75E9C6E7}"/>
          </ac:cxnSpMkLst>
        </pc:cxnChg>
        <pc:cxnChg chg="add">
          <ac:chgData name="Romain Rachenne" userId="d05ffb5d262588ec" providerId="LiveId" clId="{B285D14A-E7E2-4CBC-A9C0-DC32C4AEE9CE}" dt="2020-01-09T10:47:31.091" v="1400" actId="26606"/>
          <ac:cxnSpMkLst>
            <pc:docMk/>
            <pc:sldMk cId="727029302" sldId="310"/>
            <ac:cxnSpMk id="64" creationId="{F5486A9D-1265-4B57-91E6-68E666B978BC}"/>
          </ac:cxnSpMkLst>
        </pc:cxnChg>
        <pc:cxnChg chg="add">
          <ac:chgData name="Romain Rachenne" userId="d05ffb5d262588ec" providerId="LiveId" clId="{B285D14A-E7E2-4CBC-A9C0-DC32C4AEE9CE}" dt="2020-01-09T10:47:31.091" v="1400" actId="26606"/>
          <ac:cxnSpMkLst>
            <pc:docMk/>
            <pc:sldMk cId="727029302" sldId="310"/>
            <ac:cxnSpMk id="68" creationId="{73D8893D-DEBE-4F67-901F-166F75E9C6E7}"/>
          </ac:cxnSpMkLst>
        </pc:cxnChg>
      </pc:sldChg>
      <pc:sldChg chg="addSp delSp modSp add mod ord modTransition setBg">
        <pc:chgData name="Romain Rachenne" userId="d05ffb5d262588ec" providerId="LiveId" clId="{B285D14A-E7E2-4CBC-A9C0-DC32C4AEE9CE}" dt="2020-01-09T14:14:35.102" v="1919"/>
        <pc:sldMkLst>
          <pc:docMk/>
          <pc:sldMk cId="596126318" sldId="311"/>
        </pc:sldMkLst>
        <pc:spChg chg="mod">
          <ac:chgData name="Romain Rachenne" userId="d05ffb5d262588ec" providerId="LiveId" clId="{B285D14A-E7E2-4CBC-A9C0-DC32C4AEE9CE}" dt="2020-01-09T10:44:37.627" v="1342" actId="26606"/>
          <ac:spMkLst>
            <pc:docMk/>
            <pc:sldMk cId="596126318" sldId="311"/>
            <ac:spMk id="2" creationId="{CE9CD99A-AF08-472A-ADD2-763C9D6E38A2}"/>
          </ac:spMkLst>
        </pc:spChg>
        <pc:spChg chg="del">
          <ac:chgData name="Romain Rachenne" userId="d05ffb5d262588ec" providerId="LiveId" clId="{B285D14A-E7E2-4CBC-A9C0-DC32C4AEE9CE}" dt="2020-01-09T10:44:25.198" v="1332"/>
          <ac:spMkLst>
            <pc:docMk/>
            <pc:sldMk cId="596126318" sldId="311"/>
            <ac:spMk id="3" creationId="{FC6C2BDD-7481-4CAA-9F55-A449A9547736}"/>
          </ac:spMkLst>
        </pc:spChg>
        <pc:spChg chg="add del">
          <ac:chgData name="Romain Rachenne" userId="d05ffb5d262588ec" providerId="LiveId" clId="{B285D14A-E7E2-4CBC-A9C0-DC32C4AEE9CE}" dt="2020-01-09T10:44:31.707" v="1339" actId="26606"/>
          <ac:spMkLst>
            <pc:docMk/>
            <pc:sldMk cId="596126318" sldId="311"/>
            <ac:spMk id="9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44:31.707" v="1339" actId="26606"/>
          <ac:spMkLst>
            <pc:docMk/>
            <pc:sldMk cId="596126318" sldId="311"/>
            <ac:spMk id="1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44:31.707" v="1339" actId="26606"/>
          <ac:spMkLst>
            <pc:docMk/>
            <pc:sldMk cId="596126318" sldId="311"/>
            <ac:spMk id="15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44:31.707" v="1339" actId="26606"/>
          <ac:spMkLst>
            <pc:docMk/>
            <pc:sldMk cId="596126318" sldId="311"/>
            <ac:spMk id="19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44:31.707" v="1339" actId="26606"/>
          <ac:spMkLst>
            <pc:docMk/>
            <pc:sldMk cId="596126318" sldId="311"/>
            <ac:spMk id="21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0:44:37.596" v="1341" actId="26606"/>
          <ac:spMkLst>
            <pc:docMk/>
            <pc:sldMk cId="596126318" sldId="311"/>
            <ac:spMk id="23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44:37.596" v="1341" actId="26606"/>
          <ac:spMkLst>
            <pc:docMk/>
            <pc:sldMk cId="596126318" sldId="311"/>
            <ac:spMk id="24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44:37.596" v="1341" actId="26606"/>
          <ac:spMkLst>
            <pc:docMk/>
            <pc:sldMk cId="596126318" sldId="311"/>
            <ac:spMk id="26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44:37.596" v="1341" actId="26606"/>
          <ac:spMkLst>
            <pc:docMk/>
            <pc:sldMk cId="596126318" sldId="311"/>
            <ac:spMk id="28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44:37.596" v="1341" actId="26606"/>
          <ac:spMkLst>
            <pc:docMk/>
            <pc:sldMk cId="596126318" sldId="311"/>
            <ac:spMk id="29" creationId="{2D3DCA99-84AF-487A-BF72-91C5FA6B0B70}"/>
          </ac:spMkLst>
        </pc:spChg>
        <pc:spChg chg="add">
          <ac:chgData name="Romain Rachenne" userId="d05ffb5d262588ec" providerId="LiveId" clId="{B285D14A-E7E2-4CBC-A9C0-DC32C4AEE9CE}" dt="2020-01-09T10:44:37.627" v="1342" actId="26606"/>
          <ac:spMkLst>
            <pc:docMk/>
            <pc:sldMk cId="596126318" sldId="311"/>
            <ac:spMk id="31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44:37.627" v="1342" actId="26606"/>
          <ac:spMkLst>
            <pc:docMk/>
            <pc:sldMk cId="596126318" sldId="311"/>
            <ac:spMk id="32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44:37.627" v="1342" actId="26606"/>
          <ac:spMkLst>
            <pc:docMk/>
            <pc:sldMk cId="596126318" sldId="311"/>
            <ac:spMk id="34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0:44:37.627" v="1342" actId="26606"/>
          <ac:spMkLst>
            <pc:docMk/>
            <pc:sldMk cId="596126318" sldId="311"/>
            <ac:spMk id="36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0:44:37.627" v="1342" actId="26606"/>
          <ac:spMkLst>
            <pc:docMk/>
            <pc:sldMk cId="596126318" sldId="311"/>
            <ac:spMk id="37" creationId="{593ACC25-C262-417A-8AA9-0641C772BDB6}"/>
          </ac:spMkLst>
        </pc:spChg>
        <pc:picChg chg="add mod">
          <ac:chgData name="Romain Rachenne" userId="d05ffb5d262588ec" providerId="LiveId" clId="{B285D14A-E7E2-4CBC-A9C0-DC32C4AEE9CE}" dt="2020-01-09T10:44:37.627" v="1342" actId="26606"/>
          <ac:picMkLst>
            <pc:docMk/>
            <pc:sldMk cId="596126318" sldId="311"/>
            <ac:picMk id="4" creationId="{F9B012A5-6874-4D70-AEF0-F01C86597B62}"/>
          </ac:picMkLst>
        </pc:picChg>
        <pc:picChg chg="add">
          <ac:chgData name="Romain Rachenne" userId="d05ffb5d262588ec" providerId="LiveId" clId="{B285D14A-E7E2-4CBC-A9C0-DC32C4AEE9CE}" dt="2020-01-09T10:49:29.685" v="1445"/>
          <ac:picMkLst>
            <pc:docMk/>
            <pc:sldMk cId="596126318" sldId="311"/>
            <ac:picMk id="30" creationId="{8D719FD5-2391-43C3-B1F1-19B5C8A7FEF5}"/>
          </ac:picMkLst>
        </pc:picChg>
        <pc:picChg chg="add">
          <ac:chgData name="Romain Rachenne" userId="d05ffb5d262588ec" providerId="LiveId" clId="{B285D14A-E7E2-4CBC-A9C0-DC32C4AEE9CE}" dt="2020-01-09T10:49:53.602" v="1454"/>
          <ac:picMkLst>
            <pc:docMk/>
            <pc:sldMk cId="596126318" sldId="311"/>
            <ac:picMk id="38" creationId="{DC63B78D-3CCF-4AA2-A1E1-347D537D8DE5}"/>
          </ac:picMkLst>
        </pc:picChg>
        <pc:cxnChg chg="add del">
          <ac:chgData name="Romain Rachenne" userId="d05ffb5d262588ec" providerId="LiveId" clId="{B285D14A-E7E2-4CBC-A9C0-DC32C4AEE9CE}" dt="2020-01-09T10:44:31.707" v="1339" actId="26606"/>
          <ac:cxnSpMkLst>
            <pc:docMk/>
            <pc:sldMk cId="596126318" sldId="311"/>
            <ac:cxnSpMk id="13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44:31.707" v="1339" actId="26606"/>
          <ac:cxnSpMkLst>
            <pc:docMk/>
            <pc:sldMk cId="596126318" sldId="311"/>
            <ac:cxnSpMk id="17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0:44:37.596" v="1341" actId="26606"/>
          <ac:cxnSpMkLst>
            <pc:docMk/>
            <pc:sldMk cId="596126318" sldId="311"/>
            <ac:cxnSpMk id="25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44:37.596" v="1341" actId="26606"/>
          <ac:cxnSpMkLst>
            <pc:docMk/>
            <pc:sldMk cId="596126318" sldId="311"/>
            <ac:cxnSpMk id="27" creationId="{6B5B1DD8-6224-4137-8621-32982B00F9FC}"/>
          </ac:cxnSpMkLst>
        </pc:cxnChg>
        <pc:cxnChg chg="add">
          <ac:chgData name="Romain Rachenne" userId="d05ffb5d262588ec" providerId="LiveId" clId="{B285D14A-E7E2-4CBC-A9C0-DC32C4AEE9CE}" dt="2020-01-09T10:44:37.627" v="1342" actId="26606"/>
          <ac:cxnSpMkLst>
            <pc:docMk/>
            <pc:sldMk cId="596126318" sldId="311"/>
            <ac:cxnSpMk id="33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44:37.627" v="1342" actId="26606"/>
          <ac:cxnSpMkLst>
            <pc:docMk/>
            <pc:sldMk cId="596126318" sldId="311"/>
            <ac:cxnSpMk id="35" creationId="{5C6A2BAE-B461-4B55-8E1F-0722ABDD1393}"/>
          </ac:cxnSpMkLst>
        </pc:cxnChg>
      </pc:sldChg>
      <pc:sldChg chg="addSp delSp modSp add mod ord modTransition setBg">
        <pc:chgData name="Romain Rachenne" userId="d05ffb5d262588ec" providerId="LiveId" clId="{B285D14A-E7E2-4CBC-A9C0-DC32C4AEE9CE}" dt="2020-01-09T14:12:48.871" v="1916"/>
        <pc:sldMkLst>
          <pc:docMk/>
          <pc:sldMk cId="501262003" sldId="312"/>
        </pc:sldMkLst>
        <pc:spChg chg="mod">
          <ac:chgData name="Romain Rachenne" userId="d05ffb5d262588ec" providerId="LiveId" clId="{B285D14A-E7E2-4CBC-A9C0-DC32C4AEE9CE}" dt="2020-01-09T10:45:09.963" v="1362" actId="26606"/>
          <ac:spMkLst>
            <pc:docMk/>
            <pc:sldMk cId="501262003" sldId="312"/>
            <ac:spMk id="2" creationId="{0208F3B4-95C5-4B48-ADE0-B60DE86597FF}"/>
          </ac:spMkLst>
        </pc:spChg>
        <pc:spChg chg="del">
          <ac:chgData name="Romain Rachenne" userId="d05ffb5d262588ec" providerId="LiveId" clId="{B285D14A-E7E2-4CBC-A9C0-DC32C4AEE9CE}" dt="2020-01-09T10:44:58.784" v="1346" actId="478"/>
          <ac:spMkLst>
            <pc:docMk/>
            <pc:sldMk cId="501262003" sldId="312"/>
            <ac:spMk id="3" creationId="{8948F8B2-2284-4233-BB55-0DA96795BB78}"/>
          </ac:spMkLst>
        </pc:spChg>
        <pc:spChg chg="add del">
          <ac:chgData name="Romain Rachenne" userId="d05ffb5d262588ec" providerId="LiveId" clId="{B285D14A-E7E2-4CBC-A9C0-DC32C4AEE9CE}" dt="2020-01-09T10:45:09.963" v="1362" actId="26606"/>
          <ac:spMkLst>
            <pc:docMk/>
            <pc:sldMk cId="501262003" sldId="312"/>
            <ac:spMk id="9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45:09.963" v="1362" actId="26606"/>
          <ac:spMkLst>
            <pc:docMk/>
            <pc:sldMk cId="501262003" sldId="312"/>
            <ac:spMk id="1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45:09.963" v="1362" actId="26606"/>
          <ac:spMkLst>
            <pc:docMk/>
            <pc:sldMk cId="501262003" sldId="312"/>
            <ac:spMk id="15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45:09.963" v="1362" actId="26606"/>
          <ac:spMkLst>
            <pc:docMk/>
            <pc:sldMk cId="501262003" sldId="312"/>
            <ac:spMk id="19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45:09.963" v="1362" actId="26606"/>
          <ac:spMkLst>
            <pc:docMk/>
            <pc:sldMk cId="501262003" sldId="312"/>
            <ac:spMk id="21" creationId="{2D3DCA99-84AF-487A-BF72-91C5FA6B0B70}"/>
          </ac:spMkLst>
        </pc:spChg>
        <pc:spChg chg="add del">
          <ac:chgData name="Romain Rachenne" userId="d05ffb5d262588ec" providerId="LiveId" clId="{B285D14A-E7E2-4CBC-A9C0-DC32C4AEE9CE}" dt="2020-01-09T10:45:09.932" v="1361" actId="26606"/>
          <ac:spMkLst>
            <pc:docMk/>
            <pc:sldMk cId="501262003" sldId="312"/>
            <ac:spMk id="26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45:09.932" v="1361" actId="26606"/>
          <ac:spMkLst>
            <pc:docMk/>
            <pc:sldMk cId="501262003" sldId="312"/>
            <ac:spMk id="28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45:09.932" v="1361" actId="26606"/>
          <ac:spMkLst>
            <pc:docMk/>
            <pc:sldMk cId="501262003" sldId="312"/>
            <ac:spMk id="32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0:45:09.932" v="1361" actId="26606"/>
          <ac:spMkLst>
            <pc:docMk/>
            <pc:sldMk cId="501262003" sldId="312"/>
            <ac:spMk id="36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0:45:09.932" v="1361" actId="26606"/>
          <ac:spMkLst>
            <pc:docMk/>
            <pc:sldMk cId="501262003" sldId="312"/>
            <ac:spMk id="38" creationId="{2D3DCA99-84AF-487A-BF72-91C5FA6B0B70}"/>
          </ac:spMkLst>
        </pc:spChg>
        <pc:spChg chg="add">
          <ac:chgData name="Romain Rachenne" userId="d05ffb5d262588ec" providerId="LiveId" clId="{B285D14A-E7E2-4CBC-A9C0-DC32C4AEE9CE}" dt="2020-01-09T10:45:09.963" v="1362" actId="26606"/>
          <ac:spMkLst>
            <pc:docMk/>
            <pc:sldMk cId="501262003" sldId="312"/>
            <ac:spMk id="40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45:09.963" v="1362" actId="26606"/>
          <ac:spMkLst>
            <pc:docMk/>
            <pc:sldMk cId="501262003" sldId="312"/>
            <ac:spMk id="41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45:09.963" v="1362" actId="26606"/>
          <ac:spMkLst>
            <pc:docMk/>
            <pc:sldMk cId="501262003" sldId="312"/>
            <ac:spMk id="43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0:45:09.963" v="1362" actId="26606"/>
          <ac:spMkLst>
            <pc:docMk/>
            <pc:sldMk cId="501262003" sldId="312"/>
            <ac:spMk id="45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0:45:09.963" v="1362" actId="26606"/>
          <ac:spMkLst>
            <pc:docMk/>
            <pc:sldMk cId="501262003" sldId="312"/>
            <ac:spMk id="46" creationId="{593ACC25-C262-417A-8AA9-0641C772BDB6}"/>
          </ac:spMkLst>
        </pc:spChg>
        <pc:picChg chg="add mod">
          <ac:chgData name="Romain Rachenne" userId="d05ffb5d262588ec" providerId="LiveId" clId="{B285D14A-E7E2-4CBC-A9C0-DC32C4AEE9CE}" dt="2020-01-09T10:45:09.963" v="1362" actId="26606"/>
          <ac:picMkLst>
            <pc:docMk/>
            <pc:sldMk cId="501262003" sldId="312"/>
            <ac:picMk id="4" creationId="{5909DABB-1C62-4076-A4C5-3FCA4F8FF9C1}"/>
          </ac:picMkLst>
        </pc:picChg>
        <pc:picChg chg="add">
          <ac:chgData name="Romain Rachenne" userId="d05ffb5d262588ec" providerId="LiveId" clId="{B285D14A-E7E2-4CBC-A9C0-DC32C4AEE9CE}" dt="2020-01-09T10:49:25.014" v="1443"/>
          <ac:picMkLst>
            <pc:docMk/>
            <pc:sldMk cId="501262003" sldId="312"/>
            <ac:picMk id="27" creationId="{860874D9-51BD-4409-871A-D0CF8F36D649}"/>
          </ac:picMkLst>
        </pc:picChg>
        <pc:picChg chg="add">
          <ac:chgData name="Romain Rachenne" userId="d05ffb5d262588ec" providerId="LiveId" clId="{B285D14A-E7E2-4CBC-A9C0-DC32C4AEE9CE}" dt="2020-01-09T10:49:48.869" v="1452"/>
          <ac:picMkLst>
            <pc:docMk/>
            <pc:sldMk cId="501262003" sldId="312"/>
            <ac:picMk id="29" creationId="{1401BF10-4170-4F31-ACE8-9D3D16E99A52}"/>
          </ac:picMkLst>
        </pc:picChg>
        <pc:cxnChg chg="add del">
          <ac:chgData name="Romain Rachenne" userId="d05ffb5d262588ec" providerId="LiveId" clId="{B285D14A-E7E2-4CBC-A9C0-DC32C4AEE9CE}" dt="2020-01-09T10:45:09.963" v="1362" actId="26606"/>
          <ac:cxnSpMkLst>
            <pc:docMk/>
            <pc:sldMk cId="501262003" sldId="312"/>
            <ac:cxnSpMk id="13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45:09.963" v="1362" actId="26606"/>
          <ac:cxnSpMkLst>
            <pc:docMk/>
            <pc:sldMk cId="501262003" sldId="312"/>
            <ac:cxnSpMk id="17" creationId="{6B5B1DD8-6224-4137-8621-32982B00F9FC}"/>
          </ac:cxnSpMkLst>
        </pc:cxnChg>
        <pc:cxnChg chg="add del">
          <ac:chgData name="Romain Rachenne" userId="d05ffb5d262588ec" providerId="LiveId" clId="{B285D14A-E7E2-4CBC-A9C0-DC32C4AEE9CE}" dt="2020-01-09T10:45:09.932" v="1361" actId="26606"/>
          <ac:cxnSpMkLst>
            <pc:docMk/>
            <pc:sldMk cId="501262003" sldId="312"/>
            <ac:cxnSpMk id="30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45:09.932" v="1361" actId="26606"/>
          <ac:cxnSpMkLst>
            <pc:docMk/>
            <pc:sldMk cId="501262003" sldId="312"/>
            <ac:cxnSpMk id="34" creationId="{6B5B1DD8-6224-4137-8621-32982B00F9FC}"/>
          </ac:cxnSpMkLst>
        </pc:cxnChg>
        <pc:cxnChg chg="add">
          <ac:chgData name="Romain Rachenne" userId="d05ffb5d262588ec" providerId="LiveId" clId="{B285D14A-E7E2-4CBC-A9C0-DC32C4AEE9CE}" dt="2020-01-09T10:45:09.963" v="1362" actId="26606"/>
          <ac:cxnSpMkLst>
            <pc:docMk/>
            <pc:sldMk cId="501262003" sldId="312"/>
            <ac:cxnSpMk id="42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45:09.963" v="1362" actId="26606"/>
          <ac:cxnSpMkLst>
            <pc:docMk/>
            <pc:sldMk cId="501262003" sldId="312"/>
            <ac:cxnSpMk id="44" creationId="{5C6A2BAE-B461-4B55-8E1F-0722ABDD1393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2:48.871" v="1916"/>
        <pc:sldMkLst>
          <pc:docMk/>
          <pc:sldMk cId="3336453759" sldId="313"/>
        </pc:sldMkLst>
        <pc:spChg chg="mod">
          <ac:chgData name="Romain Rachenne" userId="d05ffb5d262588ec" providerId="LiveId" clId="{B285D14A-E7E2-4CBC-A9C0-DC32C4AEE9CE}" dt="2020-01-09T10:48:29.452" v="1423" actId="26606"/>
          <ac:spMkLst>
            <pc:docMk/>
            <pc:sldMk cId="3336453759" sldId="313"/>
            <ac:spMk id="2" creationId="{79D7FBD0-4A34-4AA1-874C-D10DD77E2AF6}"/>
          </ac:spMkLst>
        </pc:spChg>
        <pc:spChg chg="del">
          <ac:chgData name="Romain Rachenne" userId="d05ffb5d262588ec" providerId="LiveId" clId="{B285D14A-E7E2-4CBC-A9C0-DC32C4AEE9CE}" dt="2020-01-09T10:48:26.156" v="1420" actId="478"/>
          <ac:spMkLst>
            <pc:docMk/>
            <pc:sldMk cId="3336453759" sldId="313"/>
            <ac:spMk id="3" creationId="{61DFE6C9-4B92-4F84-AF8C-770A267FC51E}"/>
          </ac:spMkLst>
        </pc:spChg>
        <pc:spChg chg="add del">
          <ac:chgData name="Romain Rachenne" userId="d05ffb5d262588ec" providerId="LiveId" clId="{B285D14A-E7E2-4CBC-A9C0-DC32C4AEE9CE}" dt="2020-01-09T10:48:29.421" v="1422" actId="26606"/>
          <ac:spMkLst>
            <pc:docMk/>
            <pc:sldMk cId="3336453759" sldId="313"/>
            <ac:spMk id="9" creationId="{25C8D2C1-DA83-420D-9635-D52CE066B5DA}"/>
          </ac:spMkLst>
        </pc:spChg>
        <pc:spChg chg="add del">
          <ac:chgData name="Romain Rachenne" userId="d05ffb5d262588ec" providerId="LiveId" clId="{B285D14A-E7E2-4CBC-A9C0-DC32C4AEE9CE}" dt="2020-01-09T10:48:29.421" v="1422" actId="26606"/>
          <ac:spMkLst>
            <pc:docMk/>
            <pc:sldMk cId="3336453759" sldId="313"/>
            <ac:spMk id="11" creationId="{434F74C9-6A0B-409E-AD1C-45B58BE91BB8}"/>
          </ac:spMkLst>
        </pc:spChg>
        <pc:spChg chg="add del">
          <ac:chgData name="Romain Rachenne" userId="d05ffb5d262588ec" providerId="LiveId" clId="{B285D14A-E7E2-4CBC-A9C0-DC32C4AEE9CE}" dt="2020-01-09T10:48:29.421" v="1422" actId="26606"/>
          <ac:spMkLst>
            <pc:docMk/>
            <pc:sldMk cId="3336453759" sldId="313"/>
            <ac:spMk id="15" creationId="{F452A527-3631-41ED-858D-3777A7D1496A}"/>
          </ac:spMkLst>
        </pc:spChg>
        <pc:spChg chg="add del">
          <ac:chgData name="Romain Rachenne" userId="d05ffb5d262588ec" providerId="LiveId" clId="{B285D14A-E7E2-4CBC-A9C0-DC32C4AEE9CE}" dt="2020-01-09T10:48:29.421" v="1422" actId="26606"/>
          <ac:spMkLst>
            <pc:docMk/>
            <pc:sldMk cId="3336453759" sldId="313"/>
            <ac:spMk id="19" creationId="{F85B92BC-678C-4E14-97E6-3227DEF86371}"/>
          </ac:spMkLst>
        </pc:spChg>
        <pc:spChg chg="add del">
          <ac:chgData name="Romain Rachenne" userId="d05ffb5d262588ec" providerId="LiveId" clId="{B285D14A-E7E2-4CBC-A9C0-DC32C4AEE9CE}" dt="2020-01-09T10:48:29.421" v="1422" actId="26606"/>
          <ac:spMkLst>
            <pc:docMk/>
            <pc:sldMk cId="3336453759" sldId="313"/>
            <ac:spMk id="21" creationId="{D2644120-A6B9-4D5C-8A60-E2F4CC220E77}"/>
          </ac:spMkLst>
        </pc:spChg>
        <pc:spChg chg="add">
          <ac:chgData name="Romain Rachenne" userId="d05ffb5d262588ec" providerId="LiveId" clId="{B285D14A-E7E2-4CBC-A9C0-DC32C4AEE9CE}" dt="2020-01-09T10:48:29.452" v="1423" actId="26606"/>
          <ac:spMkLst>
            <pc:docMk/>
            <pc:sldMk cId="3336453759" sldId="313"/>
            <ac:spMk id="23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48:29.452" v="1423" actId="26606"/>
          <ac:spMkLst>
            <pc:docMk/>
            <pc:sldMk cId="3336453759" sldId="313"/>
            <ac:spMk id="24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48:29.452" v="1423" actId="26606"/>
          <ac:spMkLst>
            <pc:docMk/>
            <pc:sldMk cId="3336453759" sldId="313"/>
            <ac:spMk id="26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0:48:29.452" v="1423" actId="26606"/>
          <ac:spMkLst>
            <pc:docMk/>
            <pc:sldMk cId="3336453759" sldId="313"/>
            <ac:spMk id="28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0:48:29.452" v="1423" actId="26606"/>
          <ac:spMkLst>
            <pc:docMk/>
            <pc:sldMk cId="3336453759" sldId="313"/>
            <ac:spMk id="29" creationId="{593ACC25-C262-417A-8AA9-0641C772BDB6}"/>
          </ac:spMkLst>
        </pc:spChg>
        <pc:picChg chg="add mod">
          <ac:chgData name="Romain Rachenne" userId="d05ffb5d262588ec" providerId="LiveId" clId="{B285D14A-E7E2-4CBC-A9C0-DC32C4AEE9CE}" dt="2020-01-09T10:48:29.452" v="1423" actId="26606"/>
          <ac:picMkLst>
            <pc:docMk/>
            <pc:sldMk cId="3336453759" sldId="313"/>
            <ac:picMk id="4" creationId="{F542DEAA-C6BE-4996-8FE1-7D6AA6F44CB5}"/>
          </ac:picMkLst>
        </pc:picChg>
        <pc:picChg chg="add">
          <ac:chgData name="Romain Rachenne" userId="d05ffb5d262588ec" providerId="LiveId" clId="{B285D14A-E7E2-4CBC-A9C0-DC32C4AEE9CE}" dt="2020-01-09T10:49:37.835" v="1448"/>
          <ac:picMkLst>
            <pc:docMk/>
            <pc:sldMk cId="3336453759" sldId="313"/>
            <ac:picMk id="20" creationId="{E7C97F9F-E120-4E5B-B208-975FA9D7361B}"/>
          </ac:picMkLst>
        </pc:picChg>
        <pc:picChg chg="add">
          <ac:chgData name="Romain Rachenne" userId="d05ffb5d262588ec" providerId="LiveId" clId="{B285D14A-E7E2-4CBC-A9C0-DC32C4AEE9CE}" dt="2020-01-09T10:50:00.731" v="1457"/>
          <ac:picMkLst>
            <pc:docMk/>
            <pc:sldMk cId="3336453759" sldId="313"/>
            <ac:picMk id="22" creationId="{F8ED5917-934E-41EE-976D-361D74E6D53E}"/>
          </ac:picMkLst>
        </pc:picChg>
        <pc:cxnChg chg="add del">
          <ac:chgData name="Romain Rachenne" userId="d05ffb5d262588ec" providerId="LiveId" clId="{B285D14A-E7E2-4CBC-A9C0-DC32C4AEE9CE}" dt="2020-01-09T10:48:29.421" v="1422" actId="26606"/>
          <ac:cxnSpMkLst>
            <pc:docMk/>
            <pc:sldMk cId="3336453759" sldId="313"/>
            <ac:cxnSpMk id="13" creationId="{F5486A9D-1265-4B57-91E6-68E666B978BC}"/>
          </ac:cxnSpMkLst>
        </pc:cxnChg>
        <pc:cxnChg chg="add del">
          <ac:chgData name="Romain Rachenne" userId="d05ffb5d262588ec" providerId="LiveId" clId="{B285D14A-E7E2-4CBC-A9C0-DC32C4AEE9CE}" dt="2020-01-09T10:48:29.421" v="1422" actId="26606"/>
          <ac:cxnSpMkLst>
            <pc:docMk/>
            <pc:sldMk cId="3336453759" sldId="313"/>
            <ac:cxnSpMk id="17" creationId="{D28A9C89-B313-458F-9C85-515930A51A93}"/>
          </ac:cxnSpMkLst>
        </pc:cxnChg>
        <pc:cxnChg chg="add">
          <ac:chgData name="Romain Rachenne" userId="d05ffb5d262588ec" providerId="LiveId" clId="{B285D14A-E7E2-4CBC-A9C0-DC32C4AEE9CE}" dt="2020-01-09T10:48:29.452" v="1423" actId="26606"/>
          <ac:cxnSpMkLst>
            <pc:docMk/>
            <pc:sldMk cId="3336453759" sldId="313"/>
            <ac:cxnSpMk id="25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48:29.452" v="1423" actId="26606"/>
          <ac:cxnSpMkLst>
            <pc:docMk/>
            <pc:sldMk cId="3336453759" sldId="313"/>
            <ac:cxnSpMk id="27" creationId="{5C6A2BAE-B461-4B55-8E1F-0722ABDD1393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4:35.102" v="1919"/>
        <pc:sldMkLst>
          <pc:docMk/>
          <pc:sldMk cId="3759657653" sldId="314"/>
        </pc:sldMkLst>
        <pc:spChg chg="mod">
          <ac:chgData name="Romain Rachenne" userId="d05ffb5d262588ec" providerId="LiveId" clId="{B285D14A-E7E2-4CBC-A9C0-DC32C4AEE9CE}" dt="2020-01-09T10:49:00.528" v="1438" actId="20577"/>
          <ac:spMkLst>
            <pc:docMk/>
            <pc:sldMk cId="3759657653" sldId="314"/>
            <ac:spMk id="2" creationId="{993975CF-0B38-48F1-90C0-C6B105FFA501}"/>
          </ac:spMkLst>
        </pc:spChg>
        <pc:spChg chg="del">
          <ac:chgData name="Romain Rachenne" userId="d05ffb5d262588ec" providerId="LiveId" clId="{B285D14A-E7E2-4CBC-A9C0-DC32C4AEE9CE}" dt="2020-01-09T10:48:57.404" v="1430" actId="26606"/>
          <ac:spMkLst>
            <pc:docMk/>
            <pc:sldMk cId="3759657653" sldId="314"/>
            <ac:spMk id="3" creationId="{5A563110-5149-4E65-BAFE-03A87E0C1181}"/>
          </ac:spMkLst>
        </pc:spChg>
        <pc:spChg chg="add del">
          <ac:chgData name="Romain Rachenne" userId="d05ffb5d262588ec" providerId="LiveId" clId="{B285D14A-E7E2-4CBC-A9C0-DC32C4AEE9CE}" dt="2020-01-09T10:49:03.639" v="1439" actId="26606"/>
          <ac:spMkLst>
            <pc:docMk/>
            <pc:sldMk cId="3759657653" sldId="314"/>
            <ac:spMk id="9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0:49:03.639" v="1439" actId="26606"/>
          <ac:spMkLst>
            <pc:docMk/>
            <pc:sldMk cId="3759657653" sldId="314"/>
            <ac:spMk id="1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0:49:03.639" v="1439" actId="26606"/>
          <ac:spMkLst>
            <pc:docMk/>
            <pc:sldMk cId="3759657653" sldId="314"/>
            <ac:spMk id="15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0:49:03.639" v="1439" actId="26606"/>
          <ac:spMkLst>
            <pc:docMk/>
            <pc:sldMk cId="3759657653" sldId="314"/>
            <ac:spMk id="19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0:49:03.639" v="1439" actId="26606"/>
          <ac:spMkLst>
            <pc:docMk/>
            <pc:sldMk cId="3759657653" sldId="314"/>
            <ac:spMk id="21" creationId="{593ACC25-C262-417A-8AA9-0641C772BDB6}"/>
          </ac:spMkLst>
        </pc:spChg>
        <pc:spChg chg="add">
          <ac:chgData name="Romain Rachenne" userId="d05ffb5d262588ec" providerId="LiveId" clId="{B285D14A-E7E2-4CBC-A9C0-DC32C4AEE9CE}" dt="2020-01-09T10:49:03.639" v="1439" actId="26606"/>
          <ac:spMkLst>
            <pc:docMk/>
            <pc:sldMk cId="3759657653" sldId="314"/>
            <ac:spMk id="26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0:49:03.639" v="1439" actId="26606"/>
          <ac:spMkLst>
            <pc:docMk/>
            <pc:sldMk cId="3759657653" sldId="314"/>
            <ac:spMk id="28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0:49:03.639" v="1439" actId="26606"/>
          <ac:spMkLst>
            <pc:docMk/>
            <pc:sldMk cId="3759657653" sldId="314"/>
            <ac:spMk id="32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0:49:03.639" v="1439" actId="26606"/>
          <ac:spMkLst>
            <pc:docMk/>
            <pc:sldMk cId="3759657653" sldId="314"/>
            <ac:spMk id="36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0:49:03.639" v="1439" actId="26606"/>
          <ac:spMkLst>
            <pc:docMk/>
            <pc:sldMk cId="3759657653" sldId="314"/>
            <ac:spMk id="38" creationId="{593ACC25-C262-417A-8AA9-0641C772BDB6}"/>
          </ac:spMkLst>
        </pc:spChg>
        <pc:picChg chg="add mod">
          <ac:chgData name="Romain Rachenne" userId="d05ffb5d262588ec" providerId="LiveId" clId="{B285D14A-E7E2-4CBC-A9C0-DC32C4AEE9CE}" dt="2020-01-09T10:48:57.404" v="1430" actId="26606"/>
          <ac:picMkLst>
            <pc:docMk/>
            <pc:sldMk cId="3759657653" sldId="314"/>
            <ac:picMk id="4" creationId="{D7EA8A33-76D8-4A45-94E8-802D5BA8774A}"/>
          </ac:picMkLst>
        </pc:picChg>
        <pc:picChg chg="add">
          <ac:chgData name="Romain Rachenne" userId="d05ffb5d262588ec" providerId="LiveId" clId="{B285D14A-E7E2-4CBC-A9C0-DC32C4AEE9CE}" dt="2020-01-09T10:49:39.288" v="1449"/>
          <ac:picMkLst>
            <pc:docMk/>
            <pc:sldMk cId="3759657653" sldId="314"/>
            <ac:picMk id="20" creationId="{AFE11276-6DF0-412C-8B75-C466491CACCB}"/>
          </ac:picMkLst>
        </pc:picChg>
        <pc:picChg chg="add">
          <ac:chgData name="Romain Rachenne" userId="d05ffb5d262588ec" providerId="LiveId" clId="{B285D14A-E7E2-4CBC-A9C0-DC32C4AEE9CE}" dt="2020-01-09T10:50:02.246" v="1458"/>
          <ac:picMkLst>
            <pc:docMk/>
            <pc:sldMk cId="3759657653" sldId="314"/>
            <ac:picMk id="22" creationId="{1C8FC041-1972-4B65-853D-91EC739D52E2}"/>
          </ac:picMkLst>
        </pc:picChg>
        <pc:cxnChg chg="add del">
          <ac:chgData name="Romain Rachenne" userId="d05ffb5d262588ec" providerId="LiveId" clId="{B285D14A-E7E2-4CBC-A9C0-DC32C4AEE9CE}" dt="2020-01-09T10:49:03.639" v="1439" actId="26606"/>
          <ac:cxnSpMkLst>
            <pc:docMk/>
            <pc:sldMk cId="3759657653" sldId="314"/>
            <ac:cxnSpMk id="13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0:49:03.639" v="1439" actId="26606"/>
          <ac:cxnSpMkLst>
            <pc:docMk/>
            <pc:sldMk cId="3759657653" sldId="314"/>
            <ac:cxnSpMk id="17" creationId="{5C6A2BAE-B461-4B55-8E1F-0722ABDD1393}"/>
          </ac:cxnSpMkLst>
        </pc:cxnChg>
        <pc:cxnChg chg="add">
          <ac:chgData name="Romain Rachenne" userId="d05ffb5d262588ec" providerId="LiveId" clId="{B285D14A-E7E2-4CBC-A9C0-DC32C4AEE9CE}" dt="2020-01-09T10:49:03.639" v="1439" actId="26606"/>
          <ac:cxnSpMkLst>
            <pc:docMk/>
            <pc:sldMk cId="3759657653" sldId="314"/>
            <ac:cxnSpMk id="30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0:49:03.639" v="1439" actId="26606"/>
          <ac:cxnSpMkLst>
            <pc:docMk/>
            <pc:sldMk cId="3759657653" sldId="314"/>
            <ac:cxnSpMk id="34" creationId="{5C6A2BAE-B461-4B55-8E1F-0722ABDD1393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2:48.871" v="1916"/>
        <pc:sldMkLst>
          <pc:docMk/>
          <pc:sldMk cId="4176775444" sldId="315"/>
        </pc:sldMkLst>
        <pc:spChg chg="mod">
          <ac:chgData name="Romain Rachenne" userId="d05ffb5d262588ec" providerId="LiveId" clId="{B285D14A-E7E2-4CBC-A9C0-DC32C4AEE9CE}" dt="2020-01-09T13:46:45.522" v="1781" actId="20577"/>
          <ac:spMkLst>
            <pc:docMk/>
            <pc:sldMk cId="4176775444" sldId="315"/>
            <ac:spMk id="2" creationId="{197C80DD-D548-4B5D-B6F4-21C97F120760}"/>
          </ac:spMkLst>
        </pc:spChg>
        <pc:spChg chg="del">
          <ac:chgData name="Romain Rachenne" userId="d05ffb5d262588ec" providerId="LiveId" clId="{B285D14A-E7E2-4CBC-A9C0-DC32C4AEE9CE}" dt="2020-01-09T11:00:35.737" v="1461"/>
          <ac:spMkLst>
            <pc:docMk/>
            <pc:sldMk cId="4176775444" sldId="315"/>
            <ac:spMk id="3" creationId="{930998F2-98D6-4FC8-BC56-FF26EA4D304A}"/>
          </ac:spMkLst>
        </pc:spChg>
        <pc:spChg chg="add del mod">
          <ac:chgData name="Romain Rachenne" userId="d05ffb5d262588ec" providerId="LiveId" clId="{B285D14A-E7E2-4CBC-A9C0-DC32C4AEE9CE}" dt="2020-01-09T11:01:08.128" v="1475" actId="26606"/>
          <ac:spMkLst>
            <pc:docMk/>
            <pc:sldMk cId="4176775444" sldId="315"/>
            <ac:spMk id="6" creationId="{A75684BF-3755-4E0C-A265-53BED496AE66}"/>
          </ac:spMkLst>
        </pc:spChg>
        <pc:spChg chg="add del">
          <ac:chgData name="Romain Rachenne" userId="d05ffb5d262588ec" providerId="LiveId" clId="{B285D14A-E7E2-4CBC-A9C0-DC32C4AEE9CE}" dt="2020-01-09T11:01:08.087" v="1474" actId="26606"/>
          <ac:spMkLst>
            <pc:docMk/>
            <pc:sldMk cId="4176775444" sldId="315"/>
            <ac:spMk id="12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1:01:08.087" v="1474" actId="26606"/>
          <ac:spMkLst>
            <pc:docMk/>
            <pc:sldMk cId="4176775444" sldId="315"/>
            <ac:spMk id="14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1:01:08.087" v="1474" actId="26606"/>
          <ac:spMkLst>
            <pc:docMk/>
            <pc:sldMk cId="4176775444" sldId="315"/>
            <ac:spMk id="18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1:01:08.087" v="1474" actId="26606"/>
          <ac:spMkLst>
            <pc:docMk/>
            <pc:sldMk cId="4176775444" sldId="315"/>
            <ac:spMk id="22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1:01:08.087" v="1474" actId="26606"/>
          <ac:spMkLst>
            <pc:docMk/>
            <pc:sldMk cId="4176775444" sldId="315"/>
            <ac:spMk id="24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1:02:27.782" v="1610" actId="26606"/>
          <ac:spMkLst>
            <pc:docMk/>
            <pc:sldMk cId="4176775444" sldId="315"/>
            <ac:spMk id="26" creationId="{284B70D5-875B-433D-BDBD-1522A85D6C1D}"/>
          </ac:spMkLst>
        </pc:spChg>
        <pc:spChg chg="add mod">
          <ac:chgData name="Romain Rachenne" userId="d05ffb5d262588ec" providerId="LiveId" clId="{B285D14A-E7E2-4CBC-A9C0-DC32C4AEE9CE}" dt="2020-01-09T13:51:43.984" v="1906" actId="6549"/>
          <ac:spMkLst>
            <pc:docMk/>
            <pc:sldMk cId="4176775444" sldId="315"/>
            <ac:spMk id="28" creationId="{A75684BF-3755-4E0C-A265-53BED496AE66}"/>
          </ac:spMkLst>
        </pc:spChg>
        <pc:spChg chg="add del">
          <ac:chgData name="Romain Rachenne" userId="d05ffb5d262588ec" providerId="LiveId" clId="{B285D14A-E7E2-4CBC-A9C0-DC32C4AEE9CE}" dt="2020-01-09T11:02:27.782" v="1610" actId="26606"/>
          <ac:spMkLst>
            <pc:docMk/>
            <pc:sldMk cId="4176775444" sldId="315"/>
            <ac:spMk id="29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1:02:27.782" v="1610" actId="26606"/>
          <ac:spMkLst>
            <pc:docMk/>
            <pc:sldMk cId="4176775444" sldId="315"/>
            <ac:spMk id="30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1:02:41.144" v="1613" actId="26606"/>
          <ac:spMkLst>
            <pc:docMk/>
            <pc:sldMk cId="4176775444" sldId="315"/>
            <ac:spMk id="35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1:02:41.144" v="1613" actId="26606"/>
          <ac:spMkLst>
            <pc:docMk/>
            <pc:sldMk cId="4176775444" sldId="315"/>
            <ac:spMk id="37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1:02:41.144" v="1613" actId="26606"/>
          <ac:spMkLst>
            <pc:docMk/>
            <pc:sldMk cId="4176775444" sldId="315"/>
            <ac:spMk id="41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1:02:41.144" v="1613" actId="26606"/>
          <ac:spMkLst>
            <pc:docMk/>
            <pc:sldMk cId="4176775444" sldId="315"/>
            <ac:spMk id="45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1:02:41.144" v="1613" actId="26606"/>
          <ac:spMkLst>
            <pc:docMk/>
            <pc:sldMk cId="4176775444" sldId="315"/>
            <ac:spMk id="47" creationId="{593ACC25-C262-417A-8AA9-0641C772BDB6}"/>
          </ac:spMkLst>
        </pc:spChg>
        <pc:spChg chg="add">
          <ac:chgData name="Romain Rachenne" userId="d05ffb5d262588ec" providerId="LiveId" clId="{B285D14A-E7E2-4CBC-A9C0-DC32C4AEE9CE}" dt="2020-01-09T11:02:41.144" v="1613" actId="26606"/>
          <ac:spMkLst>
            <pc:docMk/>
            <pc:sldMk cId="4176775444" sldId="315"/>
            <ac:spMk id="52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1:02:41.144" v="1613" actId="26606"/>
          <ac:spMkLst>
            <pc:docMk/>
            <pc:sldMk cId="4176775444" sldId="315"/>
            <ac:spMk id="54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1:02:41.144" v="1613" actId="26606"/>
          <ac:spMkLst>
            <pc:docMk/>
            <pc:sldMk cId="4176775444" sldId="315"/>
            <ac:spMk id="58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1:02:41.144" v="1613" actId="26606"/>
          <ac:spMkLst>
            <pc:docMk/>
            <pc:sldMk cId="4176775444" sldId="315"/>
            <ac:spMk id="62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1:02:41.144" v="1613" actId="26606"/>
          <ac:spMkLst>
            <pc:docMk/>
            <pc:sldMk cId="4176775444" sldId="315"/>
            <ac:spMk id="64" creationId="{593ACC25-C262-417A-8AA9-0641C772BDB6}"/>
          </ac:spMkLst>
        </pc:spChg>
        <pc:picChg chg="add del mod">
          <ac:chgData name="Romain Rachenne" userId="d05ffb5d262588ec" providerId="LiveId" clId="{B285D14A-E7E2-4CBC-A9C0-DC32C4AEE9CE}" dt="2020-01-09T11:00:57.996" v="1462" actId="478"/>
          <ac:picMkLst>
            <pc:docMk/>
            <pc:sldMk cId="4176775444" sldId="315"/>
            <ac:picMk id="4" creationId="{0F74A1FC-2BBD-40C4-9053-7F0F859B0265}"/>
          </ac:picMkLst>
        </pc:picChg>
        <pc:picChg chg="add mod ord">
          <ac:chgData name="Romain Rachenne" userId="d05ffb5d262588ec" providerId="LiveId" clId="{B285D14A-E7E2-4CBC-A9C0-DC32C4AEE9CE}" dt="2020-01-09T11:02:27.782" v="1610" actId="26606"/>
          <ac:picMkLst>
            <pc:docMk/>
            <pc:sldMk cId="4176775444" sldId="315"/>
            <ac:picMk id="7" creationId="{74BC4696-1BC0-4F3A-BDA0-ABAEBD0C034A}"/>
          </ac:picMkLst>
        </pc:picChg>
        <pc:picChg chg="add">
          <ac:chgData name="Romain Rachenne" userId="d05ffb5d262588ec" providerId="LiveId" clId="{B285D14A-E7E2-4CBC-A9C0-DC32C4AEE9CE}" dt="2020-01-09T13:49:22.246" v="1819"/>
          <ac:picMkLst>
            <pc:docMk/>
            <pc:sldMk cId="4176775444" sldId="315"/>
            <ac:picMk id="34" creationId="{89C8E169-8E78-4A4E-B1E9-EF7D430B0BB3}"/>
          </ac:picMkLst>
        </pc:picChg>
        <pc:picChg chg="add">
          <ac:chgData name="Romain Rachenne" userId="d05ffb5d262588ec" providerId="LiveId" clId="{B285D14A-E7E2-4CBC-A9C0-DC32C4AEE9CE}" dt="2020-01-09T13:49:38.671" v="1824"/>
          <ac:picMkLst>
            <pc:docMk/>
            <pc:sldMk cId="4176775444" sldId="315"/>
            <ac:picMk id="36" creationId="{BE16ED3B-A3A7-47B0-A15F-3C5FD9C4DEDC}"/>
          </ac:picMkLst>
        </pc:picChg>
        <pc:cxnChg chg="add del">
          <ac:chgData name="Romain Rachenne" userId="d05ffb5d262588ec" providerId="LiveId" clId="{B285D14A-E7E2-4CBC-A9C0-DC32C4AEE9CE}" dt="2020-01-09T11:01:08.087" v="1474" actId="26606"/>
          <ac:cxnSpMkLst>
            <pc:docMk/>
            <pc:sldMk cId="4176775444" sldId="315"/>
            <ac:cxnSpMk id="16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1:01:08.087" v="1474" actId="26606"/>
          <ac:cxnSpMkLst>
            <pc:docMk/>
            <pc:sldMk cId="4176775444" sldId="315"/>
            <ac:cxnSpMk id="20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1:02:27.782" v="1610" actId="26606"/>
          <ac:cxnSpMkLst>
            <pc:docMk/>
            <pc:sldMk cId="4176775444" sldId="315"/>
            <ac:cxnSpMk id="27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1:02:41.144" v="1613" actId="26606"/>
          <ac:cxnSpMkLst>
            <pc:docMk/>
            <pc:sldMk cId="4176775444" sldId="315"/>
            <ac:cxnSpMk id="39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1:02:41.144" v="1613" actId="26606"/>
          <ac:cxnSpMkLst>
            <pc:docMk/>
            <pc:sldMk cId="4176775444" sldId="315"/>
            <ac:cxnSpMk id="43" creationId="{5C6A2BAE-B461-4B55-8E1F-0722ABDD1393}"/>
          </ac:cxnSpMkLst>
        </pc:cxnChg>
        <pc:cxnChg chg="add">
          <ac:chgData name="Romain Rachenne" userId="d05ffb5d262588ec" providerId="LiveId" clId="{B285D14A-E7E2-4CBC-A9C0-DC32C4AEE9CE}" dt="2020-01-09T11:02:41.144" v="1613" actId="26606"/>
          <ac:cxnSpMkLst>
            <pc:docMk/>
            <pc:sldMk cId="4176775444" sldId="315"/>
            <ac:cxnSpMk id="56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1:02:41.144" v="1613" actId="26606"/>
          <ac:cxnSpMkLst>
            <pc:docMk/>
            <pc:sldMk cId="4176775444" sldId="315"/>
            <ac:cxnSpMk id="60" creationId="{5C6A2BAE-B461-4B55-8E1F-0722ABDD1393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3:58.624" v="1917"/>
        <pc:sldMkLst>
          <pc:docMk/>
          <pc:sldMk cId="325053439" sldId="316"/>
        </pc:sldMkLst>
        <pc:spChg chg="mod">
          <ac:chgData name="Romain Rachenne" userId="d05ffb5d262588ec" providerId="LiveId" clId="{B285D14A-E7E2-4CBC-A9C0-DC32C4AEE9CE}" dt="2020-01-09T13:48:43.729" v="1816" actId="26606"/>
          <ac:spMkLst>
            <pc:docMk/>
            <pc:sldMk cId="325053439" sldId="316"/>
            <ac:spMk id="2" creationId="{75B29198-38D2-4F14-8368-E19B38755140}"/>
          </ac:spMkLst>
        </pc:spChg>
        <pc:spChg chg="mod ord">
          <ac:chgData name="Romain Rachenne" userId="d05ffb5d262588ec" providerId="LiveId" clId="{B285D14A-E7E2-4CBC-A9C0-DC32C4AEE9CE}" dt="2020-01-09T13:51:40.183" v="1905" actId="6549"/>
          <ac:spMkLst>
            <pc:docMk/>
            <pc:sldMk cId="325053439" sldId="316"/>
            <ac:spMk id="3" creationId="{0205CFED-5A6C-4B05-BD86-E9CF829A515F}"/>
          </ac:spMkLst>
        </pc:spChg>
        <pc:spChg chg="add del">
          <ac:chgData name="Romain Rachenne" userId="d05ffb5d262588ec" providerId="LiveId" clId="{B285D14A-E7E2-4CBC-A9C0-DC32C4AEE9CE}" dt="2020-01-09T11:02:22.434" v="1609" actId="26606"/>
          <ac:spMkLst>
            <pc:docMk/>
            <pc:sldMk cId="325053439" sldId="316"/>
            <ac:spMk id="9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1:02:22.434" v="1609" actId="26606"/>
          <ac:spMkLst>
            <pc:docMk/>
            <pc:sldMk cId="325053439" sldId="316"/>
            <ac:spMk id="11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1:02:22.434" v="1609" actId="26606"/>
          <ac:spMkLst>
            <pc:docMk/>
            <pc:sldMk cId="325053439" sldId="316"/>
            <ac:spMk id="15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1:02:22.434" v="1609" actId="26606"/>
          <ac:spMkLst>
            <pc:docMk/>
            <pc:sldMk cId="325053439" sldId="316"/>
            <ac:spMk id="19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1:02:22.434" v="1609" actId="26606"/>
          <ac:spMkLst>
            <pc:docMk/>
            <pc:sldMk cId="325053439" sldId="316"/>
            <ac:spMk id="21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1:02:22.403" v="1608" actId="26606"/>
          <ac:spMkLst>
            <pc:docMk/>
            <pc:sldMk cId="325053439" sldId="316"/>
            <ac:spMk id="26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1:02:22.403" v="1608" actId="26606"/>
          <ac:spMkLst>
            <pc:docMk/>
            <pc:sldMk cId="325053439" sldId="316"/>
            <ac:spMk id="28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1:02:22.403" v="1608" actId="26606"/>
          <ac:spMkLst>
            <pc:docMk/>
            <pc:sldMk cId="325053439" sldId="316"/>
            <ac:spMk id="32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1:02:22.403" v="1608" actId="26606"/>
          <ac:spMkLst>
            <pc:docMk/>
            <pc:sldMk cId="325053439" sldId="316"/>
            <ac:spMk id="36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1:02:22.403" v="1608" actId="26606"/>
          <ac:spMkLst>
            <pc:docMk/>
            <pc:sldMk cId="325053439" sldId="316"/>
            <ac:spMk id="38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1:02:44.997" v="1616" actId="26606"/>
          <ac:spMkLst>
            <pc:docMk/>
            <pc:sldMk cId="325053439" sldId="316"/>
            <ac:spMk id="40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1:02:44.997" v="1616" actId="26606"/>
          <ac:spMkLst>
            <pc:docMk/>
            <pc:sldMk cId="325053439" sldId="316"/>
            <ac:spMk id="42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1:02:44.997" v="1616" actId="26606"/>
          <ac:spMkLst>
            <pc:docMk/>
            <pc:sldMk cId="325053439" sldId="316"/>
            <ac:spMk id="43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1:02:44.966" v="1615" actId="26606"/>
          <ac:spMkLst>
            <pc:docMk/>
            <pc:sldMk cId="325053439" sldId="316"/>
            <ac:spMk id="48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1:02:44.966" v="1615" actId="26606"/>
          <ac:spMkLst>
            <pc:docMk/>
            <pc:sldMk cId="325053439" sldId="316"/>
            <ac:spMk id="50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1:02:44.966" v="1615" actId="26606"/>
          <ac:spMkLst>
            <pc:docMk/>
            <pc:sldMk cId="325053439" sldId="316"/>
            <ac:spMk id="54" creationId="{FA4CD5CB-D209-4D70-8CA4-629731C59219}"/>
          </ac:spMkLst>
        </pc:spChg>
        <pc:spChg chg="add del">
          <ac:chgData name="Romain Rachenne" userId="d05ffb5d262588ec" providerId="LiveId" clId="{B285D14A-E7E2-4CBC-A9C0-DC32C4AEE9CE}" dt="2020-01-09T11:02:44.966" v="1615" actId="26606"/>
          <ac:spMkLst>
            <pc:docMk/>
            <pc:sldMk cId="325053439" sldId="316"/>
            <ac:spMk id="58" creationId="{B4C27B90-DF2B-4D00-BA07-18ED774CD2F1}"/>
          </ac:spMkLst>
        </pc:spChg>
        <pc:spChg chg="add del">
          <ac:chgData name="Romain Rachenne" userId="d05ffb5d262588ec" providerId="LiveId" clId="{B285D14A-E7E2-4CBC-A9C0-DC32C4AEE9CE}" dt="2020-01-09T11:02:44.966" v="1615" actId="26606"/>
          <ac:spMkLst>
            <pc:docMk/>
            <pc:sldMk cId="325053439" sldId="316"/>
            <ac:spMk id="60" creationId="{593ACC25-C262-417A-8AA9-0641C772BDB6}"/>
          </ac:spMkLst>
        </pc:spChg>
        <pc:spChg chg="add del">
          <ac:chgData name="Romain Rachenne" userId="d05ffb5d262588ec" providerId="LiveId" clId="{B285D14A-E7E2-4CBC-A9C0-DC32C4AEE9CE}" dt="2020-01-09T13:48:43.729" v="1816" actId="26606"/>
          <ac:spMkLst>
            <pc:docMk/>
            <pc:sldMk cId="325053439" sldId="316"/>
            <ac:spMk id="62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3:48:43.729" v="1816" actId="26606"/>
          <ac:spMkLst>
            <pc:docMk/>
            <pc:sldMk cId="325053439" sldId="316"/>
            <ac:spMk id="64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3:48:43.729" v="1816" actId="26606"/>
          <ac:spMkLst>
            <pc:docMk/>
            <pc:sldMk cId="325053439" sldId="316"/>
            <ac:spMk id="65" creationId="{17FC539C-B783-4B03-9F9E-D13430F3F64F}"/>
          </ac:spMkLst>
        </pc:spChg>
        <pc:spChg chg="add">
          <ac:chgData name="Romain Rachenne" userId="d05ffb5d262588ec" providerId="LiveId" clId="{B285D14A-E7E2-4CBC-A9C0-DC32C4AEE9CE}" dt="2020-01-09T13:48:43.729" v="1816" actId="26606"/>
          <ac:spMkLst>
            <pc:docMk/>
            <pc:sldMk cId="325053439" sldId="316"/>
            <ac:spMk id="70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3:48:43.729" v="1816" actId="26606"/>
          <ac:spMkLst>
            <pc:docMk/>
            <pc:sldMk cId="325053439" sldId="316"/>
            <ac:spMk id="72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3:48:43.729" v="1816" actId="26606"/>
          <ac:spMkLst>
            <pc:docMk/>
            <pc:sldMk cId="325053439" sldId="316"/>
            <ac:spMk id="76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3:48:43.729" v="1816" actId="26606"/>
          <ac:spMkLst>
            <pc:docMk/>
            <pc:sldMk cId="325053439" sldId="316"/>
            <ac:spMk id="80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3:48:43.729" v="1816" actId="26606"/>
          <ac:spMkLst>
            <pc:docMk/>
            <pc:sldMk cId="325053439" sldId="316"/>
            <ac:spMk id="82" creationId="{593ACC25-C262-417A-8AA9-0641C772BDB6}"/>
          </ac:spMkLst>
        </pc:spChg>
        <pc:picChg chg="add mod ord">
          <ac:chgData name="Romain Rachenne" userId="d05ffb5d262588ec" providerId="LiveId" clId="{B285D14A-E7E2-4CBC-A9C0-DC32C4AEE9CE}" dt="2020-01-09T13:48:43.729" v="1816" actId="26606"/>
          <ac:picMkLst>
            <pc:docMk/>
            <pc:sldMk cId="325053439" sldId="316"/>
            <ac:picMk id="4" creationId="{8C79E200-2305-42B0-8A93-1EE2A4EA807B}"/>
          </ac:picMkLst>
        </pc:picChg>
        <pc:picChg chg="add">
          <ac:chgData name="Romain Rachenne" userId="d05ffb5d262588ec" providerId="LiveId" clId="{B285D14A-E7E2-4CBC-A9C0-DC32C4AEE9CE}" dt="2020-01-09T13:49:24.615" v="1820"/>
          <ac:picMkLst>
            <pc:docMk/>
            <pc:sldMk cId="325053439" sldId="316"/>
            <ac:picMk id="44" creationId="{1B01E75E-D389-4BE2-9D59-0206029C2F15}"/>
          </ac:picMkLst>
        </pc:picChg>
        <pc:picChg chg="add">
          <ac:chgData name="Romain Rachenne" userId="d05ffb5d262588ec" providerId="LiveId" clId="{B285D14A-E7E2-4CBC-A9C0-DC32C4AEE9CE}" dt="2020-01-09T13:49:41.403" v="1825"/>
          <ac:picMkLst>
            <pc:docMk/>
            <pc:sldMk cId="325053439" sldId="316"/>
            <ac:picMk id="45" creationId="{1CCC2844-9834-4C16-8E2B-4F7F0325EBBB}"/>
          </ac:picMkLst>
        </pc:picChg>
        <pc:cxnChg chg="add del">
          <ac:chgData name="Romain Rachenne" userId="d05ffb5d262588ec" providerId="LiveId" clId="{B285D14A-E7E2-4CBC-A9C0-DC32C4AEE9CE}" dt="2020-01-09T11:02:22.434" v="1609" actId="26606"/>
          <ac:cxnSpMkLst>
            <pc:docMk/>
            <pc:sldMk cId="325053439" sldId="316"/>
            <ac:cxnSpMk id="13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1:02:22.434" v="1609" actId="26606"/>
          <ac:cxnSpMkLst>
            <pc:docMk/>
            <pc:sldMk cId="325053439" sldId="316"/>
            <ac:cxnSpMk id="17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1:02:22.403" v="1608" actId="26606"/>
          <ac:cxnSpMkLst>
            <pc:docMk/>
            <pc:sldMk cId="325053439" sldId="316"/>
            <ac:cxnSpMk id="30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1:02:22.403" v="1608" actId="26606"/>
          <ac:cxnSpMkLst>
            <pc:docMk/>
            <pc:sldMk cId="325053439" sldId="316"/>
            <ac:cxnSpMk id="34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1:02:44.997" v="1616" actId="26606"/>
          <ac:cxnSpMkLst>
            <pc:docMk/>
            <pc:sldMk cId="325053439" sldId="316"/>
            <ac:cxnSpMk id="41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1:02:44.966" v="1615" actId="26606"/>
          <ac:cxnSpMkLst>
            <pc:docMk/>
            <pc:sldMk cId="325053439" sldId="316"/>
            <ac:cxnSpMk id="52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1:02:44.966" v="1615" actId="26606"/>
          <ac:cxnSpMkLst>
            <pc:docMk/>
            <pc:sldMk cId="325053439" sldId="316"/>
            <ac:cxnSpMk id="56" creationId="{5C6A2BAE-B461-4B55-8E1F-0722ABDD1393}"/>
          </ac:cxnSpMkLst>
        </pc:cxnChg>
        <pc:cxnChg chg="add del">
          <ac:chgData name="Romain Rachenne" userId="d05ffb5d262588ec" providerId="LiveId" clId="{B285D14A-E7E2-4CBC-A9C0-DC32C4AEE9CE}" dt="2020-01-09T13:48:43.729" v="1816" actId="26606"/>
          <ac:cxnSpMkLst>
            <pc:docMk/>
            <pc:sldMk cId="325053439" sldId="316"/>
            <ac:cxnSpMk id="63" creationId="{C947DF4A-614C-4B4C-8B80-E5B9D8E8CFED}"/>
          </ac:cxnSpMkLst>
        </pc:cxnChg>
        <pc:cxnChg chg="add">
          <ac:chgData name="Romain Rachenne" userId="d05ffb5d262588ec" providerId="LiveId" clId="{B285D14A-E7E2-4CBC-A9C0-DC32C4AEE9CE}" dt="2020-01-09T13:48:43.729" v="1816" actId="26606"/>
          <ac:cxnSpMkLst>
            <pc:docMk/>
            <pc:sldMk cId="325053439" sldId="316"/>
            <ac:cxnSpMk id="74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3:48:43.729" v="1816" actId="26606"/>
          <ac:cxnSpMkLst>
            <pc:docMk/>
            <pc:sldMk cId="325053439" sldId="316"/>
            <ac:cxnSpMk id="78" creationId="{5C6A2BAE-B461-4B55-8E1F-0722ABDD1393}"/>
          </ac:cxnSpMkLst>
        </pc:cxnChg>
      </pc:sldChg>
      <pc:sldChg chg="addSp modSp add mod modTransition setBg">
        <pc:chgData name="Romain Rachenne" userId="d05ffb5d262588ec" providerId="LiveId" clId="{B285D14A-E7E2-4CBC-A9C0-DC32C4AEE9CE}" dt="2020-01-09T14:14:35.102" v="1919"/>
        <pc:sldMkLst>
          <pc:docMk/>
          <pc:sldMk cId="3681781555" sldId="317"/>
        </pc:sldMkLst>
        <pc:spChg chg="mod">
          <ac:chgData name="Romain Rachenne" userId="d05ffb5d262588ec" providerId="LiveId" clId="{B285D14A-E7E2-4CBC-A9C0-DC32C4AEE9CE}" dt="2020-01-09T13:47:12.771" v="1785" actId="20577"/>
          <ac:spMkLst>
            <pc:docMk/>
            <pc:sldMk cId="3681781555" sldId="317"/>
            <ac:spMk id="2" creationId="{E72E9791-C2DC-4B99-ABDA-520BD39549F0}"/>
          </ac:spMkLst>
        </pc:spChg>
        <pc:spChg chg="mod">
          <ac:chgData name="Romain Rachenne" userId="d05ffb5d262588ec" providerId="LiveId" clId="{B285D14A-E7E2-4CBC-A9C0-DC32C4AEE9CE}" dt="2020-01-09T13:51:36.581" v="1904" actId="20577"/>
          <ac:spMkLst>
            <pc:docMk/>
            <pc:sldMk cId="3681781555" sldId="317"/>
            <ac:spMk id="3" creationId="{C7988059-0E02-4308-B974-34E19F4E00C7}"/>
          </ac:spMkLst>
        </pc:spChg>
        <pc:spChg chg="add">
          <ac:chgData name="Romain Rachenne" userId="d05ffb5d262588ec" providerId="LiveId" clId="{B285D14A-E7E2-4CBC-A9C0-DC32C4AEE9CE}" dt="2020-01-09T11:03:35.831" v="1672" actId="26606"/>
          <ac:spMkLst>
            <pc:docMk/>
            <pc:sldMk cId="3681781555" sldId="317"/>
            <ac:spMk id="9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1:03:35.831" v="1672" actId="26606"/>
          <ac:spMkLst>
            <pc:docMk/>
            <pc:sldMk cId="3681781555" sldId="317"/>
            <ac:spMk id="11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1:03:35.831" v="1672" actId="26606"/>
          <ac:spMkLst>
            <pc:docMk/>
            <pc:sldMk cId="3681781555" sldId="317"/>
            <ac:spMk id="15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1:03:35.831" v="1672" actId="26606"/>
          <ac:spMkLst>
            <pc:docMk/>
            <pc:sldMk cId="3681781555" sldId="317"/>
            <ac:spMk id="19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1:03:35.831" v="1672" actId="26606"/>
          <ac:spMkLst>
            <pc:docMk/>
            <pc:sldMk cId="3681781555" sldId="317"/>
            <ac:spMk id="21" creationId="{593ACC25-C262-417A-8AA9-0641C772BDB6}"/>
          </ac:spMkLst>
        </pc:spChg>
        <pc:picChg chg="add mod">
          <ac:chgData name="Romain Rachenne" userId="d05ffb5d262588ec" providerId="LiveId" clId="{B285D14A-E7E2-4CBC-A9C0-DC32C4AEE9CE}" dt="2020-01-09T11:03:35.831" v="1672" actId="26606"/>
          <ac:picMkLst>
            <pc:docMk/>
            <pc:sldMk cId="3681781555" sldId="317"/>
            <ac:picMk id="4" creationId="{70E9866D-750E-4D1E-B1F1-DC1C1DDA1AF8}"/>
          </ac:picMkLst>
        </pc:picChg>
        <pc:picChg chg="add">
          <ac:chgData name="Romain Rachenne" userId="d05ffb5d262588ec" providerId="LiveId" clId="{B285D14A-E7E2-4CBC-A9C0-DC32C4AEE9CE}" dt="2020-01-09T13:49:26.154" v="1821"/>
          <ac:picMkLst>
            <pc:docMk/>
            <pc:sldMk cId="3681781555" sldId="317"/>
            <ac:picMk id="12" creationId="{3A733A1E-C8E8-42C6-965E-897C36FF9538}"/>
          </ac:picMkLst>
        </pc:picChg>
        <pc:picChg chg="add">
          <ac:chgData name="Romain Rachenne" userId="d05ffb5d262588ec" providerId="LiveId" clId="{B285D14A-E7E2-4CBC-A9C0-DC32C4AEE9CE}" dt="2020-01-09T13:49:42.690" v="1826"/>
          <ac:picMkLst>
            <pc:docMk/>
            <pc:sldMk cId="3681781555" sldId="317"/>
            <ac:picMk id="14" creationId="{2FB28667-1D6A-42A2-B283-5F1FF70EFB94}"/>
          </ac:picMkLst>
        </pc:picChg>
        <pc:cxnChg chg="add">
          <ac:chgData name="Romain Rachenne" userId="d05ffb5d262588ec" providerId="LiveId" clId="{B285D14A-E7E2-4CBC-A9C0-DC32C4AEE9CE}" dt="2020-01-09T11:03:35.831" v="1672" actId="26606"/>
          <ac:cxnSpMkLst>
            <pc:docMk/>
            <pc:sldMk cId="3681781555" sldId="317"/>
            <ac:cxnSpMk id="13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1:03:35.831" v="1672" actId="26606"/>
          <ac:cxnSpMkLst>
            <pc:docMk/>
            <pc:sldMk cId="3681781555" sldId="317"/>
            <ac:cxnSpMk id="17" creationId="{5C6A2BAE-B461-4B55-8E1F-0722ABDD1393}"/>
          </ac:cxnSpMkLst>
        </pc:cxnChg>
      </pc:sldChg>
      <pc:sldChg chg="addSp delSp modSp add mod ord modTransition setBg">
        <pc:chgData name="Romain Rachenne" userId="d05ffb5d262588ec" providerId="LiveId" clId="{B285D14A-E7E2-4CBC-A9C0-DC32C4AEE9CE}" dt="2020-01-09T14:14:54.959" v="1921"/>
        <pc:sldMkLst>
          <pc:docMk/>
          <pc:sldMk cId="629379820" sldId="318"/>
        </pc:sldMkLst>
        <pc:spChg chg="mod">
          <ac:chgData name="Romain Rachenne" userId="d05ffb5d262588ec" providerId="LiveId" clId="{B285D14A-E7E2-4CBC-A9C0-DC32C4AEE9CE}" dt="2020-01-09T13:48:53.785" v="1817" actId="26606"/>
          <ac:spMkLst>
            <pc:docMk/>
            <pc:sldMk cId="629379820" sldId="318"/>
            <ac:spMk id="2" creationId="{6158BD68-51B2-4D2E-B254-77E7C726915C}"/>
          </ac:spMkLst>
        </pc:spChg>
        <pc:spChg chg="mod ord">
          <ac:chgData name="Romain Rachenne" userId="d05ffb5d262588ec" providerId="LiveId" clId="{B285D14A-E7E2-4CBC-A9C0-DC32C4AEE9CE}" dt="2020-01-09T13:51:47.582" v="1907" actId="6549"/>
          <ac:spMkLst>
            <pc:docMk/>
            <pc:sldMk cId="629379820" sldId="318"/>
            <ac:spMk id="3" creationId="{CCAAC658-F051-46DE-A0AD-532074F91E21}"/>
          </ac:spMkLst>
        </pc:spChg>
        <pc:spChg chg="add del">
          <ac:chgData name="Romain Rachenne" userId="d05ffb5d262588ec" providerId="LiveId" clId="{B285D14A-E7E2-4CBC-A9C0-DC32C4AEE9CE}" dt="2020-01-09T13:46:26.700" v="1768" actId="26606"/>
          <ac:spMkLst>
            <pc:docMk/>
            <pc:sldMk cId="629379820" sldId="318"/>
            <ac:spMk id="9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3:46:26.700" v="1768" actId="26606"/>
          <ac:spMkLst>
            <pc:docMk/>
            <pc:sldMk cId="629379820" sldId="318"/>
            <ac:spMk id="13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3:46:26.700" v="1768" actId="26606"/>
          <ac:spMkLst>
            <pc:docMk/>
            <pc:sldMk cId="629379820" sldId="318"/>
            <ac:spMk id="15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3:46:27.364" v="1770" actId="26606"/>
          <ac:spMkLst>
            <pc:docMk/>
            <pc:sldMk cId="629379820" sldId="318"/>
            <ac:spMk id="17" creationId="{52ABB703-2B0E-4C3B-B4A2-F3973548E561}"/>
          </ac:spMkLst>
        </pc:spChg>
        <pc:spChg chg="add del">
          <ac:chgData name="Romain Rachenne" userId="d05ffb5d262588ec" providerId="LiveId" clId="{B285D14A-E7E2-4CBC-A9C0-DC32C4AEE9CE}" dt="2020-01-09T13:46:27.364" v="1770" actId="26606"/>
          <ac:spMkLst>
            <pc:docMk/>
            <pc:sldMk cId="629379820" sldId="318"/>
            <ac:spMk id="19" creationId="{E95DA498-D9A2-4DA9-B9DA-B3776E08CF7E}"/>
          </ac:spMkLst>
        </pc:spChg>
        <pc:spChg chg="add del">
          <ac:chgData name="Romain Rachenne" userId="d05ffb5d262588ec" providerId="LiveId" clId="{B285D14A-E7E2-4CBC-A9C0-DC32C4AEE9CE}" dt="2020-01-09T13:46:27.364" v="1770" actId="26606"/>
          <ac:spMkLst>
            <pc:docMk/>
            <pc:sldMk cId="629379820" sldId="318"/>
            <ac:spMk id="20" creationId="{82A73093-4B9D-420D-B17E-52293703A1D4}"/>
          </ac:spMkLst>
        </pc:spChg>
        <pc:spChg chg="add del">
          <ac:chgData name="Romain Rachenne" userId="d05ffb5d262588ec" providerId="LiveId" clId="{B285D14A-E7E2-4CBC-A9C0-DC32C4AEE9CE}" dt="2020-01-09T13:46:29.356" v="1774" actId="26606"/>
          <ac:spMkLst>
            <pc:docMk/>
            <pc:sldMk cId="629379820" sldId="318"/>
            <ac:spMk id="21" creationId="{4B670E93-2F53-48FC-AB6C-E99E22D17F31}"/>
          </ac:spMkLst>
        </pc:spChg>
        <pc:spChg chg="add del">
          <ac:chgData name="Romain Rachenne" userId="d05ffb5d262588ec" providerId="LiveId" clId="{B285D14A-E7E2-4CBC-A9C0-DC32C4AEE9CE}" dt="2020-01-09T13:46:28.252" v="1772" actId="26606"/>
          <ac:spMkLst>
            <pc:docMk/>
            <pc:sldMk cId="629379820" sldId="318"/>
            <ac:spMk id="22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3:46:28.252" v="1772" actId="26606"/>
          <ac:spMkLst>
            <pc:docMk/>
            <pc:sldMk cId="629379820" sldId="318"/>
            <ac:spMk id="24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3:46:28.252" v="1772" actId="26606"/>
          <ac:spMkLst>
            <pc:docMk/>
            <pc:sldMk cId="629379820" sldId="318"/>
            <ac:spMk id="25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3:46:29.356" v="1774" actId="26606"/>
          <ac:spMkLst>
            <pc:docMk/>
            <pc:sldMk cId="629379820" sldId="318"/>
            <ac:spMk id="27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3:46:29.356" v="1774" actId="26606"/>
          <ac:spMkLst>
            <pc:docMk/>
            <pc:sldMk cId="629379820" sldId="318"/>
            <ac:spMk id="28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3:46:29.356" v="1774" actId="26606"/>
          <ac:spMkLst>
            <pc:docMk/>
            <pc:sldMk cId="629379820" sldId="318"/>
            <ac:spMk id="30" creationId="{EB1836F0-F9E0-4D93-9BDD-7EEC6EA05F7B}"/>
          </ac:spMkLst>
        </pc:spChg>
        <pc:spChg chg="add del">
          <ac:chgData name="Romain Rachenne" userId="d05ffb5d262588ec" providerId="LiveId" clId="{B285D14A-E7E2-4CBC-A9C0-DC32C4AEE9CE}" dt="2020-01-09T13:46:29.356" v="1774" actId="26606"/>
          <ac:spMkLst>
            <pc:docMk/>
            <pc:sldMk cId="629379820" sldId="318"/>
            <ac:spMk id="32" creationId="{6D2F28D1-82F9-40FE-935C-85ECF7660D2D}"/>
          </ac:spMkLst>
        </pc:spChg>
        <pc:spChg chg="add del">
          <ac:chgData name="Romain Rachenne" userId="d05ffb5d262588ec" providerId="LiveId" clId="{B285D14A-E7E2-4CBC-A9C0-DC32C4AEE9CE}" dt="2020-01-09T13:46:31.065" v="1776" actId="26606"/>
          <ac:spMkLst>
            <pc:docMk/>
            <pc:sldMk cId="629379820" sldId="318"/>
            <ac:spMk id="34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3:46:31.065" v="1776" actId="26606"/>
          <ac:spMkLst>
            <pc:docMk/>
            <pc:sldMk cId="629379820" sldId="318"/>
            <ac:spMk id="36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3:46:31.065" v="1776" actId="26606"/>
          <ac:spMkLst>
            <pc:docMk/>
            <pc:sldMk cId="629379820" sldId="318"/>
            <ac:spMk id="37" creationId="{17FC539C-B783-4B03-9F9E-D13430F3F64F}"/>
          </ac:spMkLst>
        </pc:spChg>
        <pc:spChg chg="add del">
          <ac:chgData name="Romain Rachenne" userId="d05ffb5d262588ec" providerId="LiveId" clId="{B285D14A-E7E2-4CBC-A9C0-DC32C4AEE9CE}" dt="2020-01-09T13:48:53.785" v="1817" actId="26606"/>
          <ac:spMkLst>
            <pc:docMk/>
            <pc:sldMk cId="629379820" sldId="318"/>
            <ac:spMk id="39" creationId="{4E4490D0-3672-446A-AC12-B4830333BDDD}"/>
          </ac:spMkLst>
        </pc:spChg>
        <pc:spChg chg="add del">
          <ac:chgData name="Romain Rachenne" userId="d05ffb5d262588ec" providerId="LiveId" clId="{B285D14A-E7E2-4CBC-A9C0-DC32C4AEE9CE}" dt="2020-01-09T13:48:53.785" v="1817" actId="26606"/>
          <ac:spMkLst>
            <pc:docMk/>
            <pc:sldMk cId="629379820" sldId="318"/>
            <ac:spMk id="40" creationId="{39CB82C2-DF65-4EC1-8280-F201D50F570B}"/>
          </ac:spMkLst>
        </pc:spChg>
        <pc:spChg chg="add del">
          <ac:chgData name="Romain Rachenne" userId="d05ffb5d262588ec" providerId="LiveId" clId="{B285D14A-E7E2-4CBC-A9C0-DC32C4AEE9CE}" dt="2020-01-09T13:48:53.785" v="1817" actId="26606"/>
          <ac:spMkLst>
            <pc:docMk/>
            <pc:sldMk cId="629379820" sldId="318"/>
            <ac:spMk id="42" creationId="{5AE6C737-FF55-4064-94B7-0B21D2EB6045}"/>
          </ac:spMkLst>
        </pc:spChg>
        <pc:spChg chg="add del">
          <ac:chgData name="Romain Rachenne" userId="d05ffb5d262588ec" providerId="LiveId" clId="{B285D14A-E7E2-4CBC-A9C0-DC32C4AEE9CE}" dt="2020-01-09T13:48:53.785" v="1817" actId="26606"/>
          <ac:spMkLst>
            <pc:docMk/>
            <pc:sldMk cId="629379820" sldId="318"/>
            <ac:spMk id="44" creationId="{D8218D9F-38B6-4AE0-9051-5434D19A5277}"/>
          </ac:spMkLst>
        </pc:spChg>
        <pc:spChg chg="add del">
          <ac:chgData name="Romain Rachenne" userId="d05ffb5d262588ec" providerId="LiveId" clId="{B285D14A-E7E2-4CBC-A9C0-DC32C4AEE9CE}" dt="2020-01-09T13:48:53.785" v="1817" actId="26606"/>
          <ac:spMkLst>
            <pc:docMk/>
            <pc:sldMk cId="629379820" sldId="318"/>
            <ac:spMk id="45" creationId="{2D3DCA99-84AF-487A-BF72-91C5FA6B0B70}"/>
          </ac:spMkLst>
        </pc:spChg>
        <pc:spChg chg="add">
          <ac:chgData name="Romain Rachenne" userId="d05ffb5d262588ec" providerId="LiveId" clId="{B285D14A-E7E2-4CBC-A9C0-DC32C4AEE9CE}" dt="2020-01-09T13:48:53.785" v="1817" actId="26606"/>
          <ac:spMkLst>
            <pc:docMk/>
            <pc:sldMk cId="629379820" sldId="318"/>
            <ac:spMk id="50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3:48:53.785" v="1817" actId="26606"/>
          <ac:spMkLst>
            <pc:docMk/>
            <pc:sldMk cId="629379820" sldId="318"/>
            <ac:spMk id="52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3:48:53.785" v="1817" actId="26606"/>
          <ac:spMkLst>
            <pc:docMk/>
            <pc:sldMk cId="629379820" sldId="318"/>
            <ac:spMk id="56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3:48:53.785" v="1817" actId="26606"/>
          <ac:spMkLst>
            <pc:docMk/>
            <pc:sldMk cId="629379820" sldId="318"/>
            <ac:spMk id="60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3:48:53.785" v="1817" actId="26606"/>
          <ac:spMkLst>
            <pc:docMk/>
            <pc:sldMk cId="629379820" sldId="318"/>
            <ac:spMk id="62" creationId="{593ACC25-C262-417A-8AA9-0641C772BDB6}"/>
          </ac:spMkLst>
        </pc:spChg>
        <pc:picChg chg="add mod">
          <ac:chgData name="Romain Rachenne" userId="d05ffb5d262588ec" providerId="LiveId" clId="{B285D14A-E7E2-4CBC-A9C0-DC32C4AEE9CE}" dt="2020-01-09T13:48:53.785" v="1817" actId="26606"/>
          <ac:picMkLst>
            <pc:docMk/>
            <pc:sldMk cId="629379820" sldId="318"/>
            <ac:picMk id="4" creationId="{13DB4DFF-99F1-4DEE-8CB2-BFE63247C35F}"/>
          </ac:picMkLst>
        </pc:picChg>
        <pc:picChg chg="add">
          <ac:chgData name="Romain Rachenne" userId="d05ffb5d262588ec" providerId="LiveId" clId="{B285D14A-E7E2-4CBC-A9C0-DC32C4AEE9CE}" dt="2020-01-09T13:49:21.311" v="1818"/>
          <ac:picMkLst>
            <pc:docMk/>
            <pc:sldMk cId="629379820" sldId="318"/>
            <ac:picMk id="46" creationId="{35857AB3-A47A-4530-BB43-7E96BAE65BAF}"/>
          </ac:picMkLst>
        </pc:picChg>
        <pc:picChg chg="add">
          <ac:chgData name="Romain Rachenne" userId="d05ffb5d262588ec" providerId="LiveId" clId="{B285D14A-E7E2-4CBC-A9C0-DC32C4AEE9CE}" dt="2020-01-09T13:49:37.071" v="1823"/>
          <ac:picMkLst>
            <pc:docMk/>
            <pc:sldMk cId="629379820" sldId="318"/>
            <ac:picMk id="47" creationId="{BE5EEF38-F497-4EBE-A75B-665083FFA423}"/>
          </ac:picMkLst>
        </pc:picChg>
        <pc:cxnChg chg="add del">
          <ac:chgData name="Romain Rachenne" userId="d05ffb5d262588ec" providerId="LiveId" clId="{B285D14A-E7E2-4CBC-A9C0-DC32C4AEE9CE}" dt="2020-01-09T13:46:26.700" v="1768" actId="26606"/>
          <ac:cxnSpMkLst>
            <pc:docMk/>
            <pc:sldMk cId="629379820" sldId="318"/>
            <ac:cxnSpMk id="11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3:46:27.364" v="1770" actId="26606"/>
          <ac:cxnSpMkLst>
            <pc:docMk/>
            <pc:sldMk cId="629379820" sldId="318"/>
            <ac:cxnSpMk id="18" creationId="{9C21570E-E159-49A6-9891-FA397B7A92D3}"/>
          </ac:cxnSpMkLst>
        </pc:cxnChg>
        <pc:cxnChg chg="add del">
          <ac:chgData name="Romain Rachenne" userId="d05ffb5d262588ec" providerId="LiveId" clId="{B285D14A-E7E2-4CBC-A9C0-DC32C4AEE9CE}" dt="2020-01-09T13:46:28.252" v="1772" actId="26606"/>
          <ac:cxnSpMkLst>
            <pc:docMk/>
            <pc:sldMk cId="629379820" sldId="318"/>
            <ac:cxnSpMk id="23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3:46:29.356" v="1774" actId="26606"/>
          <ac:cxnSpMkLst>
            <pc:docMk/>
            <pc:sldMk cId="629379820" sldId="318"/>
            <ac:cxnSpMk id="29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3:46:29.356" v="1774" actId="26606"/>
          <ac:cxnSpMkLst>
            <pc:docMk/>
            <pc:sldMk cId="629379820" sldId="318"/>
            <ac:cxnSpMk id="31" creationId="{7A49EFD3-A806-4D59-99F1-AA9AFAE4EF71}"/>
          </ac:cxnSpMkLst>
        </pc:cxnChg>
        <pc:cxnChg chg="add del">
          <ac:chgData name="Romain Rachenne" userId="d05ffb5d262588ec" providerId="LiveId" clId="{B285D14A-E7E2-4CBC-A9C0-DC32C4AEE9CE}" dt="2020-01-09T13:46:31.065" v="1776" actId="26606"/>
          <ac:cxnSpMkLst>
            <pc:docMk/>
            <pc:sldMk cId="629379820" sldId="318"/>
            <ac:cxnSpMk id="35" creationId="{C947DF4A-614C-4B4C-8B80-E5B9D8E8CFED}"/>
          </ac:cxnSpMkLst>
        </pc:cxnChg>
        <pc:cxnChg chg="add del">
          <ac:chgData name="Romain Rachenne" userId="d05ffb5d262588ec" providerId="LiveId" clId="{B285D14A-E7E2-4CBC-A9C0-DC32C4AEE9CE}" dt="2020-01-09T13:48:53.785" v="1817" actId="26606"/>
          <ac:cxnSpMkLst>
            <pc:docMk/>
            <pc:sldMk cId="629379820" sldId="318"/>
            <ac:cxnSpMk id="41" creationId="{7E1D4427-852B-4B37-8E76-0E9F1810BA2A}"/>
          </ac:cxnSpMkLst>
        </pc:cxnChg>
        <pc:cxnChg chg="add del">
          <ac:chgData name="Romain Rachenne" userId="d05ffb5d262588ec" providerId="LiveId" clId="{B285D14A-E7E2-4CBC-A9C0-DC32C4AEE9CE}" dt="2020-01-09T13:48:53.785" v="1817" actId="26606"/>
          <ac:cxnSpMkLst>
            <pc:docMk/>
            <pc:sldMk cId="629379820" sldId="318"/>
            <ac:cxnSpMk id="43" creationId="{6B5B1DD8-6224-4137-8621-32982B00F9FC}"/>
          </ac:cxnSpMkLst>
        </pc:cxnChg>
        <pc:cxnChg chg="add">
          <ac:chgData name="Romain Rachenne" userId="d05ffb5d262588ec" providerId="LiveId" clId="{B285D14A-E7E2-4CBC-A9C0-DC32C4AEE9CE}" dt="2020-01-09T13:48:53.785" v="1817" actId="26606"/>
          <ac:cxnSpMkLst>
            <pc:docMk/>
            <pc:sldMk cId="629379820" sldId="318"/>
            <ac:cxnSpMk id="54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3:48:53.785" v="1817" actId="26606"/>
          <ac:cxnSpMkLst>
            <pc:docMk/>
            <pc:sldMk cId="629379820" sldId="318"/>
            <ac:cxnSpMk id="58" creationId="{5C6A2BAE-B461-4B55-8E1F-0722ABDD1393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4:54.959" v="1921"/>
        <pc:sldMkLst>
          <pc:docMk/>
          <pc:sldMk cId="2714850268" sldId="319"/>
        </pc:sldMkLst>
        <pc:spChg chg="mod">
          <ac:chgData name="Romain Rachenne" userId="d05ffb5d262588ec" providerId="LiveId" clId="{B285D14A-E7E2-4CBC-A9C0-DC32C4AEE9CE}" dt="2020-01-09T13:48:38.109" v="1815" actId="26606"/>
          <ac:spMkLst>
            <pc:docMk/>
            <pc:sldMk cId="2714850268" sldId="319"/>
            <ac:spMk id="2" creationId="{0F3DD3C3-C329-49CC-ADD0-D363B4B738BB}"/>
          </ac:spMkLst>
        </pc:spChg>
        <pc:spChg chg="mod ord">
          <ac:chgData name="Romain Rachenne" userId="d05ffb5d262588ec" providerId="LiveId" clId="{B285D14A-E7E2-4CBC-A9C0-DC32C4AEE9CE}" dt="2020-01-09T13:51:19.113" v="1903" actId="20577"/>
          <ac:spMkLst>
            <pc:docMk/>
            <pc:sldMk cId="2714850268" sldId="319"/>
            <ac:spMk id="3" creationId="{8994342B-9E8D-4545-AE89-BAE779C3058C}"/>
          </ac:spMkLst>
        </pc:spChg>
        <pc:spChg chg="add del">
          <ac:chgData name="Romain Rachenne" userId="d05ffb5d262588ec" providerId="LiveId" clId="{B285D14A-E7E2-4CBC-A9C0-DC32C4AEE9CE}" dt="2020-01-09T13:48:38.109" v="1815" actId="26606"/>
          <ac:spMkLst>
            <pc:docMk/>
            <pc:sldMk cId="2714850268" sldId="319"/>
            <ac:spMk id="9" creationId="{284B70D5-875B-433D-BDBD-1522A85D6C1D}"/>
          </ac:spMkLst>
        </pc:spChg>
        <pc:spChg chg="add del">
          <ac:chgData name="Romain Rachenne" userId="d05ffb5d262588ec" providerId="LiveId" clId="{B285D14A-E7E2-4CBC-A9C0-DC32C4AEE9CE}" dt="2020-01-09T13:48:38.109" v="1815" actId="26606"/>
          <ac:spMkLst>
            <pc:docMk/>
            <pc:sldMk cId="2714850268" sldId="319"/>
            <ac:spMk id="13" creationId="{1E299956-A9E7-4FC1-A0B1-D590CA9730E8}"/>
          </ac:spMkLst>
        </pc:spChg>
        <pc:spChg chg="add del">
          <ac:chgData name="Romain Rachenne" userId="d05ffb5d262588ec" providerId="LiveId" clId="{B285D14A-E7E2-4CBC-A9C0-DC32C4AEE9CE}" dt="2020-01-09T13:48:38.109" v="1815" actId="26606"/>
          <ac:spMkLst>
            <pc:docMk/>
            <pc:sldMk cId="2714850268" sldId="319"/>
            <ac:spMk id="15" creationId="{17FC539C-B783-4B03-9F9E-D13430F3F64F}"/>
          </ac:spMkLst>
        </pc:spChg>
        <pc:spChg chg="add">
          <ac:chgData name="Romain Rachenne" userId="d05ffb5d262588ec" providerId="LiveId" clId="{B285D14A-E7E2-4CBC-A9C0-DC32C4AEE9CE}" dt="2020-01-09T13:48:38.109" v="1815" actId="26606"/>
          <ac:spMkLst>
            <pc:docMk/>
            <pc:sldMk cId="2714850268" sldId="319"/>
            <ac:spMk id="20" creationId="{4E4490D0-3672-446A-AC12-B4830333BDDD}"/>
          </ac:spMkLst>
        </pc:spChg>
        <pc:spChg chg="add">
          <ac:chgData name="Romain Rachenne" userId="d05ffb5d262588ec" providerId="LiveId" clId="{B285D14A-E7E2-4CBC-A9C0-DC32C4AEE9CE}" dt="2020-01-09T13:48:38.109" v="1815" actId="26606"/>
          <ac:spMkLst>
            <pc:docMk/>
            <pc:sldMk cId="2714850268" sldId="319"/>
            <ac:spMk id="22" creationId="{39CB82C2-DF65-4EC1-8280-F201D50F570B}"/>
          </ac:spMkLst>
        </pc:spChg>
        <pc:spChg chg="add">
          <ac:chgData name="Romain Rachenne" userId="d05ffb5d262588ec" providerId="LiveId" clId="{B285D14A-E7E2-4CBC-A9C0-DC32C4AEE9CE}" dt="2020-01-09T13:48:38.109" v="1815" actId="26606"/>
          <ac:spMkLst>
            <pc:docMk/>
            <pc:sldMk cId="2714850268" sldId="319"/>
            <ac:spMk id="26" creationId="{FA4CD5CB-D209-4D70-8CA4-629731C59219}"/>
          </ac:spMkLst>
        </pc:spChg>
        <pc:spChg chg="add">
          <ac:chgData name="Romain Rachenne" userId="d05ffb5d262588ec" providerId="LiveId" clId="{B285D14A-E7E2-4CBC-A9C0-DC32C4AEE9CE}" dt="2020-01-09T13:48:38.109" v="1815" actId="26606"/>
          <ac:spMkLst>
            <pc:docMk/>
            <pc:sldMk cId="2714850268" sldId="319"/>
            <ac:spMk id="30" creationId="{B4C27B90-DF2B-4D00-BA07-18ED774CD2F1}"/>
          </ac:spMkLst>
        </pc:spChg>
        <pc:spChg chg="add">
          <ac:chgData name="Romain Rachenne" userId="d05ffb5d262588ec" providerId="LiveId" clId="{B285D14A-E7E2-4CBC-A9C0-DC32C4AEE9CE}" dt="2020-01-09T13:48:38.109" v="1815" actId="26606"/>
          <ac:spMkLst>
            <pc:docMk/>
            <pc:sldMk cId="2714850268" sldId="319"/>
            <ac:spMk id="32" creationId="{593ACC25-C262-417A-8AA9-0641C772BDB6}"/>
          </ac:spMkLst>
        </pc:spChg>
        <pc:picChg chg="add mod ord">
          <ac:chgData name="Romain Rachenne" userId="d05ffb5d262588ec" providerId="LiveId" clId="{B285D14A-E7E2-4CBC-A9C0-DC32C4AEE9CE}" dt="2020-01-09T13:48:38.109" v="1815" actId="26606"/>
          <ac:picMkLst>
            <pc:docMk/>
            <pc:sldMk cId="2714850268" sldId="319"/>
            <ac:picMk id="4" creationId="{2A76DE89-9E3E-422C-B34C-8DB7A4CF4DB0}"/>
          </ac:picMkLst>
        </pc:picChg>
        <pc:picChg chg="add">
          <ac:chgData name="Romain Rachenne" userId="d05ffb5d262588ec" providerId="LiveId" clId="{B285D14A-E7E2-4CBC-A9C0-DC32C4AEE9CE}" dt="2020-01-09T13:49:29.641" v="1822"/>
          <ac:picMkLst>
            <pc:docMk/>
            <pc:sldMk cId="2714850268" sldId="319"/>
            <ac:picMk id="16" creationId="{DF6D0060-A321-43F6-A2D0-5ADAF24B1870}"/>
          </ac:picMkLst>
        </pc:picChg>
        <pc:picChg chg="add">
          <ac:chgData name="Romain Rachenne" userId="d05ffb5d262588ec" providerId="LiveId" clId="{B285D14A-E7E2-4CBC-A9C0-DC32C4AEE9CE}" dt="2020-01-09T13:49:45.163" v="1827"/>
          <ac:picMkLst>
            <pc:docMk/>
            <pc:sldMk cId="2714850268" sldId="319"/>
            <ac:picMk id="17" creationId="{A32AB8BD-78FA-462D-BF42-B298F711E32A}"/>
          </ac:picMkLst>
        </pc:picChg>
        <pc:cxnChg chg="add del">
          <ac:chgData name="Romain Rachenne" userId="d05ffb5d262588ec" providerId="LiveId" clId="{B285D14A-E7E2-4CBC-A9C0-DC32C4AEE9CE}" dt="2020-01-09T13:48:38.109" v="1815" actId="26606"/>
          <ac:cxnSpMkLst>
            <pc:docMk/>
            <pc:sldMk cId="2714850268" sldId="319"/>
            <ac:cxnSpMk id="11" creationId="{C947DF4A-614C-4B4C-8B80-E5B9D8E8CFED}"/>
          </ac:cxnSpMkLst>
        </pc:cxnChg>
        <pc:cxnChg chg="add">
          <ac:chgData name="Romain Rachenne" userId="d05ffb5d262588ec" providerId="LiveId" clId="{B285D14A-E7E2-4CBC-A9C0-DC32C4AEE9CE}" dt="2020-01-09T13:48:38.109" v="1815" actId="26606"/>
          <ac:cxnSpMkLst>
            <pc:docMk/>
            <pc:sldMk cId="2714850268" sldId="319"/>
            <ac:cxnSpMk id="24" creationId="{7E1D4427-852B-4B37-8E76-0E9F1810BA2A}"/>
          </ac:cxnSpMkLst>
        </pc:cxnChg>
        <pc:cxnChg chg="add">
          <ac:chgData name="Romain Rachenne" userId="d05ffb5d262588ec" providerId="LiveId" clId="{B285D14A-E7E2-4CBC-A9C0-DC32C4AEE9CE}" dt="2020-01-09T13:48:38.109" v="1815" actId="26606"/>
          <ac:cxnSpMkLst>
            <pc:docMk/>
            <pc:sldMk cId="2714850268" sldId="319"/>
            <ac:cxnSpMk id="28" creationId="{5C6A2BAE-B461-4B55-8E1F-0722ABDD1393}"/>
          </ac:cxnSpMkLst>
        </pc:cxnChg>
      </pc:sldChg>
      <pc:sldChg chg="addSp delSp modSp add mod modTransition setBg">
        <pc:chgData name="Romain Rachenne" userId="d05ffb5d262588ec" providerId="LiveId" clId="{B285D14A-E7E2-4CBC-A9C0-DC32C4AEE9CE}" dt="2020-01-09T14:13:58.624" v="1917"/>
        <pc:sldMkLst>
          <pc:docMk/>
          <pc:sldMk cId="990746230" sldId="320"/>
        </pc:sldMkLst>
        <pc:spChg chg="mod">
          <ac:chgData name="Romain Rachenne" userId="d05ffb5d262588ec" providerId="LiveId" clId="{B285D14A-E7E2-4CBC-A9C0-DC32C4AEE9CE}" dt="2020-01-09T13:50:52.667" v="1869" actId="26606"/>
          <ac:spMkLst>
            <pc:docMk/>
            <pc:sldMk cId="990746230" sldId="320"/>
            <ac:spMk id="2" creationId="{D57F2E85-2FF0-484F-BFBF-EB0AE0C35A94}"/>
          </ac:spMkLst>
        </pc:spChg>
        <pc:spChg chg="del mod">
          <ac:chgData name="Romain Rachenne" userId="d05ffb5d262588ec" providerId="LiveId" clId="{B285D14A-E7E2-4CBC-A9C0-DC32C4AEE9CE}" dt="2020-01-09T13:50:50.201" v="1868" actId="478"/>
          <ac:spMkLst>
            <pc:docMk/>
            <pc:sldMk cId="990746230" sldId="320"/>
            <ac:spMk id="3" creationId="{4BDA88E1-6A0B-4D4E-AA65-EA0BD522B1FE}"/>
          </ac:spMkLst>
        </pc:spChg>
        <pc:spChg chg="add del">
          <ac:chgData name="Romain Rachenne" userId="d05ffb5d262588ec" providerId="LiveId" clId="{B285D14A-E7E2-4CBC-A9C0-DC32C4AEE9CE}" dt="2020-01-09T13:50:46.925" v="1864" actId="26606"/>
          <ac:spMkLst>
            <pc:docMk/>
            <pc:sldMk cId="990746230" sldId="320"/>
            <ac:spMk id="10" creationId="{BB2B8762-61F0-4F1B-9364-D633EE9D6AF5}"/>
          </ac:spMkLst>
        </pc:spChg>
        <pc:spChg chg="add del">
          <ac:chgData name="Romain Rachenne" userId="d05ffb5d262588ec" providerId="LiveId" clId="{B285D14A-E7E2-4CBC-A9C0-DC32C4AEE9CE}" dt="2020-01-09T13:50:46.925" v="1864" actId="26606"/>
          <ac:spMkLst>
            <pc:docMk/>
            <pc:sldMk cId="990746230" sldId="320"/>
            <ac:spMk id="12" creationId="{E97675C8-1328-460C-9EBF-6B446B67EAD3}"/>
          </ac:spMkLst>
        </pc:spChg>
        <pc:spChg chg="add del">
          <ac:chgData name="Romain Rachenne" userId="d05ffb5d262588ec" providerId="LiveId" clId="{B285D14A-E7E2-4CBC-A9C0-DC32C4AEE9CE}" dt="2020-01-09T13:50:46.925" v="1864" actId="26606"/>
          <ac:spMkLst>
            <pc:docMk/>
            <pc:sldMk cId="990746230" sldId="320"/>
            <ac:spMk id="16" creationId="{8B330648-BE73-41A0-9F64-E5B1075E2C2D}"/>
          </ac:spMkLst>
        </pc:spChg>
        <pc:spChg chg="add del">
          <ac:chgData name="Romain Rachenne" userId="d05ffb5d262588ec" providerId="LiveId" clId="{B285D14A-E7E2-4CBC-A9C0-DC32C4AEE9CE}" dt="2020-01-09T13:50:46.925" v="1864" actId="26606"/>
          <ac:spMkLst>
            <pc:docMk/>
            <pc:sldMk cId="990746230" sldId="320"/>
            <ac:spMk id="20" creationId="{02C3C01D-C868-4B78-9A8F-417BF50A429B}"/>
          </ac:spMkLst>
        </pc:spChg>
        <pc:spChg chg="add del">
          <ac:chgData name="Romain Rachenne" userId="d05ffb5d262588ec" providerId="LiveId" clId="{B285D14A-E7E2-4CBC-A9C0-DC32C4AEE9CE}" dt="2020-01-09T13:50:46.925" v="1864" actId="26606"/>
          <ac:spMkLst>
            <pc:docMk/>
            <pc:sldMk cId="990746230" sldId="320"/>
            <ac:spMk id="22" creationId="{8345B934-7CE4-4DA7-A0CB-2A2DF8818CE1}"/>
          </ac:spMkLst>
        </pc:spChg>
        <pc:spChg chg="add del">
          <ac:chgData name="Romain Rachenne" userId="d05ffb5d262588ec" providerId="LiveId" clId="{B285D14A-E7E2-4CBC-A9C0-DC32C4AEE9CE}" dt="2020-01-09T13:50:47.624" v="1866" actId="26606"/>
          <ac:spMkLst>
            <pc:docMk/>
            <pc:sldMk cId="990746230" sldId="320"/>
            <ac:spMk id="24" creationId="{CF6BB2E5-F5C5-4876-9282-B0246E035740}"/>
          </ac:spMkLst>
        </pc:spChg>
        <pc:spChg chg="add del">
          <ac:chgData name="Romain Rachenne" userId="d05ffb5d262588ec" providerId="LiveId" clId="{B285D14A-E7E2-4CBC-A9C0-DC32C4AEE9CE}" dt="2020-01-09T13:50:47.624" v="1866" actId="26606"/>
          <ac:spMkLst>
            <pc:docMk/>
            <pc:sldMk cId="990746230" sldId="320"/>
            <ac:spMk id="25" creationId="{6E53EAE7-3851-4CE7-BE81-EF90F19EF019}"/>
          </ac:spMkLst>
        </pc:spChg>
        <pc:spChg chg="add del">
          <ac:chgData name="Romain Rachenne" userId="d05ffb5d262588ec" providerId="LiveId" clId="{B285D14A-E7E2-4CBC-A9C0-DC32C4AEE9CE}" dt="2020-01-09T13:50:47.624" v="1866" actId="26606"/>
          <ac:spMkLst>
            <pc:docMk/>
            <pc:sldMk cId="990746230" sldId="320"/>
            <ac:spMk id="27" creationId="{C4D3E4EC-9CAC-455D-8511-5C0D0BEFCF19}"/>
          </ac:spMkLst>
        </pc:spChg>
        <pc:spChg chg="add del">
          <ac:chgData name="Romain Rachenne" userId="d05ffb5d262588ec" providerId="LiveId" clId="{B285D14A-E7E2-4CBC-A9C0-DC32C4AEE9CE}" dt="2020-01-09T13:50:47.624" v="1866" actId="26606"/>
          <ac:spMkLst>
            <pc:docMk/>
            <pc:sldMk cId="990746230" sldId="320"/>
            <ac:spMk id="28" creationId="{3DDF40A7-2316-4304-8880-2FA7451E932E}"/>
          </ac:spMkLst>
        </pc:spChg>
        <pc:spChg chg="add del">
          <ac:chgData name="Romain Rachenne" userId="d05ffb5d262588ec" providerId="LiveId" clId="{B285D14A-E7E2-4CBC-A9C0-DC32C4AEE9CE}" dt="2020-01-09T13:50:47.624" v="1866" actId="26606"/>
          <ac:spMkLst>
            <pc:docMk/>
            <pc:sldMk cId="990746230" sldId="320"/>
            <ac:spMk id="29" creationId="{44BD36A9-BAC7-415E-8DDB-4C743838F557}"/>
          </ac:spMkLst>
        </pc:spChg>
        <pc:spChg chg="add del">
          <ac:chgData name="Romain Rachenne" userId="d05ffb5d262588ec" providerId="LiveId" clId="{B285D14A-E7E2-4CBC-A9C0-DC32C4AEE9CE}" dt="2020-01-09T13:50:52.667" v="1869" actId="26606"/>
          <ac:spMkLst>
            <pc:docMk/>
            <pc:sldMk cId="990746230" sldId="320"/>
            <ac:spMk id="31" creationId="{BB2B8762-61F0-4F1B-9364-D633EE9D6AF5}"/>
          </ac:spMkLst>
        </pc:spChg>
        <pc:spChg chg="add del">
          <ac:chgData name="Romain Rachenne" userId="d05ffb5d262588ec" providerId="LiveId" clId="{B285D14A-E7E2-4CBC-A9C0-DC32C4AEE9CE}" dt="2020-01-09T13:50:52.667" v="1869" actId="26606"/>
          <ac:spMkLst>
            <pc:docMk/>
            <pc:sldMk cId="990746230" sldId="320"/>
            <ac:spMk id="32" creationId="{E97675C8-1328-460C-9EBF-6B446B67EAD3}"/>
          </ac:spMkLst>
        </pc:spChg>
        <pc:spChg chg="add del">
          <ac:chgData name="Romain Rachenne" userId="d05ffb5d262588ec" providerId="LiveId" clId="{B285D14A-E7E2-4CBC-A9C0-DC32C4AEE9CE}" dt="2020-01-09T13:50:52.667" v="1869" actId="26606"/>
          <ac:spMkLst>
            <pc:docMk/>
            <pc:sldMk cId="990746230" sldId="320"/>
            <ac:spMk id="34" creationId="{01C6F51C-53CC-4D4B-98DA-C143852FCF7F}"/>
          </ac:spMkLst>
        </pc:spChg>
        <pc:spChg chg="add del">
          <ac:chgData name="Romain Rachenne" userId="d05ffb5d262588ec" providerId="LiveId" clId="{B285D14A-E7E2-4CBC-A9C0-DC32C4AEE9CE}" dt="2020-01-09T13:50:52.667" v="1869" actId="26606"/>
          <ac:spMkLst>
            <pc:docMk/>
            <pc:sldMk cId="990746230" sldId="320"/>
            <ac:spMk id="36" creationId="{1702822D-7587-488C-BCDE-6366C82D9F42}"/>
          </ac:spMkLst>
        </pc:spChg>
        <pc:spChg chg="add del">
          <ac:chgData name="Romain Rachenne" userId="d05ffb5d262588ec" providerId="LiveId" clId="{B285D14A-E7E2-4CBC-A9C0-DC32C4AEE9CE}" dt="2020-01-09T13:50:52.667" v="1869" actId="26606"/>
          <ac:spMkLst>
            <pc:docMk/>
            <pc:sldMk cId="990746230" sldId="320"/>
            <ac:spMk id="37" creationId="{2336503F-9C9C-424B-B606-FD55CB6EC94A}"/>
          </ac:spMkLst>
        </pc:spChg>
        <pc:spChg chg="add">
          <ac:chgData name="Romain Rachenne" userId="d05ffb5d262588ec" providerId="LiveId" clId="{B285D14A-E7E2-4CBC-A9C0-DC32C4AEE9CE}" dt="2020-01-09T13:50:52.667" v="1869" actId="26606"/>
          <ac:spMkLst>
            <pc:docMk/>
            <pc:sldMk cId="990746230" sldId="320"/>
            <ac:spMk id="42" creationId="{BB2B8762-61F0-4F1B-9364-D633EE9D6AF5}"/>
          </ac:spMkLst>
        </pc:spChg>
        <pc:spChg chg="add">
          <ac:chgData name="Romain Rachenne" userId="d05ffb5d262588ec" providerId="LiveId" clId="{B285D14A-E7E2-4CBC-A9C0-DC32C4AEE9CE}" dt="2020-01-09T13:50:52.667" v="1869" actId="26606"/>
          <ac:spMkLst>
            <pc:docMk/>
            <pc:sldMk cId="990746230" sldId="320"/>
            <ac:spMk id="44" creationId="{E97675C8-1328-460C-9EBF-6B446B67EAD3}"/>
          </ac:spMkLst>
        </pc:spChg>
        <pc:spChg chg="add">
          <ac:chgData name="Romain Rachenne" userId="d05ffb5d262588ec" providerId="LiveId" clId="{B285D14A-E7E2-4CBC-A9C0-DC32C4AEE9CE}" dt="2020-01-09T13:50:52.667" v="1869" actId="26606"/>
          <ac:spMkLst>
            <pc:docMk/>
            <pc:sldMk cId="990746230" sldId="320"/>
            <ac:spMk id="48" creationId="{C6417104-D4C1-4710-9982-2154A7F48492}"/>
          </ac:spMkLst>
        </pc:spChg>
        <pc:spChg chg="add">
          <ac:chgData name="Romain Rachenne" userId="d05ffb5d262588ec" providerId="LiveId" clId="{B285D14A-E7E2-4CBC-A9C0-DC32C4AEE9CE}" dt="2020-01-09T13:50:52.667" v="1869" actId="26606"/>
          <ac:spMkLst>
            <pc:docMk/>
            <pc:sldMk cId="990746230" sldId="320"/>
            <ac:spMk id="50" creationId="{626F1402-2DEC-4071-84AF-350C7BF00D43}"/>
          </ac:spMkLst>
        </pc:spChg>
        <pc:spChg chg="add">
          <ac:chgData name="Romain Rachenne" userId="d05ffb5d262588ec" providerId="LiveId" clId="{B285D14A-E7E2-4CBC-A9C0-DC32C4AEE9CE}" dt="2020-01-09T13:50:52.667" v="1869" actId="26606"/>
          <ac:spMkLst>
            <pc:docMk/>
            <pc:sldMk cId="990746230" sldId="320"/>
            <ac:spMk id="54" creationId="{DA52A394-10F4-4AA5-90E4-634D1E919DBA}"/>
          </ac:spMkLst>
        </pc:spChg>
        <pc:spChg chg="add">
          <ac:chgData name="Romain Rachenne" userId="d05ffb5d262588ec" providerId="LiveId" clId="{B285D14A-E7E2-4CBC-A9C0-DC32C4AEE9CE}" dt="2020-01-09T13:50:52.667" v="1869" actId="26606"/>
          <ac:spMkLst>
            <pc:docMk/>
            <pc:sldMk cId="990746230" sldId="320"/>
            <ac:spMk id="56" creationId="{07BDDC51-8BB2-42BE-8EA8-39B3E9AC1EF6}"/>
          </ac:spMkLst>
        </pc:spChg>
        <pc:picChg chg="add mod ord">
          <ac:chgData name="Romain Rachenne" userId="d05ffb5d262588ec" providerId="LiveId" clId="{B285D14A-E7E2-4CBC-A9C0-DC32C4AEE9CE}" dt="2020-01-09T13:50:59.629" v="1870" actId="196"/>
          <ac:picMkLst>
            <pc:docMk/>
            <pc:sldMk cId="990746230" sldId="320"/>
            <ac:picMk id="4" creationId="{CC964F61-5A9C-49CD-A733-368C5AFDBFE7}"/>
          </ac:picMkLst>
        </pc:picChg>
        <pc:picChg chg="add mod">
          <ac:chgData name="Romain Rachenne" userId="d05ffb5d262588ec" providerId="LiveId" clId="{B285D14A-E7E2-4CBC-A9C0-DC32C4AEE9CE}" dt="2020-01-09T13:51:02.990" v="1871" actId="196"/>
          <ac:picMkLst>
            <pc:docMk/>
            <pc:sldMk cId="990746230" sldId="320"/>
            <ac:picMk id="5" creationId="{26D2AA95-395D-4D99-8F7A-4ECB04369A8B}"/>
          </ac:picMkLst>
        </pc:picChg>
        <pc:cxnChg chg="add del">
          <ac:chgData name="Romain Rachenne" userId="d05ffb5d262588ec" providerId="LiveId" clId="{B285D14A-E7E2-4CBC-A9C0-DC32C4AEE9CE}" dt="2020-01-09T13:50:46.925" v="1864" actId="26606"/>
          <ac:cxnSpMkLst>
            <pc:docMk/>
            <pc:sldMk cId="990746230" sldId="320"/>
            <ac:cxnSpMk id="14" creationId="{514EE78B-AF71-4195-A01B-F1165D9233BF}"/>
          </ac:cxnSpMkLst>
        </pc:cxnChg>
        <pc:cxnChg chg="add del">
          <ac:chgData name="Romain Rachenne" userId="d05ffb5d262588ec" providerId="LiveId" clId="{B285D14A-E7E2-4CBC-A9C0-DC32C4AEE9CE}" dt="2020-01-09T13:50:46.925" v="1864" actId="26606"/>
          <ac:cxnSpMkLst>
            <pc:docMk/>
            <pc:sldMk cId="990746230" sldId="320"/>
            <ac:cxnSpMk id="18" creationId="{6DAFB303-4B24-485A-B806-C147A23632BD}"/>
          </ac:cxnSpMkLst>
        </pc:cxnChg>
        <pc:cxnChg chg="add del">
          <ac:chgData name="Romain Rachenne" userId="d05ffb5d262588ec" providerId="LiveId" clId="{B285D14A-E7E2-4CBC-A9C0-DC32C4AEE9CE}" dt="2020-01-09T13:50:47.624" v="1866" actId="26606"/>
          <ac:cxnSpMkLst>
            <pc:docMk/>
            <pc:sldMk cId="990746230" sldId="320"/>
            <ac:cxnSpMk id="26" creationId="{5C5EFB6A-0AF1-46B2-B103-4AA6C7B31025}"/>
          </ac:cxnSpMkLst>
        </pc:cxnChg>
        <pc:cxnChg chg="add del">
          <ac:chgData name="Romain Rachenne" userId="d05ffb5d262588ec" providerId="LiveId" clId="{B285D14A-E7E2-4CBC-A9C0-DC32C4AEE9CE}" dt="2020-01-09T13:50:52.667" v="1869" actId="26606"/>
          <ac:cxnSpMkLst>
            <pc:docMk/>
            <pc:sldMk cId="990746230" sldId="320"/>
            <ac:cxnSpMk id="33" creationId="{514EE78B-AF71-4195-A01B-F1165D9233BF}"/>
          </ac:cxnSpMkLst>
        </pc:cxnChg>
        <pc:cxnChg chg="add del">
          <ac:chgData name="Romain Rachenne" userId="d05ffb5d262588ec" providerId="LiveId" clId="{B285D14A-E7E2-4CBC-A9C0-DC32C4AEE9CE}" dt="2020-01-09T13:50:52.667" v="1869" actId="26606"/>
          <ac:cxnSpMkLst>
            <pc:docMk/>
            <pc:sldMk cId="990746230" sldId="320"/>
            <ac:cxnSpMk id="35" creationId="{613AFA59-28DC-4A81-8ADB-6EE5C6322202}"/>
          </ac:cxnSpMkLst>
        </pc:cxnChg>
        <pc:cxnChg chg="add">
          <ac:chgData name="Romain Rachenne" userId="d05ffb5d262588ec" providerId="LiveId" clId="{B285D14A-E7E2-4CBC-A9C0-DC32C4AEE9CE}" dt="2020-01-09T13:50:52.667" v="1869" actId="26606"/>
          <ac:cxnSpMkLst>
            <pc:docMk/>
            <pc:sldMk cId="990746230" sldId="320"/>
            <ac:cxnSpMk id="46" creationId="{514EE78B-AF71-4195-A01B-F1165D9233BF}"/>
          </ac:cxnSpMkLst>
        </pc:cxnChg>
        <pc:cxnChg chg="add">
          <ac:chgData name="Romain Rachenne" userId="d05ffb5d262588ec" providerId="LiveId" clId="{B285D14A-E7E2-4CBC-A9C0-DC32C4AEE9CE}" dt="2020-01-09T13:50:52.667" v="1869" actId="26606"/>
          <ac:cxnSpMkLst>
            <pc:docMk/>
            <pc:sldMk cId="990746230" sldId="320"/>
            <ac:cxnSpMk id="52" creationId="{04733B62-1719-4677-A612-CA0AC0AD748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D0227-13F5-43F0-8B7D-0D12DE307EF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0E2556-A026-4551-9B0E-0BE598B7BD6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Capteurs</a:t>
          </a:r>
          <a:endParaRPr lang="en-US"/>
        </a:p>
      </dgm:t>
    </dgm:pt>
    <dgm:pt modelId="{638747C5-CC2D-41A2-BB53-3B6E074B7986}" type="parTrans" cxnId="{A2037C36-10A2-48FA-81E8-69EA8D078D3F}">
      <dgm:prSet/>
      <dgm:spPr/>
      <dgm:t>
        <a:bodyPr/>
        <a:lstStyle/>
        <a:p>
          <a:endParaRPr lang="en-US"/>
        </a:p>
      </dgm:t>
    </dgm:pt>
    <dgm:pt modelId="{DCB0E326-86D3-43CF-8090-4328D82AF205}" type="sibTrans" cxnId="{A2037C36-10A2-48FA-81E8-69EA8D078D3F}">
      <dgm:prSet/>
      <dgm:spPr/>
      <dgm:t>
        <a:bodyPr/>
        <a:lstStyle/>
        <a:p>
          <a:endParaRPr lang="en-US"/>
        </a:p>
      </dgm:t>
    </dgm:pt>
    <dgm:pt modelId="{F9E3F477-649F-4C49-A1A7-5A7DC36F16F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Boutons A, B &amp; Home</a:t>
          </a:r>
          <a:endParaRPr lang="en-US" dirty="0"/>
        </a:p>
      </dgm:t>
    </dgm:pt>
    <dgm:pt modelId="{9AC55E87-AF99-4638-BF15-AB2455FFC516}" type="parTrans" cxnId="{A1692B5F-A38F-416F-81E4-E8D9A0CB81B4}">
      <dgm:prSet/>
      <dgm:spPr/>
      <dgm:t>
        <a:bodyPr/>
        <a:lstStyle/>
        <a:p>
          <a:endParaRPr lang="en-US"/>
        </a:p>
      </dgm:t>
    </dgm:pt>
    <dgm:pt modelId="{7B3B081E-0862-4E34-AB50-FF74DE88ADE9}" type="sibTrans" cxnId="{A1692B5F-A38F-416F-81E4-E8D9A0CB81B4}">
      <dgm:prSet/>
      <dgm:spPr/>
      <dgm:t>
        <a:bodyPr/>
        <a:lstStyle/>
        <a:p>
          <a:endParaRPr lang="en-US"/>
        </a:p>
      </dgm:t>
    </dgm:pt>
    <dgm:pt modelId="{ED15B54D-F73E-4DCE-946B-A1D7CF2E2A8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Capteur de luminosité</a:t>
          </a:r>
          <a:endParaRPr lang="en-US" dirty="0"/>
        </a:p>
      </dgm:t>
    </dgm:pt>
    <dgm:pt modelId="{4AF0A000-EDA1-4B3C-B2A7-411536513E2A}" type="parTrans" cxnId="{98FE77EC-CB45-4D04-B504-80C8F0D7DA6A}">
      <dgm:prSet/>
      <dgm:spPr/>
      <dgm:t>
        <a:bodyPr/>
        <a:lstStyle/>
        <a:p>
          <a:endParaRPr lang="en-US"/>
        </a:p>
      </dgm:t>
    </dgm:pt>
    <dgm:pt modelId="{5B1D9FA0-181B-40A5-B460-4D7B97A7B471}" type="sibTrans" cxnId="{98FE77EC-CB45-4D04-B504-80C8F0D7DA6A}">
      <dgm:prSet/>
      <dgm:spPr/>
      <dgm:t>
        <a:bodyPr/>
        <a:lstStyle/>
        <a:p>
          <a:endParaRPr lang="en-US"/>
        </a:p>
      </dgm:t>
    </dgm:pt>
    <dgm:pt modelId="{33CAA546-78E9-40EB-B3A2-49C92719E7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Gyroscope</a:t>
          </a:r>
        </a:p>
      </dgm:t>
    </dgm:pt>
    <dgm:pt modelId="{B3F0152B-659A-4B56-BE6D-099899AB5E35}" type="parTrans" cxnId="{5FB6C09B-CFC6-415C-BDC6-FFE3939D7097}">
      <dgm:prSet/>
      <dgm:spPr/>
      <dgm:t>
        <a:bodyPr/>
        <a:lstStyle/>
        <a:p>
          <a:endParaRPr lang="en-US"/>
        </a:p>
      </dgm:t>
    </dgm:pt>
    <dgm:pt modelId="{CD922590-C216-4C9C-A71D-0DA0702AB7BE}" type="sibTrans" cxnId="{5FB6C09B-CFC6-415C-BDC6-FFE3939D7097}">
      <dgm:prSet/>
      <dgm:spPr/>
      <dgm:t>
        <a:bodyPr/>
        <a:lstStyle/>
        <a:p>
          <a:endParaRPr lang="en-US"/>
        </a:p>
      </dgm:t>
    </dgm:pt>
    <dgm:pt modelId="{1E3BF5B1-7B4A-44C3-B8D9-85E18FC07A3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Actionneurs</a:t>
          </a:r>
          <a:endParaRPr lang="en-US"/>
        </a:p>
      </dgm:t>
    </dgm:pt>
    <dgm:pt modelId="{072F0F21-9088-4FC7-98AA-1D601B1D9A21}" type="parTrans" cxnId="{21653E98-9362-41AA-93EF-295E78BD309D}">
      <dgm:prSet/>
      <dgm:spPr/>
      <dgm:t>
        <a:bodyPr/>
        <a:lstStyle/>
        <a:p>
          <a:endParaRPr lang="en-US"/>
        </a:p>
      </dgm:t>
    </dgm:pt>
    <dgm:pt modelId="{8BAEC7AF-C832-45F2-9080-A251D3D435EB}" type="sibTrans" cxnId="{21653E98-9362-41AA-93EF-295E78BD309D}">
      <dgm:prSet/>
      <dgm:spPr/>
      <dgm:t>
        <a:bodyPr/>
        <a:lstStyle/>
        <a:p>
          <a:endParaRPr lang="en-US"/>
        </a:p>
      </dgm:t>
    </dgm:pt>
    <dgm:pt modelId="{C13DD542-4231-4F5D-A63C-C13292B17AF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2 Moteurs</a:t>
          </a:r>
          <a:endParaRPr lang="en-US" dirty="0"/>
        </a:p>
      </dgm:t>
    </dgm:pt>
    <dgm:pt modelId="{BFF931AE-52EB-48AB-A0CC-752F1E0F6352}" type="parTrans" cxnId="{16FC0A74-45C3-4C91-BCF0-E0AD09618A30}">
      <dgm:prSet/>
      <dgm:spPr/>
      <dgm:t>
        <a:bodyPr/>
        <a:lstStyle/>
        <a:p>
          <a:endParaRPr lang="en-US"/>
        </a:p>
      </dgm:t>
    </dgm:pt>
    <dgm:pt modelId="{E9108175-B53A-4E96-9014-3D70D2CC5753}" type="sibTrans" cxnId="{16FC0A74-45C3-4C91-BCF0-E0AD09618A30}">
      <dgm:prSet/>
      <dgm:spPr/>
      <dgm:t>
        <a:bodyPr/>
        <a:lstStyle/>
        <a:p>
          <a:endParaRPr lang="en-US"/>
        </a:p>
      </dgm:t>
    </dgm:pt>
    <dgm:pt modelId="{30C41135-A38B-40DF-B265-06264E45BC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Haut-</a:t>
          </a:r>
          <a:r>
            <a:rPr lang="en-US" dirty="0" err="1"/>
            <a:t>parleur</a:t>
          </a:r>
          <a:endParaRPr lang="en-US" dirty="0"/>
        </a:p>
      </dgm:t>
    </dgm:pt>
    <dgm:pt modelId="{995C8012-7D6E-4B76-9B85-F9F122678255}" type="parTrans" cxnId="{7B750236-D09D-41FA-AF1F-0F29298CAFAA}">
      <dgm:prSet/>
      <dgm:spPr/>
      <dgm:t>
        <a:bodyPr/>
        <a:lstStyle/>
        <a:p>
          <a:endParaRPr lang="en-US"/>
        </a:p>
      </dgm:t>
    </dgm:pt>
    <dgm:pt modelId="{7E9DC436-58F9-46BE-BB94-560D2B894028}" type="sibTrans" cxnId="{7B750236-D09D-41FA-AF1F-0F29298CAFAA}">
      <dgm:prSet/>
      <dgm:spPr/>
      <dgm:t>
        <a:bodyPr/>
        <a:lstStyle/>
        <a:p>
          <a:endParaRPr lang="en-US"/>
        </a:p>
      </dgm:t>
    </dgm:pt>
    <dgm:pt modelId="{60290AF3-E5F6-46E2-B3E8-CB5517B1EACC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D8EE3600-0520-412B-9612-337715EEDBF9}" type="parTrans" cxnId="{AE5529FB-DCD9-4CEE-B0EA-32192FF6C78C}">
      <dgm:prSet/>
      <dgm:spPr/>
      <dgm:t>
        <a:bodyPr/>
        <a:lstStyle/>
        <a:p>
          <a:endParaRPr lang="en-US"/>
        </a:p>
      </dgm:t>
    </dgm:pt>
    <dgm:pt modelId="{60FEC4EA-DE68-4313-B689-CD3384CD104F}" type="sibTrans" cxnId="{AE5529FB-DCD9-4CEE-B0EA-32192FF6C78C}">
      <dgm:prSet/>
      <dgm:spPr/>
      <dgm:t>
        <a:bodyPr/>
        <a:lstStyle/>
        <a:p>
          <a:endParaRPr lang="en-US"/>
        </a:p>
      </dgm:t>
    </dgm:pt>
    <dgm:pt modelId="{78434407-BDEB-4327-BF59-2BDA6129EB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Joystick</a:t>
          </a:r>
        </a:p>
      </dgm:t>
    </dgm:pt>
    <dgm:pt modelId="{3371DC49-3F8B-474F-9DA2-812374AD8C63}" type="parTrans" cxnId="{DDC6CDED-A98A-40CC-BDE4-812B31037AAF}">
      <dgm:prSet/>
      <dgm:spPr/>
      <dgm:t>
        <a:bodyPr/>
        <a:lstStyle/>
        <a:p>
          <a:endParaRPr lang="en-US"/>
        </a:p>
      </dgm:t>
    </dgm:pt>
    <dgm:pt modelId="{A16F8CF8-34A8-4109-988B-4D4DB84FE1E3}" type="sibTrans" cxnId="{DDC6CDED-A98A-40CC-BDE4-812B31037AAF}">
      <dgm:prSet/>
      <dgm:spPr/>
      <dgm:t>
        <a:bodyPr/>
        <a:lstStyle/>
        <a:p>
          <a:endParaRPr lang="en-US"/>
        </a:p>
      </dgm:t>
    </dgm:pt>
    <dgm:pt modelId="{74EE9ED0-2DAA-4472-9C23-6094949526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Microphone</a:t>
          </a:r>
        </a:p>
      </dgm:t>
    </dgm:pt>
    <dgm:pt modelId="{1732CDB7-AECE-4C5E-9FD6-65F696D6E42B}" type="parTrans" cxnId="{D9EB79B8-7FF3-47DE-9BF5-583BCD0DBED7}">
      <dgm:prSet/>
      <dgm:spPr/>
      <dgm:t>
        <a:bodyPr/>
        <a:lstStyle/>
        <a:p>
          <a:endParaRPr lang="en-US"/>
        </a:p>
      </dgm:t>
    </dgm:pt>
    <dgm:pt modelId="{509DE45E-C63F-4D80-9526-1067D6AD45DF}" type="sibTrans" cxnId="{D9EB79B8-7FF3-47DE-9BF5-583BCD0DBED7}">
      <dgm:prSet/>
      <dgm:spPr/>
      <dgm:t>
        <a:bodyPr/>
        <a:lstStyle/>
        <a:p>
          <a:endParaRPr lang="en-US"/>
        </a:p>
      </dgm:t>
    </dgm:pt>
    <dgm:pt modelId="{8788F6A7-9CDD-4BCB-8C2B-6AF4305F0D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Ecran</a:t>
          </a:r>
          <a:r>
            <a:rPr lang="en-US" dirty="0"/>
            <a:t> LCD</a:t>
          </a:r>
        </a:p>
      </dgm:t>
    </dgm:pt>
    <dgm:pt modelId="{4AE13544-4875-4CBC-BFA4-B7DD2D52BFB4}" type="parTrans" cxnId="{F3D66E81-4871-48DC-81CA-63DAC50591E4}">
      <dgm:prSet/>
      <dgm:spPr/>
      <dgm:t>
        <a:bodyPr/>
        <a:lstStyle/>
        <a:p>
          <a:endParaRPr lang="en-US"/>
        </a:p>
      </dgm:t>
    </dgm:pt>
    <dgm:pt modelId="{43C280F2-E43E-4184-B7BA-899B673335A2}" type="sibTrans" cxnId="{F3D66E81-4871-48DC-81CA-63DAC50591E4}">
      <dgm:prSet/>
      <dgm:spPr/>
      <dgm:t>
        <a:bodyPr/>
        <a:lstStyle/>
        <a:p>
          <a:endParaRPr lang="en-US"/>
        </a:p>
      </dgm:t>
    </dgm:pt>
    <dgm:pt modelId="{91BFD3D5-A75D-4BCD-9D73-530C7F00445F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Bande de LED</a:t>
          </a:r>
          <a:endParaRPr lang="en-US" dirty="0"/>
        </a:p>
      </dgm:t>
    </dgm:pt>
    <dgm:pt modelId="{F070BA8E-2A8C-4304-AF79-9A42611D1FF8}" type="parTrans" cxnId="{4244CB87-11F5-4F5C-A045-A6CC229D402F}">
      <dgm:prSet/>
      <dgm:spPr/>
      <dgm:t>
        <a:bodyPr/>
        <a:lstStyle/>
        <a:p>
          <a:endParaRPr lang="fr-FR"/>
        </a:p>
      </dgm:t>
    </dgm:pt>
    <dgm:pt modelId="{FB90B9FB-AFE6-4C3C-8786-F94D7023766D}" type="sibTrans" cxnId="{4244CB87-11F5-4F5C-A045-A6CC229D402F}">
      <dgm:prSet/>
      <dgm:spPr/>
      <dgm:t>
        <a:bodyPr/>
        <a:lstStyle/>
        <a:p>
          <a:endParaRPr lang="fr-FR"/>
        </a:p>
      </dgm:t>
    </dgm:pt>
    <dgm:pt modelId="{61F6775F-72F8-4DEC-989F-8A28140D77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Option : Servo-</a:t>
          </a:r>
          <a:r>
            <a:rPr lang="en-US" dirty="0" err="1"/>
            <a:t>moteur</a:t>
          </a:r>
          <a:endParaRPr lang="en-US" dirty="0"/>
        </a:p>
      </dgm:t>
    </dgm:pt>
    <dgm:pt modelId="{74CC0EBD-37EE-4C0E-9D98-7F1866BCB974}" type="parTrans" cxnId="{8C552365-E00D-4CB8-9B03-C9C954A0BA7F}">
      <dgm:prSet/>
      <dgm:spPr/>
      <dgm:t>
        <a:bodyPr/>
        <a:lstStyle/>
        <a:p>
          <a:endParaRPr lang="fr-FR"/>
        </a:p>
      </dgm:t>
    </dgm:pt>
    <dgm:pt modelId="{CE177672-E143-42B9-840A-9E6115D3F370}" type="sibTrans" cxnId="{8C552365-E00D-4CB8-9B03-C9C954A0BA7F}">
      <dgm:prSet/>
      <dgm:spPr/>
      <dgm:t>
        <a:bodyPr/>
        <a:lstStyle/>
        <a:p>
          <a:endParaRPr lang="fr-FR"/>
        </a:p>
      </dgm:t>
    </dgm:pt>
    <dgm:pt modelId="{BA98E77C-0C5B-4748-A4FF-C90963CDC1E3}" type="pres">
      <dgm:prSet presAssocID="{412D0227-13F5-43F0-8B7D-0D12DE307EF5}" presName="Name0" presStyleCnt="0">
        <dgm:presLayoutVars>
          <dgm:dir/>
          <dgm:animLvl val="lvl"/>
          <dgm:resizeHandles val="exact"/>
        </dgm:presLayoutVars>
      </dgm:prSet>
      <dgm:spPr/>
    </dgm:pt>
    <dgm:pt modelId="{EC7B43F1-AAD9-43CE-89E4-F7A05658EF6C}" type="pres">
      <dgm:prSet presAssocID="{770E2556-A026-4551-9B0E-0BE598B7BD6B}" presName="linNode" presStyleCnt="0"/>
      <dgm:spPr/>
    </dgm:pt>
    <dgm:pt modelId="{72B25B61-62F7-4031-A9A3-4A4935C04DA1}" type="pres">
      <dgm:prSet presAssocID="{770E2556-A026-4551-9B0E-0BE598B7BD6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464C062-58DD-47B7-A5BD-0AC0EEE8D02E}" type="pres">
      <dgm:prSet presAssocID="{770E2556-A026-4551-9B0E-0BE598B7BD6B}" presName="descendantText" presStyleLbl="alignAccFollowNode1" presStyleIdx="0" presStyleCnt="2">
        <dgm:presLayoutVars>
          <dgm:bulletEnabled val="1"/>
        </dgm:presLayoutVars>
      </dgm:prSet>
      <dgm:spPr/>
    </dgm:pt>
    <dgm:pt modelId="{792E1C82-EF7E-418B-B9DC-D7EFDB7E63F0}" type="pres">
      <dgm:prSet presAssocID="{DCB0E326-86D3-43CF-8090-4328D82AF205}" presName="sp" presStyleCnt="0"/>
      <dgm:spPr/>
    </dgm:pt>
    <dgm:pt modelId="{1A26F6FE-60FB-4DCD-B3DA-16FEA0DEF7C2}" type="pres">
      <dgm:prSet presAssocID="{1E3BF5B1-7B4A-44C3-B8D9-85E18FC07A38}" presName="linNode" presStyleCnt="0"/>
      <dgm:spPr/>
    </dgm:pt>
    <dgm:pt modelId="{7199100A-BF67-45EA-8FD1-3139DF87A1E4}" type="pres">
      <dgm:prSet presAssocID="{1E3BF5B1-7B4A-44C3-B8D9-85E18FC07A3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E2A4E42-1193-4EC7-BC37-377D0CE7F4C8}" type="pres">
      <dgm:prSet presAssocID="{1E3BF5B1-7B4A-44C3-B8D9-85E18FC07A3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55D4120-2644-4D3B-8504-8E9FEA5D425C}" type="presOf" srcId="{74EE9ED0-2DAA-4472-9C23-6094949526FD}" destId="{5464C062-58DD-47B7-A5BD-0AC0EEE8D02E}" srcOrd="0" destOrd="3" presId="urn:microsoft.com/office/officeart/2005/8/layout/vList5"/>
    <dgm:cxn modelId="{7B750236-D09D-41FA-AF1F-0F29298CAFAA}" srcId="{1E3BF5B1-7B4A-44C3-B8D9-85E18FC07A38}" destId="{30C41135-A38B-40DF-B265-06264E45BC4F}" srcOrd="2" destOrd="0" parTransId="{995C8012-7D6E-4B76-9B85-F9F122678255}" sibTransId="{7E9DC436-58F9-46BE-BB94-560D2B894028}"/>
    <dgm:cxn modelId="{A2037C36-10A2-48FA-81E8-69EA8D078D3F}" srcId="{412D0227-13F5-43F0-8B7D-0D12DE307EF5}" destId="{770E2556-A026-4551-9B0E-0BE598B7BD6B}" srcOrd="0" destOrd="0" parTransId="{638747C5-CC2D-41A2-BB53-3B6E074B7986}" sibTransId="{DCB0E326-86D3-43CF-8090-4328D82AF205}"/>
    <dgm:cxn modelId="{3009B340-D6C9-4799-81FE-B1736D7CDF0F}" type="presOf" srcId="{770E2556-A026-4551-9B0E-0BE598B7BD6B}" destId="{72B25B61-62F7-4031-A9A3-4A4935C04DA1}" srcOrd="0" destOrd="0" presId="urn:microsoft.com/office/officeart/2005/8/layout/vList5"/>
    <dgm:cxn modelId="{05EBC45C-CF39-4BCF-8FB3-EFFD8557F1E7}" type="presOf" srcId="{61F6775F-72F8-4DEC-989F-8A28140D7727}" destId="{CE2A4E42-1193-4EC7-BC37-377D0CE7F4C8}" srcOrd="0" destOrd="4" presId="urn:microsoft.com/office/officeart/2005/8/layout/vList5"/>
    <dgm:cxn modelId="{A1692B5F-A38F-416F-81E4-E8D9A0CB81B4}" srcId="{770E2556-A026-4551-9B0E-0BE598B7BD6B}" destId="{F9E3F477-649F-4C49-A1A7-5A7DC36F16F9}" srcOrd="0" destOrd="0" parTransId="{9AC55E87-AF99-4638-BF15-AB2455FFC516}" sibTransId="{7B3B081E-0862-4E34-AB50-FF74DE88ADE9}"/>
    <dgm:cxn modelId="{BE2F5F41-379E-4367-8E07-CA8133650DA2}" type="presOf" srcId="{78434407-BDEB-4327-BF59-2BDA6129EBEF}" destId="{5464C062-58DD-47B7-A5BD-0AC0EEE8D02E}" srcOrd="0" destOrd="1" presId="urn:microsoft.com/office/officeart/2005/8/layout/vList5"/>
    <dgm:cxn modelId="{8C552365-E00D-4CB8-9B03-C9C954A0BA7F}" srcId="{1E3BF5B1-7B4A-44C3-B8D9-85E18FC07A38}" destId="{61F6775F-72F8-4DEC-989F-8A28140D7727}" srcOrd="4" destOrd="0" parTransId="{74CC0EBD-37EE-4C0E-9D98-7F1866BCB974}" sibTransId="{CE177672-E143-42B9-840A-9E6115D3F370}"/>
    <dgm:cxn modelId="{E962CA46-621B-42C2-B6E0-95953B672A9A}" type="presOf" srcId="{60290AF3-E5F6-46E2-B3E8-CB5517B1EACC}" destId="{CE2A4E42-1193-4EC7-BC37-377D0CE7F4C8}" srcOrd="0" destOrd="5" presId="urn:microsoft.com/office/officeart/2005/8/layout/vList5"/>
    <dgm:cxn modelId="{16FC0A74-45C3-4C91-BCF0-E0AD09618A30}" srcId="{1E3BF5B1-7B4A-44C3-B8D9-85E18FC07A38}" destId="{C13DD542-4231-4F5D-A63C-C13292B17AFC}" srcOrd="0" destOrd="0" parTransId="{BFF931AE-52EB-48AB-A0CC-752F1E0F6352}" sibTransId="{E9108175-B53A-4E96-9014-3D70D2CC5753}"/>
    <dgm:cxn modelId="{58CDBE7B-65ED-4891-8F4D-0FCF410B0971}" type="presOf" srcId="{1E3BF5B1-7B4A-44C3-B8D9-85E18FC07A38}" destId="{7199100A-BF67-45EA-8FD1-3139DF87A1E4}" srcOrd="0" destOrd="0" presId="urn:microsoft.com/office/officeart/2005/8/layout/vList5"/>
    <dgm:cxn modelId="{42C6827C-700E-4931-A6AC-2FA68B81B7B3}" type="presOf" srcId="{33CAA546-78E9-40EB-B3A2-49C92719E76C}" destId="{5464C062-58DD-47B7-A5BD-0AC0EEE8D02E}" srcOrd="0" destOrd="4" presId="urn:microsoft.com/office/officeart/2005/8/layout/vList5"/>
    <dgm:cxn modelId="{F3D66E81-4871-48DC-81CA-63DAC50591E4}" srcId="{1E3BF5B1-7B4A-44C3-B8D9-85E18FC07A38}" destId="{8788F6A7-9CDD-4BCB-8C2B-6AF4305F0DFD}" srcOrd="3" destOrd="0" parTransId="{4AE13544-4875-4CBC-BFA4-B7DD2D52BFB4}" sibTransId="{43C280F2-E43E-4184-B7BA-899B673335A2}"/>
    <dgm:cxn modelId="{4244CB87-11F5-4F5C-A045-A6CC229D402F}" srcId="{1E3BF5B1-7B4A-44C3-B8D9-85E18FC07A38}" destId="{91BFD3D5-A75D-4BCD-9D73-530C7F00445F}" srcOrd="1" destOrd="0" parTransId="{F070BA8E-2A8C-4304-AF79-9A42611D1FF8}" sibTransId="{FB90B9FB-AFE6-4C3C-8786-F94D7023766D}"/>
    <dgm:cxn modelId="{21653E98-9362-41AA-93EF-295E78BD309D}" srcId="{412D0227-13F5-43F0-8B7D-0D12DE307EF5}" destId="{1E3BF5B1-7B4A-44C3-B8D9-85E18FC07A38}" srcOrd="1" destOrd="0" parTransId="{072F0F21-9088-4FC7-98AA-1D601B1D9A21}" sibTransId="{8BAEC7AF-C832-45F2-9080-A251D3D435EB}"/>
    <dgm:cxn modelId="{5FB6C09B-CFC6-415C-BDC6-FFE3939D7097}" srcId="{770E2556-A026-4551-9B0E-0BE598B7BD6B}" destId="{33CAA546-78E9-40EB-B3A2-49C92719E76C}" srcOrd="4" destOrd="0" parTransId="{B3F0152B-659A-4B56-BE6D-099899AB5E35}" sibTransId="{CD922590-C216-4C9C-A71D-0DA0702AB7BE}"/>
    <dgm:cxn modelId="{DD86B1A9-590E-4A4B-99D9-94866EC7D7C5}" type="presOf" srcId="{91BFD3D5-A75D-4BCD-9D73-530C7F00445F}" destId="{CE2A4E42-1193-4EC7-BC37-377D0CE7F4C8}" srcOrd="0" destOrd="1" presId="urn:microsoft.com/office/officeart/2005/8/layout/vList5"/>
    <dgm:cxn modelId="{22AFCBAB-D17F-43B1-B68D-996D2D487358}" type="presOf" srcId="{ED15B54D-F73E-4DCE-946B-A1D7CF2E2A88}" destId="{5464C062-58DD-47B7-A5BD-0AC0EEE8D02E}" srcOrd="0" destOrd="2" presId="urn:microsoft.com/office/officeart/2005/8/layout/vList5"/>
    <dgm:cxn modelId="{D9EB79B8-7FF3-47DE-9BF5-583BCD0DBED7}" srcId="{770E2556-A026-4551-9B0E-0BE598B7BD6B}" destId="{74EE9ED0-2DAA-4472-9C23-6094949526FD}" srcOrd="3" destOrd="0" parTransId="{1732CDB7-AECE-4C5E-9FD6-65F696D6E42B}" sibTransId="{509DE45E-C63F-4D80-9526-1067D6AD45DF}"/>
    <dgm:cxn modelId="{5B7230BC-0458-4DA4-9C6D-8D9D177A6B5D}" type="presOf" srcId="{F9E3F477-649F-4C49-A1A7-5A7DC36F16F9}" destId="{5464C062-58DD-47B7-A5BD-0AC0EEE8D02E}" srcOrd="0" destOrd="0" presId="urn:microsoft.com/office/officeart/2005/8/layout/vList5"/>
    <dgm:cxn modelId="{F9F47FC8-086B-4E19-A3AC-055CE0984578}" type="presOf" srcId="{30C41135-A38B-40DF-B265-06264E45BC4F}" destId="{CE2A4E42-1193-4EC7-BC37-377D0CE7F4C8}" srcOrd="0" destOrd="2" presId="urn:microsoft.com/office/officeart/2005/8/layout/vList5"/>
    <dgm:cxn modelId="{12CA7FCB-E411-4C43-BC8D-EAA4D06E776A}" type="presOf" srcId="{8788F6A7-9CDD-4BCB-8C2B-6AF4305F0DFD}" destId="{CE2A4E42-1193-4EC7-BC37-377D0CE7F4C8}" srcOrd="0" destOrd="3" presId="urn:microsoft.com/office/officeart/2005/8/layout/vList5"/>
    <dgm:cxn modelId="{B7AF52D8-0345-4272-8387-B1922FB3225E}" type="presOf" srcId="{C13DD542-4231-4F5D-A63C-C13292B17AFC}" destId="{CE2A4E42-1193-4EC7-BC37-377D0CE7F4C8}" srcOrd="0" destOrd="0" presId="urn:microsoft.com/office/officeart/2005/8/layout/vList5"/>
    <dgm:cxn modelId="{4C6B7EEA-23D4-4CFA-ABAB-42D85E907273}" type="presOf" srcId="{412D0227-13F5-43F0-8B7D-0D12DE307EF5}" destId="{BA98E77C-0C5B-4748-A4FF-C90963CDC1E3}" srcOrd="0" destOrd="0" presId="urn:microsoft.com/office/officeart/2005/8/layout/vList5"/>
    <dgm:cxn modelId="{98FE77EC-CB45-4D04-B504-80C8F0D7DA6A}" srcId="{770E2556-A026-4551-9B0E-0BE598B7BD6B}" destId="{ED15B54D-F73E-4DCE-946B-A1D7CF2E2A88}" srcOrd="2" destOrd="0" parTransId="{4AF0A000-EDA1-4B3C-B2A7-411536513E2A}" sibTransId="{5B1D9FA0-181B-40A5-B460-4D7B97A7B471}"/>
    <dgm:cxn modelId="{DDC6CDED-A98A-40CC-BDE4-812B31037AAF}" srcId="{770E2556-A026-4551-9B0E-0BE598B7BD6B}" destId="{78434407-BDEB-4327-BF59-2BDA6129EBEF}" srcOrd="1" destOrd="0" parTransId="{3371DC49-3F8B-474F-9DA2-812374AD8C63}" sibTransId="{A16F8CF8-34A8-4109-988B-4D4DB84FE1E3}"/>
    <dgm:cxn modelId="{AE5529FB-DCD9-4CEE-B0EA-32192FF6C78C}" srcId="{1E3BF5B1-7B4A-44C3-B8D9-85E18FC07A38}" destId="{60290AF3-E5F6-46E2-B3E8-CB5517B1EACC}" srcOrd="5" destOrd="0" parTransId="{D8EE3600-0520-412B-9612-337715EEDBF9}" sibTransId="{60FEC4EA-DE68-4313-B689-CD3384CD104F}"/>
    <dgm:cxn modelId="{B5BD5DAC-4585-4A6F-90EB-35FE5FF84A7D}" type="presParOf" srcId="{BA98E77C-0C5B-4748-A4FF-C90963CDC1E3}" destId="{EC7B43F1-AAD9-43CE-89E4-F7A05658EF6C}" srcOrd="0" destOrd="0" presId="urn:microsoft.com/office/officeart/2005/8/layout/vList5"/>
    <dgm:cxn modelId="{8ECBFABA-2401-49CA-A3D1-026B0ED87AEC}" type="presParOf" srcId="{EC7B43F1-AAD9-43CE-89E4-F7A05658EF6C}" destId="{72B25B61-62F7-4031-A9A3-4A4935C04DA1}" srcOrd="0" destOrd="0" presId="urn:microsoft.com/office/officeart/2005/8/layout/vList5"/>
    <dgm:cxn modelId="{C8D4B995-70FA-45B2-B3A8-0C155D6A2EE6}" type="presParOf" srcId="{EC7B43F1-AAD9-43CE-89E4-F7A05658EF6C}" destId="{5464C062-58DD-47B7-A5BD-0AC0EEE8D02E}" srcOrd="1" destOrd="0" presId="urn:microsoft.com/office/officeart/2005/8/layout/vList5"/>
    <dgm:cxn modelId="{340B0F5A-F460-41B7-AB55-0E1044436C03}" type="presParOf" srcId="{BA98E77C-0C5B-4748-A4FF-C90963CDC1E3}" destId="{792E1C82-EF7E-418B-B9DC-D7EFDB7E63F0}" srcOrd="1" destOrd="0" presId="urn:microsoft.com/office/officeart/2005/8/layout/vList5"/>
    <dgm:cxn modelId="{187F72BF-BF3C-4208-AEF7-9F85B611EC6E}" type="presParOf" srcId="{BA98E77C-0C5B-4748-A4FF-C90963CDC1E3}" destId="{1A26F6FE-60FB-4DCD-B3DA-16FEA0DEF7C2}" srcOrd="2" destOrd="0" presId="urn:microsoft.com/office/officeart/2005/8/layout/vList5"/>
    <dgm:cxn modelId="{2174C6AA-64FE-4EE6-8979-FBD3830F3CFA}" type="presParOf" srcId="{1A26F6FE-60FB-4DCD-B3DA-16FEA0DEF7C2}" destId="{7199100A-BF67-45EA-8FD1-3139DF87A1E4}" srcOrd="0" destOrd="0" presId="urn:microsoft.com/office/officeart/2005/8/layout/vList5"/>
    <dgm:cxn modelId="{9741B3FE-CD0D-4BF2-9557-C800F1491586}" type="presParOf" srcId="{1A26F6FE-60FB-4DCD-B3DA-16FEA0DEF7C2}" destId="{CE2A4E42-1193-4EC7-BC37-377D0CE7F4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69FE3-2D3D-48AA-AAED-7F36BE9F882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5BA308-3A0B-4D0D-A01C-5B6E58F3AD30}">
      <dgm:prSet/>
      <dgm:spPr/>
      <dgm:t>
        <a:bodyPr/>
        <a:lstStyle/>
        <a:p>
          <a:pPr algn="l"/>
          <a:r>
            <a:rPr lang="fr-FR" dirty="0"/>
            <a:t>Un programme est une suite de brique  « empilées » les unes sur les autres.</a:t>
          </a:r>
          <a:endParaRPr lang="en-US" dirty="0"/>
        </a:p>
      </dgm:t>
    </dgm:pt>
    <dgm:pt modelId="{43C70B1C-BED2-4DBB-BCC3-F872A44F06F7}" type="parTrans" cxnId="{E6563DD6-259B-4868-A92B-9931B6D2E66A}">
      <dgm:prSet/>
      <dgm:spPr/>
      <dgm:t>
        <a:bodyPr/>
        <a:lstStyle/>
        <a:p>
          <a:endParaRPr lang="en-US"/>
        </a:p>
      </dgm:t>
    </dgm:pt>
    <dgm:pt modelId="{3AEBB0A9-408A-4806-B2C8-766C590D1388}" type="sibTrans" cxnId="{E6563DD6-259B-4868-A92B-9931B6D2E66A}">
      <dgm:prSet/>
      <dgm:spPr/>
      <dgm:t>
        <a:bodyPr/>
        <a:lstStyle/>
        <a:p>
          <a:endParaRPr lang="en-US"/>
        </a:p>
      </dgm:t>
    </dgm:pt>
    <dgm:pt modelId="{6F51CB68-5F3A-452C-A9C8-EBF3F0E59A50}">
      <dgm:prSet/>
      <dgm:spPr/>
      <dgm:t>
        <a:bodyPr/>
        <a:lstStyle/>
        <a:p>
          <a:r>
            <a:rPr lang="fr-FR" dirty="0"/>
            <a:t>Ce programme doit ensuite être compilé grâce à l’</a:t>
          </a:r>
          <a:r>
            <a:rPr lang="fr-FR" dirty="0" err="1"/>
            <a:t>ipad</a:t>
          </a:r>
          <a:r>
            <a:rPr lang="fr-FR" dirty="0"/>
            <a:t>/ordinateur.</a:t>
          </a:r>
          <a:endParaRPr lang="en-US" dirty="0"/>
        </a:p>
      </dgm:t>
    </dgm:pt>
    <dgm:pt modelId="{BA23A376-2A1A-4A8F-ADD5-2D27D81C1A5F}" type="parTrans" cxnId="{C8D4CD12-1A99-42AC-9729-306B8CF3E920}">
      <dgm:prSet/>
      <dgm:spPr/>
      <dgm:t>
        <a:bodyPr/>
        <a:lstStyle/>
        <a:p>
          <a:endParaRPr lang="en-US"/>
        </a:p>
      </dgm:t>
    </dgm:pt>
    <dgm:pt modelId="{B5E5F11E-A6CE-403A-9EC3-65C2CAAC0280}" type="sibTrans" cxnId="{C8D4CD12-1A99-42AC-9729-306B8CF3E920}">
      <dgm:prSet/>
      <dgm:spPr/>
      <dgm:t>
        <a:bodyPr/>
        <a:lstStyle/>
        <a:p>
          <a:endParaRPr lang="en-US"/>
        </a:p>
      </dgm:t>
    </dgm:pt>
    <dgm:pt modelId="{64115ECA-D1AF-4A9F-9930-2E87760C8837}">
      <dgm:prSet/>
      <dgm:spPr/>
      <dgm:t>
        <a:bodyPr/>
        <a:lstStyle/>
        <a:p>
          <a:r>
            <a:rPr lang="fr-FR" dirty="0"/>
            <a:t>Une fois compilé, il peut être envoyé (téléversement) vers le robot.</a:t>
          </a:r>
          <a:endParaRPr lang="en-US" dirty="0"/>
        </a:p>
      </dgm:t>
    </dgm:pt>
    <dgm:pt modelId="{FF680243-6B8C-4478-BA73-D6FDB9279BF7}" type="parTrans" cxnId="{E5AA26D9-93D0-4FE2-A173-1145985CCDF0}">
      <dgm:prSet/>
      <dgm:spPr/>
      <dgm:t>
        <a:bodyPr/>
        <a:lstStyle/>
        <a:p>
          <a:endParaRPr lang="en-US"/>
        </a:p>
      </dgm:t>
    </dgm:pt>
    <dgm:pt modelId="{3CB7F0BE-3848-4B5F-A9CD-10FE0B54929D}" type="sibTrans" cxnId="{E5AA26D9-93D0-4FE2-A173-1145985CCDF0}">
      <dgm:prSet/>
      <dgm:spPr/>
      <dgm:t>
        <a:bodyPr/>
        <a:lstStyle/>
        <a:p>
          <a:endParaRPr lang="en-US"/>
        </a:p>
      </dgm:t>
    </dgm:pt>
    <dgm:pt modelId="{F6BAFDF3-1558-461B-800A-2B740F6AF771}">
      <dgm:prSet/>
      <dgm:spPr/>
      <dgm:t>
        <a:bodyPr/>
        <a:lstStyle/>
        <a:p>
          <a:r>
            <a:rPr lang="fr-FR" dirty="0"/>
            <a:t>Une fois téléversé, le robot est autonome pour démarrer le programme (plus besoin de l’</a:t>
          </a:r>
          <a:r>
            <a:rPr lang="fr-FR" dirty="0" err="1"/>
            <a:t>ipad</a:t>
          </a:r>
          <a:r>
            <a:rPr lang="fr-FR" dirty="0"/>
            <a:t>/ordinateur).</a:t>
          </a:r>
          <a:endParaRPr lang="en-US" dirty="0"/>
        </a:p>
      </dgm:t>
    </dgm:pt>
    <dgm:pt modelId="{7A17530C-4E9C-4741-8E42-FA79840F0933}" type="parTrans" cxnId="{415A1939-00EA-4414-B8FB-B0019F72088E}">
      <dgm:prSet/>
      <dgm:spPr/>
      <dgm:t>
        <a:bodyPr/>
        <a:lstStyle/>
        <a:p>
          <a:endParaRPr lang="en-US"/>
        </a:p>
      </dgm:t>
    </dgm:pt>
    <dgm:pt modelId="{4C6A444E-0717-4564-BDCB-69AB1CAD546D}" type="sibTrans" cxnId="{415A1939-00EA-4414-B8FB-B0019F72088E}">
      <dgm:prSet/>
      <dgm:spPr/>
      <dgm:t>
        <a:bodyPr/>
        <a:lstStyle/>
        <a:p>
          <a:endParaRPr lang="en-US"/>
        </a:p>
      </dgm:t>
    </dgm:pt>
    <dgm:pt modelId="{0B9611AD-F6E7-45D6-9C30-CD2DD47F3827}" type="pres">
      <dgm:prSet presAssocID="{69269FE3-2D3D-48AA-AAED-7F36BE9F88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C23842-8FAC-4865-A358-DB1E190B69D1}" type="pres">
      <dgm:prSet presAssocID="{D45BA308-3A0B-4D0D-A01C-5B6E58F3AD30}" presName="hierRoot1" presStyleCnt="0"/>
      <dgm:spPr/>
    </dgm:pt>
    <dgm:pt modelId="{F8C2DE6B-2366-4C1B-8314-6CE532A18D94}" type="pres">
      <dgm:prSet presAssocID="{D45BA308-3A0B-4D0D-A01C-5B6E58F3AD30}" presName="composite" presStyleCnt="0"/>
      <dgm:spPr/>
    </dgm:pt>
    <dgm:pt modelId="{3B56DD40-E6A7-465F-9354-D4EB425BA19A}" type="pres">
      <dgm:prSet presAssocID="{D45BA308-3A0B-4D0D-A01C-5B6E58F3AD30}" presName="background" presStyleLbl="node0" presStyleIdx="0" presStyleCnt="4"/>
      <dgm:spPr/>
    </dgm:pt>
    <dgm:pt modelId="{F6A3F181-22A3-4444-B2ED-9F77C00E48F5}" type="pres">
      <dgm:prSet presAssocID="{D45BA308-3A0B-4D0D-A01C-5B6E58F3AD30}" presName="text" presStyleLbl="fgAcc0" presStyleIdx="0" presStyleCnt="4">
        <dgm:presLayoutVars>
          <dgm:chPref val="3"/>
        </dgm:presLayoutVars>
      </dgm:prSet>
      <dgm:spPr/>
    </dgm:pt>
    <dgm:pt modelId="{9272F7DF-5702-4BCA-90E5-B66C99706EC9}" type="pres">
      <dgm:prSet presAssocID="{D45BA308-3A0B-4D0D-A01C-5B6E58F3AD30}" presName="hierChild2" presStyleCnt="0"/>
      <dgm:spPr/>
    </dgm:pt>
    <dgm:pt modelId="{1EDFECD5-1B8E-4806-8779-87561425D4C6}" type="pres">
      <dgm:prSet presAssocID="{6F51CB68-5F3A-452C-A9C8-EBF3F0E59A50}" presName="hierRoot1" presStyleCnt="0"/>
      <dgm:spPr/>
    </dgm:pt>
    <dgm:pt modelId="{2B7E28F3-B68D-4B16-BBEF-D4438D4364B9}" type="pres">
      <dgm:prSet presAssocID="{6F51CB68-5F3A-452C-A9C8-EBF3F0E59A50}" presName="composite" presStyleCnt="0"/>
      <dgm:spPr/>
    </dgm:pt>
    <dgm:pt modelId="{4942D559-17FB-4F32-B6A6-C90F876E8C1E}" type="pres">
      <dgm:prSet presAssocID="{6F51CB68-5F3A-452C-A9C8-EBF3F0E59A50}" presName="background" presStyleLbl="node0" presStyleIdx="1" presStyleCnt="4"/>
      <dgm:spPr/>
    </dgm:pt>
    <dgm:pt modelId="{B61D4721-2C1F-47AA-9246-9B3B520FBEF4}" type="pres">
      <dgm:prSet presAssocID="{6F51CB68-5F3A-452C-A9C8-EBF3F0E59A50}" presName="text" presStyleLbl="fgAcc0" presStyleIdx="1" presStyleCnt="4">
        <dgm:presLayoutVars>
          <dgm:chPref val="3"/>
        </dgm:presLayoutVars>
      </dgm:prSet>
      <dgm:spPr/>
    </dgm:pt>
    <dgm:pt modelId="{61623505-F2CF-452C-86D6-FEE2FADF8A0F}" type="pres">
      <dgm:prSet presAssocID="{6F51CB68-5F3A-452C-A9C8-EBF3F0E59A50}" presName="hierChild2" presStyleCnt="0"/>
      <dgm:spPr/>
    </dgm:pt>
    <dgm:pt modelId="{2B5919E3-1CBE-4DF8-8BF9-5A9F19229448}" type="pres">
      <dgm:prSet presAssocID="{64115ECA-D1AF-4A9F-9930-2E87760C8837}" presName="hierRoot1" presStyleCnt="0"/>
      <dgm:spPr/>
    </dgm:pt>
    <dgm:pt modelId="{3EAF0CBA-220C-4466-86FC-E41AD06ED5F7}" type="pres">
      <dgm:prSet presAssocID="{64115ECA-D1AF-4A9F-9930-2E87760C8837}" presName="composite" presStyleCnt="0"/>
      <dgm:spPr/>
    </dgm:pt>
    <dgm:pt modelId="{E522605C-A8BC-41D8-83B2-1E4A34CBE21E}" type="pres">
      <dgm:prSet presAssocID="{64115ECA-D1AF-4A9F-9930-2E87760C8837}" presName="background" presStyleLbl="node0" presStyleIdx="2" presStyleCnt="4"/>
      <dgm:spPr/>
    </dgm:pt>
    <dgm:pt modelId="{4CE56558-4B2E-4376-B917-5396468A8DCB}" type="pres">
      <dgm:prSet presAssocID="{64115ECA-D1AF-4A9F-9930-2E87760C8837}" presName="text" presStyleLbl="fgAcc0" presStyleIdx="2" presStyleCnt="4">
        <dgm:presLayoutVars>
          <dgm:chPref val="3"/>
        </dgm:presLayoutVars>
      </dgm:prSet>
      <dgm:spPr/>
    </dgm:pt>
    <dgm:pt modelId="{9AD38794-BB3C-42FD-9129-FAB6446F0C51}" type="pres">
      <dgm:prSet presAssocID="{64115ECA-D1AF-4A9F-9930-2E87760C8837}" presName="hierChild2" presStyleCnt="0"/>
      <dgm:spPr/>
    </dgm:pt>
    <dgm:pt modelId="{A987D2BE-0615-4422-8DD0-C4E612D73F81}" type="pres">
      <dgm:prSet presAssocID="{F6BAFDF3-1558-461B-800A-2B740F6AF771}" presName="hierRoot1" presStyleCnt="0"/>
      <dgm:spPr/>
    </dgm:pt>
    <dgm:pt modelId="{ACB59395-625E-4BD8-BDDA-F5A44A3F5914}" type="pres">
      <dgm:prSet presAssocID="{F6BAFDF3-1558-461B-800A-2B740F6AF771}" presName="composite" presStyleCnt="0"/>
      <dgm:spPr/>
    </dgm:pt>
    <dgm:pt modelId="{32421822-88BD-4A60-BFBA-A6D51CD4E672}" type="pres">
      <dgm:prSet presAssocID="{F6BAFDF3-1558-461B-800A-2B740F6AF771}" presName="background" presStyleLbl="node0" presStyleIdx="3" presStyleCnt="4"/>
      <dgm:spPr/>
    </dgm:pt>
    <dgm:pt modelId="{242FB81F-A74D-4A4D-9EF8-043EA2AB0758}" type="pres">
      <dgm:prSet presAssocID="{F6BAFDF3-1558-461B-800A-2B740F6AF771}" presName="text" presStyleLbl="fgAcc0" presStyleIdx="3" presStyleCnt="4">
        <dgm:presLayoutVars>
          <dgm:chPref val="3"/>
        </dgm:presLayoutVars>
      </dgm:prSet>
      <dgm:spPr/>
    </dgm:pt>
    <dgm:pt modelId="{BD07874E-495C-4D01-8530-74AF336D12A8}" type="pres">
      <dgm:prSet presAssocID="{F6BAFDF3-1558-461B-800A-2B740F6AF771}" presName="hierChild2" presStyleCnt="0"/>
      <dgm:spPr/>
    </dgm:pt>
  </dgm:ptLst>
  <dgm:cxnLst>
    <dgm:cxn modelId="{C8D4CD12-1A99-42AC-9729-306B8CF3E920}" srcId="{69269FE3-2D3D-48AA-AAED-7F36BE9F882A}" destId="{6F51CB68-5F3A-452C-A9C8-EBF3F0E59A50}" srcOrd="1" destOrd="0" parTransId="{BA23A376-2A1A-4A8F-ADD5-2D27D81C1A5F}" sibTransId="{B5E5F11E-A6CE-403A-9EC3-65C2CAAC0280}"/>
    <dgm:cxn modelId="{E401AC2B-28CC-4344-88AA-D489C3D992DA}" type="presOf" srcId="{F6BAFDF3-1558-461B-800A-2B740F6AF771}" destId="{242FB81F-A74D-4A4D-9EF8-043EA2AB0758}" srcOrd="0" destOrd="0" presId="urn:microsoft.com/office/officeart/2005/8/layout/hierarchy1"/>
    <dgm:cxn modelId="{415A1939-00EA-4414-B8FB-B0019F72088E}" srcId="{69269FE3-2D3D-48AA-AAED-7F36BE9F882A}" destId="{F6BAFDF3-1558-461B-800A-2B740F6AF771}" srcOrd="3" destOrd="0" parTransId="{7A17530C-4E9C-4741-8E42-FA79840F0933}" sibTransId="{4C6A444E-0717-4564-BDCB-69AB1CAD546D}"/>
    <dgm:cxn modelId="{ADC34480-0EC6-4094-AA98-1E98E9974C6C}" type="presOf" srcId="{D45BA308-3A0B-4D0D-A01C-5B6E58F3AD30}" destId="{F6A3F181-22A3-4444-B2ED-9F77C00E48F5}" srcOrd="0" destOrd="0" presId="urn:microsoft.com/office/officeart/2005/8/layout/hierarchy1"/>
    <dgm:cxn modelId="{F2DD529C-5DFF-4AC2-8CB2-E1CDDD80F31B}" type="presOf" srcId="{69269FE3-2D3D-48AA-AAED-7F36BE9F882A}" destId="{0B9611AD-F6E7-45D6-9C30-CD2DD47F3827}" srcOrd="0" destOrd="0" presId="urn:microsoft.com/office/officeart/2005/8/layout/hierarchy1"/>
    <dgm:cxn modelId="{E6563DD6-259B-4868-A92B-9931B6D2E66A}" srcId="{69269FE3-2D3D-48AA-AAED-7F36BE9F882A}" destId="{D45BA308-3A0B-4D0D-A01C-5B6E58F3AD30}" srcOrd="0" destOrd="0" parTransId="{43C70B1C-BED2-4DBB-BCC3-F872A44F06F7}" sibTransId="{3AEBB0A9-408A-4806-B2C8-766C590D1388}"/>
    <dgm:cxn modelId="{E5AA26D9-93D0-4FE2-A173-1145985CCDF0}" srcId="{69269FE3-2D3D-48AA-AAED-7F36BE9F882A}" destId="{64115ECA-D1AF-4A9F-9930-2E87760C8837}" srcOrd="2" destOrd="0" parTransId="{FF680243-6B8C-4478-BA73-D6FDB9279BF7}" sibTransId="{3CB7F0BE-3848-4B5F-A9CD-10FE0B54929D}"/>
    <dgm:cxn modelId="{AF240EDE-8A33-4D31-B89E-0FD13B692051}" type="presOf" srcId="{6F51CB68-5F3A-452C-A9C8-EBF3F0E59A50}" destId="{B61D4721-2C1F-47AA-9246-9B3B520FBEF4}" srcOrd="0" destOrd="0" presId="urn:microsoft.com/office/officeart/2005/8/layout/hierarchy1"/>
    <dgm:cxn modelId="{9BD720ED-C5BE-4693-AA8C-09C3711A051D}" type="presOf" srcId="{64115ECA-D1AF-4A9F-9930-2E87760C8837}" destId="{4CE56558-4B2E-4376-B917-5396468A8DCB}" srcOrd="0" destOrd="0" presId="urn:microsoft.com/office/officeart/2005/8/layout/hierarchy1"/>
    <dgm:cxn modelId="{39A6BEAE-93A7-4FF3-8174-BD0130005CF4}" type="presParOf" srcId="{0B9611AD-F6E7-45D6-9C30-CD2DD47F3827}" destId="{16C23842-8FAC-4865-A358-DB1E190B69D1}" srcOrd="0" destOrd="0" presId="urn:microsoft.com/office/officeart/2005/8/layout/hierarchy1"/>
    <dgm:cxn modelId="{ACBBB7A1-1DC6-4C19-AB96-2C7185887058}" type="presParOf" srcId="{16C23842-8FAC-4865-A358-DB1E190B69D1}" destId="{F8C2DE6B-2366-4C1B-8314-6CE532A18D94}" srcOrd="0" destOrd="0" presId="urn:microsoft.com/office/officeart/2005/8/layout/hierarchy1"/>
    <dgm:cxn modelId="{6F13090F-9ECA-4286-BE7D-CF67F393F295}" type="presParOf" srcId="{F8C2DE6B-2366-4C1B-8314-6CE532A18D94}" destId="{3B56DD40-E6A7-465F-9354-D4EB425BA19A}" srcOrd="0" destOrd="0" presId="urn:microsoft.com/office/officeart/2005/8/layout/hierarchy1"/>
    <dgm:cxn modelId="{DFF9C0E9-42CB-4897-BBB9-106A1EB9459A}" type="presParOf" srcId="{F8C2DE6B-2366-4C1B-8314-6CE532A18D94}" destId="{F6A3F181-22A3-4444-B2ED-9F77C00E48F5}" srcOrd="1" destOrd="0" presId="urn:microsoft.com/office/officeart/2005/8/layout/hierarchy1"/>
    <dgm:cxn modelId="{1EACEA06-F281-4B11-A4C7-7C5ED09BBCDF}" type="presParOf" srcId="{16C23842-8FAC-4865-A358-DB1E190B69D1}" destId="{9272F7DF-5702-4BCA-90E5-B66C99706EC9}" srcOrd="1" destOrd="0" presId="urn:microsoft.com/office/officeart/2005/8/layout/hierarchy1"/>
    <dgm:cxn modelId="{E2189E8F-83BA-40D6-9B48-17ED40F4F39C}" type="presParOf" srcId="{0B9611AD-F6E7-45D6-9C30-CD2DD47F3827}" destId="{1EDFECD5-1B8E-4806-8779-87561425D4C6}" srcOrd="1" destOrd="0" presId="urn:microsoft.com/office/officeart/2005/8/layout/hierarchy1"/>
    <dgm:cxn modelId="{ADC971EB-325E-4930-810F-4A3A0A06D766}" type="presParOf" srcId="{1EDFECD5-1B8E-4806-8779-87561425D4C6}" destId="{2B7E28F3-B68D-4B16-BBEF-D4438D4364B9}" srcOrd="0" destOrd="0" presId="urn:microsoft.com/office/officeart/2005/8/layout/hierarchy1"/>
    <dgm:cxn modelId="{C3C56A4C-F335-4CE4-BE60-204E841CB90E}" type="presParOf" srcId="{2B7E28F3-B68D-4B16-BBEF-D4438D4364B9}" destId="{4942D559-17FB-4F32-B6A6-C90F876E8C1E}" srcOrd="0" destOrd="0" presId="urn:microsoft.com/office/officeart/2005/8/layout/hierarchy1"/>
    <dgm:cxn modelId="{BA0E64AE-513F-4207-8667-4EF028F07E2B}" type="presParOf" srcId="{2B7E28F3-B68D-4B16-BBEF-D4438D4364B9}" destId="{B61D4721-2C1F-47AA-9246-9B3B520FBEF4}" srcOrd="1" destOrd="0" presId="urn:microsoft.com/office/officeart/2005/8/layout/hierarchy1"/>
    <dgm:cxn modelId="{03C5B652-DB19-43F2-BFE2-1CDA42997D5D}" type="presParOf" srcId="{1EDFECD5-1B8E-4806-8779-87561425D4C6}" destId="{61623505-F2CF-452C-86D6-FEE2FADF8A0F}" srcOrd="1" destOrd="0" presId="urn:microsoft.com/office/officeart/2005/8/layout/hierarchy1"/>
    <dgm:cxn modelId="{E0AED8AA-D647-45B3-BB61-EC35F908D5FC}" type="presParOf" srcId="{0B9611AD-F6E7-45D6-9C30-CD2DD47F3827}" destId="{2B5919E3-1CBE-4DF8-8BF9-5A9F19229448}" srcOrd="2" destOrd="0" presId="urn:microsoft.com/office/officeart/2005/8/layout/hierarchy1"/>
    <dgm:cxn modelId="{C0117E6D-D30E-4B16-958E-59DFA7C46FE3}" type="presParOf" srcId="{2B5919E3-1CBE-4DF8-8BF9-5A9F19229448}" destId="{3EAF0CBA-220C-4466-86FC-E41AD06ED5F7}" srcOrd="0" destOrd="0" presId="urn:microsoft.com/office/officeart/2005/8/layout/hierarchy1"/>
    <dgm:cxn modelId="{C1CDD018-9966-468A-9C96-E866C8ED409E}" type="presParOf" srcId="{3EAF0CBA-220C-4466-86FC-E41AD06ED5F7}" destId="{E522605C-A8BC-41D8-83B2-1E4A34CBE21E}" srcOrd="0" destOrd="0" presId="urn:microsoft.com/office/officeart/2005/8/layout/hierarchy1"/>
    <dgm:cxn modelId="{0C867D1A-B64F-4BAE-8C5E-3B9E4EBA556F}" type="presParOf" srcId="{3EAF0CBA-220C-4466-86FC-E41AD06ED5F7}" destId="{4CE56558-4B2E-4376-B917-5396468A8DCB}" srcOrd="1" destOrd="0" presId="urn:microsoft.com/office/officeart/2005/8/layout/hierarchy1"/>
    <dgm:cxn modelId="{F358D853-FB70-42D9-AA31-01EBDEB0CCAD}" type="presParOf" srcId="{2B5919E3-1CBE-4DF8-8BF9-5A9F19229448}" destId="{9AD38794-BB3C-42FD-9129-FAB6446F0C51}" srcOrd="1" destOrd="0" presId="urn:microsoft.com/office/officeart/2005/8/layout/hierarchy1"/>
    <dgm:cxn modelId="{F245F337-83D9-4972-A887-DD5BD3DB7DDE}" type="presParOf" srcId="{0B9611AD-F6E7-45D6-9C30-CD2DD47F3827}" destId="{A987D2BE-0615-4422-8DD0-C4E612D73F81}" srcOrd="3" destOrd="0" presId="urn:microsoft.com/office/officeart/2005/8/layout/hierarchy1"/>
    <dgm:cxn modelId="{AE543B33-C3AF-460F-A14A-A1D8236AA264}" type="presParOf" srcId="{A987D2BE-0615-4422-8DD0-C4E612D73F81}" destId="{ACB59395-625E-4BD8-BDDA-F5A44A3F5914}" srcOrd="0" destOrd="0" presId="urn:microsoft.com/office/officeart/2005/8/layout/hierarchy1"/>
    <dgm:cxn modelId="{6CA87116-0D06-4D6C-927E-97FC7CA6E88E}" type="presParOf" srcId="{ACB59395-625E-4BD8-BDDA-F5A44A3F5914}" destId="{32421822-88BD-4A60-BFBA-A6D51CD4E672}" srcOrd="0" destOrd="0" presId="urn:microsoft.com/office/officeart/2005/8/layout/hierarchy1"/>
    <dgm:cxn modelId="{BCD4D235-EC8C-4B3F-910F-24166CC3F39B}" type="presParOf" srcId="{ACB59395-625E-4BD8-BDDA-F5A44A3F5914}" destId="{242FB81F-A74D-4A4D-9EF8-043EA2AB0758}" srcOrd="1" destOrd="0" presId="urn:microsoft.com/office/officeart/2005/8/layout/hierarchy1"/>
    <dgm:cxn modelId="{8F90922C-3853-4DCB-BC14-72C76436962A}" type="presParOf" srcId="{A987D2BE-0615-4422-8DD0-C4E612D73F81}" destId="{BD07874E-495C-4D01-8530-74AF336D12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06AFA3-996D-4AD0-BE5E-D502F03C27C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F44972-D84F-4075-89DE-4389CA7B1EFD}">
      <dgm:prSet/>
      <dgm:spPr/>
      <dgm:t>
        <a:bodyPr/>
        <a:lstStyle/>
        <a:p>
          <a:pPr>
            <a:defRPr b="1"/>
          </a:pPr>
          <a:r>
            <a:rPr lang="fr-FR" dirty="0"/>
            <a:t>Objectif 1</a:t>
          </a:r>
          <a:endParaRPr lang="en-US" dirty="0"/>
        </a:p>
      </dgm:t>
    </dgm:pt>
    <dgm:pt modelId="{C8B509D1-798B-4B6B-A8CD-F26E3E137110}" type="parTrans" cxnId="{41CCA0E7-224A-470C-99CA-13987015CF45}">
      <dgm:prSet/>
      <dgm:spPr/>
      <dgm:t>
        <a:bodyPr/>
        <a:lstStyle/>
        <a:p>
          <a:endParaRPr lang="en-US"/>
        </a:p>
      </dgm:t>
    </dgm:pt>
    <dgm:pt modelId="{E53ED7E6-7198-4612-8C22-5C939598B862}" type="sibTrans" cxnId="{41CCA0E7-224A-470C-99CA-13987015CF45}">
      <dgm:prSet/>
      <dgm:spPr/>
      <dgm:t>
        <a:bodyPr/>
        <a:lstStyle/>
        <a:p>
          <a:endParaRPr lang="en-US"/>
        </a:p>
      </dgm:t>
    </dgm:pt>
    <dgm:pt modelId="{9BC02B30-8630-4EC4-99B7-B31B697D59C5}">
      <dgm:prSet/>
      <dgm:spPr/>
      <dgm:t>
        <a:bodyPr/>
        <a:lstStyle/>
        <a:p>
          <a:pPr>
            <a:defRPr b="1"/>
          </a:pPr>
          <a:r>
            <a:rPr lang="fr-FR" dirty="0"/>
            <a:t>Objectif 2</a:t>
          </a:r>
          <a:endParaRPr lang="en-US" dirty="0"/>
        </a:p>
      </dgm:t>
    </dgm:pt>
    <dgm:pt modelId="{792D65F6-42C8-42B9-AA3A-D857DB4C3517}" type="parTrans" cxnId="{7E313959-FE62-4B84-B359-D17F60941B5C}">
      <dgm:prSet/>
      <dgm:spPr/>
      <dgm:t>
        <a:bodyPr/>
        <a:lstStyle/>
        <a:p>
          <a:endParaRPr lang="en-US"/>
        </a:p>
      </dgm:t>
    </dgm:pt>
    <dgm:pt modelId="{0D6CD7FC-9F08-442D-83C0-FC5FDDD1023E}" type="sibTrans" cxnId="{7E313959-FE62-4B84-B359-D17F60941B5C}">
      <dgm:prSet/>
      <dgm:spPr/>
      <dgm:t>
        <a:bodyPr/>
        <a:lstStyle/>
        <a:p>
          <a:endParaRPr lang="en-US"/>
        </a:p>
      </dgm:t>
    </dgm:pt>
    <dgm:pt modelId="{16E67003-0A06-4CCE-A4F0-F2F25D8C5097}">
      <dgm:prSet/>
      <dgm:spPr/>
      <dgm:t>
        <a:bodyPr/>
        <a:lstStyle/>
        <a:p>
          <a:r>
            <a:rPr lang="fr-FR" dirty="0"/>
            <a:t>Faire afficher une couleur différente sur chaque LED</a:t>
          </a:r>
          <a:endParaRPr lang="en-US" dirty="0"/>
        </a:p>
      </dgm:t>
    </dgm:pt>
    <dgm:pt modelId="{C8D354BC-AE04-4476-87AF-F66A4D520B54}" type="parTrans" cxnId="{D961026D-A069-4684-81C6-C69F8AD1061C}">
      <dgm:prSet/>
      <dgm:spPr/>
      <dgm:t>
        <a:bodyPr/>
        <a:lstStyle/>
        <a:p>
          <a:endParaRPr lang="en-US"/>
        </a:p>
      </dgm:t>
    </dgm:pt>
    <dgm:pt modelId="{11E53A15-32D3-4B8E-98C7-3D367ECD3C0F}" type="sibTrans" cxnId="{D961026D-A069-4684-81C6-C69F8AD1061C}">
      <dgm:prSet/>
      <dgm:spPr/>
      <dgm:t>
        <a:bodyPr/>
        <a:lstStyle/>
        <a:p>
          <a:endParaRPr lang="en-US"/>
        </a:p>
      </dgm:t>
    </dgm:pt>
    <dgm:pt modelId="{E89E2F2A-96EB-48FD-9373-16F9B6DA047A}">
      <dgm:prSet/>
      <dgm:spPr/>
      <dgm:t>
        <a:bodyPr/>
        <a:lstStyle/>
        <a:p>
          <a:pPr>
            <a:defRPr b="1"/>
          </a:pPr>
          <a:r>
            <a:rPr lang="fr-FR" dirty="0"/>
            <a:t>Objectif 3</a:t>
          </a:r>
          <a:endParaRPr lang="en-US" dirty="0"/>
        </a:p>
      </dgm:t>
    </dgm:pt>
    <dgm:pt modelId="{09030D79-0752-4370-83EA-53FAE0EBCD47}" type="parTrans" cxnId="{C87B8F6E-013F-4941-88A7-7F3A4221C824}">
      <dgm:prSet/>
      <dgm:spPr/>
      <dgm:t>
        <a:bodyPr/>
        <a:lstStyle/>
        <a:p>
          <a:endParaRPr lang="en-US"/>
        </a:p>
      </dgm:t>
    </dgm:pt>
    <dgm:pt modelId="{40E9802C-C28F-4879-ACBD-691F6D8A889E}" type="sibTrans" cxnId="{C87B8F6E-013F-4941-88A7-7F3A4221C824}">
      <dgm:prSet/>
      <dgm:spPr/>
      <dgm:t>
        <a:bodyPr/>
        <a:lstStyle/>
        <a:p>
          <a:endParaRPr lang="en-US"/>
        </a:p>
      </dgm:t>
    </dgm:pt>
    <dgm:pt modelId="{8E9B00F9-0C4A-416A-BFCE-F5B26B3DA0A3}">
      <dgm:prSet/>
      <dgm:spPr/>
      <dgm:t>
        <a:bodyPr/>
        <a:lstStyle/>
        <a:p>
          <a:r>
            <a:rPr lang="fr-FR" dirty="0"/>
            <a:t>Essai libre – Premier programme</a:t>
          </a:r>
          <a:endParaRPr lang="en-US" dirty="0"/>
        </a:p>
      </dgm:t>
    </dgm:pt>
    <dgm:pt modelId="{E73E523E-050B-43AB-B444-DB643ADEE54E}" type="parTrans" cxnId="{BC238CED-B758-482C-BE36-7DD5F543C289}">
      <dgm:prSet/>
      <dgm:spPr/>
      <dgm:t>
        <a:bodyPr/>
        <a:lstStyle/>
        <a:p>
          <a:endParaRPr lang="fr-FR"/>
        </a:p>
      </dgm:t>
    </dgm:pt>
    <dgm:pt modelId="{D7B60696-F815-4B60-8B65-35A565D9D138}" type="sibTrans" cxnId="{BC238CED-B758-482C-BE36-7DD5F543C289}">
      <dgm:prSet/>
      <dgm:spPr/>
      <dgm:t>
        <a:bodyPr/>
        <a:lstStyle/>
        <a:p>
          <a:endParaRPr lang="fr-FR"/>
        </a:p>
      </dgm:t>
    </dgm:pt>
    <dgm:pt modelId="{E2552DB5-6D53-47C4-954C-DB04AC9B1C5F}">
      <dgm:prSet/>
      <dgm:spPr/>
      <dgm:t>
        <a:bodyPr/>
        <a:lstStyle/>
        <a:p>
          <a:r>
            <a:rPr lang="fr-FR" dirty="0"/>
            <a:t>Faire défiler en boucle les couleurs de l’exercice 2</a:t>
          </a:r>
          <a:endParaRPr lang="en-US" dirty="0"/>
        </a:p>
      </dgm:t>
    </dgm:pt>
    <dgm:pt modelId="{A405579E-8A06-49D1-AD34-98A577F28CFC}" type="parTrans" cxnId="{56015113-2ACE-45A2-8252-B02772DC6797}">
      <dgm:prSet/>
      <dgm:spPr/>
      <dgm:t>
        <a:bodyPr/>
        <a:lstStyle/>
        <a:p>
          <a:endParaRPr lang="fr-FR"/>
        </a:p>
      </dgm:t>
    </dgm:pt>
    <dgm:pt modelId="{F9F27C66-2E93-437C-A07B-20F979831C72}" type="sibTrans" cxnId="{56015113-2ACE-45A2-8252-B02772DC6797}">
      <dgm:prSet/>
      <dgm:spPr/>
      <dgm:t>
        <a:bodyPr/>
        <a:lstStyle/>
        <a:p>
          <a:endParaRPr lang="fr-FR"/>
        </a:p>
      </dgm:t>
    </dgm:pt>
    <dgm:pt modelId="{E1E15875-1A26-48DB-9BE4-31AA9973F523}" type="pres">
      <dgm:prSet presAssocID="{6506AFA3-996D-4AD0-BE5E-D502F03C27C3}" presName="linear" presStyleCnt="0">
        <dgm:presLayoutVars>
          <dgm:dir/>
          <dgm:animLvl val="lvl"/>
          <dgm:resizeHandles val="exact"/>
        </dgm:presLayoutVars>
      </dgm:prSet>
      <dgm:spPr/>
    </dgm:pt>
    <dgm:pt modelId="{84D122FD-6E6A-49E9-AB19-5486248FB84D}" type="pres">
      <dgm:prSet presAssocID="{1DF44972-D84F-4075-89DE-4389CA7B1EFD}" presName="parentLin" presStyleCnt="0"/>
      <dgm:spPr/>
    </dgm:pt>
    <dgm:pt modelId="{6C4D1576-3E33-41C3-ABAD-86421CD680E4}" type="pres">
      <dgm:prSet presAssocID="{1DF44972-D84F-4075-89DE-4389CA7B1EFD}" presName="parentLeftMargin" presStyleLbl="node1" presStyleIdx="0" presStyleCnt="3"/>
      <dgm:spPr/>
    </dgm:pt>
    <dgm:pt modelId="{DF6E8F2B-2B1B-4D45-B068-A6B6C1D05418}" type="pres">
      <dgm:prSet presAssocID="{1DF44972-D84F-4075-89DE-4389CA7B1E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BE8A24-0003-4AB1-9A33-2CD767365B65}" type="pres">
      <dgm:prSet presAssocID="{1DF44972-D84F-4075-89DE-4389CA7B1EFD}" presName="negativeSpace" presStyleCnt="0"/>
      <dgm:spPr/>
    </dgm:pt>
    <dgm:pt modelId="{E5346B89-3720-4BA7-85D7-23726C09DA5C}" type="pres">
      <dgm:prSet presAssocID="{1DF44972-D84F-4075-89DE-4389CA7B1EFD}" presName="childText" presStyleLbl="conFgAcc1" presStyleIdx="0" presStyleCnt="3">
        <dgm:presLayoutVars>
          <dgm:bulletEnabled val="1"/>
        </dgm:presLayoutVars>
      </dgm:prSet>
      <dgm:spPr/>
    </dgm:pt>
    <dgm:pt modelId="{9089B977-9C40-499D-9B1C-54D9CE4C2308}" type="pres">
      <dgm:prSet presAssocID="{E53ED7E6-7198-4612-8C22-5C939598B862}" presName="spaceBetweenRectangles" presStyleCnt="0"/>
      <dgm:spPr/>
    </dgm:pt>
    <dgm:pt modelId="{12911D25-77BA-4A16-B616-3A5CD7B7B5B9}" type="pres">
      <dgm:prSet presAssocID="{9BC02B30-8630-4EC4-99B7-B31B697D59C5}" presName="parentLin" presStyleCnt="0"/>
      <dgm:spPr/>
    </dgm:pt>
    <dgm:pt modelId="{8FD94071-B59A-4B96-9C37-94EEB47F9ED3}" type="pres">
      <dgm:prSet presAssocID="{9BC02B30-8630-4EC4-99B7-B31B697D59C5}" presName="parentLeftMargin" presStyleLbl="node1" presStyleIdx="0" presStyleCnt="3"/>
      <dgm:spPr/>
    </dgm:pt>
    <dgm:pt modelId="{BF497F4F-B2E9-44B8-9EAC-AC061089AD68}" type="pres">
      <dgm:prSet presAssocID="{9BC02B30-8630-4EC4-99B7-B31B697D59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52A74C-9ABC-47D7-8443-22F28B48BBE3}" type="pres">
      <dgm:prSet presAssocID="{9BC02B30-8630-4EC4-99B7-B31B697D59C5}" presName="negativeSpace" presStyleCnt="0"/>
      <dgm:spPr/>
    </dgm:pt>
    <dgm:pt modelId="{1688FAF3-F103-49D0-9836-0AF8B80061C2}" type="pres">
      <dgm:prSet presAssocID="{9BC02B30-8630-4EC4-99B7-B31B697D59C5}" presName="childText" presStyleLbl="conFgAcc1" presStyleIdx="1" presStyleCnt="3">
        <dgm:presLayoutVars>
          <dgm:bulletEnabled val="1"/>
        </dgm:presLayoutVars>
      </dgm:prSet>
      <dgm:spPr/>
    </dgm:pt>
    <dgm:pt modelId="{F317FE80-671C-4BB0-A489-E6CFA259C56E}" type="pres">
      <dgm:prSet presAssocID="{0D6CD7FC-9F08-442D-83C0-FC5FDDD1023E}" presName="spaceBetweenRectangles" presStyleCnt="0"/>
      <dgm:spPr/>
    </dgm:pt>
    <dgm:pt modelId="{62F56937-6A13-46A7-87C1-FFA00C432188}" type="pres">
      <dgm:prSet presAssocID="{E89E2F2A-96EB-48FD-9373-16F9B6DA047A}" presName="parentLin" presStyleCnt="0"/>
      <dgm:spPr/>
    </dgm:pt>
    <dgm:pt modelId="{961B313E-66DE-4E89-859B-5DDE236A74D1}" type="pres">
      <dgm:prSet presAssocID="{E89E2F2A-96EB-48FD-9373-16F9B6DA047A}" presName="parentLeftMargin" presStyleLbl="node1" presStyleIdx="1" presStyleCnt="3"/>
      <dgm:spPr/>
    </dgm:pt>
    <dgm:pt modelId="{E9352DA3-9034-4FD5-B7D9-7709C2BC2704}" type="pres">
      <dgm:prSet presAssocID="{E89E2F2A-96EB-48FD-9373-16F9B6DA04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548A77-3357-4E74-9EC7-C82A86D347C7}" type="pres">
      <dgm:prSet presAssocID="{E89E2F2A-96EB-48FD-9373-16F9B6DA047A}" presName="negativeSpace" presStyleCnt="0"/>
      <dgm:spPr/>
    </dgm:pt>
    <dgm:pt modelId="{BD66AAE1-0262-4A27-B81C-4D620999949A}" type="pres">
      <dgm:prSet presAssocID="{E89E2F2A-96EB-48FD-9373-16F9B6DA04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6ED010-8132-4B41-AE3A-351EBEBB4EF4}" type="presOf" srcId="{1DF44972-D84F-4075-89DE-4389CA7B1EFD}" destId="{6C4D1576-3E33-41C3-ABAD-86421CD680E4}" srcOrd="0" destOrd="0" presId="urn:microsoft.com/office/officeart/2005/8/layout/list1"/>
    <dgm:cxn modelId="{56015113-2ACE-45A2-8252-B02772DC6797}" srcId="{E89E2F2A-96EB-48FD-9373-16F9B6DA047A}" destId="{E2552DB5-6D53-47C4-954C-DB04AC9B1C5F}" srcOrd="0" destOrd="0" parTransId="{A405579E-8A06-49D1-AD34-98A577F28CFC}" sibTransId="{F9F27C66-2E93-437C-A07B-20F979831C72}"/>
    <dgm:cxn modelId="{8FF3D614-61E6-45AF-AF2A-40B06D9529BE}" type="presOf" srcId="{16E67003-0A06-4CCE-A4F0-F2F25D8C5097}" destId="{1688FAF3-F103-49D0-9836-0AF8B80061C2}" srcOrd="0" destOrd="0" presId="urn:microsoft.com/office/officeart/2005/8/layout/list1"/>
    <dgm:cxn modelId="{38647324-5BE7-478F-BF69-1666C0CAF818}" type="presOf" srcId="{E89E2F2A-96EB-48FD-9373-16F9B6DA047A}" destId="{E9352DA3-9034-4FD5-B7D9-7709C2BC2704}" srcOrd="1" destOrd="0" presId="urn:microsoft.com/office/officeart/2005/8/layout/list1"/>
    <dgm:cxn modelId="{D961026D-A069-4684-81C6-C69F8AD1061C}" srcId="{9BC02B30-8630-4EC4-99B7-B31B697D59C5}" destId="{16E67003-0A06-4CCE-A4F0-F2F25D8C5097}" srcOrd="0" destOrd="0" parTransId="{C8D354BC-AE04-4476-87AF-F66A4D520B54}" sibTransId="{11E53A15-32D3-4B8E-98C7-3D367ECD3C0F}"/>
    <dgm:cxn modelId="{C87B8F6E-013F-4941-88A7-7F3A4221C824}" srcId="{6506AFA3-996D-4AD0-BE5E-D502F03C27C3}" destId="{E89E2F2A-96EB-48FD-9373-16F9B6DA047A}" srcOrd="2" destOrd="0" parTransId="{09030D79-0752-4370-83EA-53FAE0EBCD47}" sibTransId="{40E9802C-C28F-4879-ACBD-691F6D8A889E}"/>
    <dgm:cxn modelId="{7E313959-FE62-4B84-B359-D17F60941B5C}" srcId="{6506AFA3-996D-4AD0-BE5E-D502F03C27C3}" destId="{9BC02B30-8630-4EC4-99B7-B31B697D59C5}" srcOrd="1" destOrd="0" parTransId="{792D65F6-42C8-42B9-AA3A-D857DB4C3517}" sibTransId="{0D6CD7FC-9F08-442D-83C0-FC5FDDD1023E}"/>
    <dgm:cxn modelId="{5DC44B80-76ED-452D-9029-CC7CA8DA4C4D}" type="presOf" srcId="{8E9B00F9-0C4A-416A-BFCE-F5B26B3DA0A3}" destId="{E5346B89-3720-4BA7-85D7-23726C09DA5C}" srcOrd="0" destOrd="0" presId="urn:microsoft.com/office/officeart/2005/8/layout/list1"/>
    <dgm:cxn modelId="{8137A198-6BAD-4A78-BDB0-0424BD6298E1}" type="presOf" srcId="{9BC02B30-8630-4EC4-99B7-B31B697D59C5}" destId="{BF497F4F-B2E9-44B8-9EAC-AC061089AD68}" srcOrd="1" destOrd="0" presId="urn:microsoft.com/office/officeart/2005/8/layout/list1"/>
    <dgm:cxn modelId="{BC6CA599-F33F-4040-9143-3E5BD5B8A36E}" type="presOf" srcId="{E89E2F2A-96EB-48FD-9373-16F9B6DA047A}" destId="{961B313E-66DE-4E89-859B-5DDE236A74D1}" srcOrd="0" destOrd="0" presId="urn:microsoft.com/office/officeart/2005/8/layout/list1"/>
    <dgm:cxn modelId="{987F3AB3-819D-4E26-9550-870E332BDAEE}" type="presOf" srcId="{1DF44972-D84F-4075-89DE-4389CA7B1EFD}" destId="{DF6E8F2B-2B1B-4D45-B068-A6B6C1D05418}" srcOrd="1" destOrd="0" presId="urn:microsoft.com/office/officeart/2005/8/layout/list1"/>
    <dgm:cxn modelId="{453F14B4-532D-4F8C-812E-D4123B0CA370}" type="presOf" srcId="{9BC02B30-8630-4EC4-99B7-B31B697D59C5}" destId="{8FD94071-B59A-4B96-9C37-94EEB47F9ED3}" srcOrd="0" destOrd="0" presId="urn:microsoft.com/office/officeart/2005/8/layout/list1"/>
    <dgm:cxn modelId="{B2262ABD-32F9-4452-9C7B-74ACE12433E0}" type="presOf" srcId="{6506AFA3-996D-4AD0-BE5E-D502F03C27C3}" destId="{E1E15875-1A26-48DB-9BE4-31AA9973F523}" srcOrd="0" destOrd="0" presId="urn:microsoft.com/office/officeart/2005/8/layout/list1"/>
    <dgm:cxn modelId="{D3F519E7-0220-4063-88BB-C361E42C3937}" type="presOf" srcId="{E2552DB5-6D53-47C4-954C-DB04AC9B1C5F}" destId="{BD66AAE1-0262-4A27-B81C-4D620999949A}" srcOrd="0" destOrd="0" presId="urn:microsoft.com/office/officeart/2005/8/layout/list1"/>
    <dgm:cxn modelId="{41CCA0E7-224A-470C-99CA-13987015CF45}" srcId="{6506AFA3-996D-4AD0-BE5E-D502F03C27C3}" destId="{1DF44972-D84F-4075-89DE-4389CA7B1EFD}" srcOrd="0" destOrd="0" parTransId="{C8B509D1-798B-4B6B-A8CD-F26E3E137110}" sibTransId="{E53ED7E6-7198-4612-8C22-5C939598B862}"/>
    <dgm:cxn modelId="{BC238CED-B758-482C-BE36-7DD5F543C289}" srcId="{1DF44972-D84F-4075-89DE-4389CA7B1EFD}" destId="{8E9B00F9-0C4A-416A-BFCE-F5B26B3DA0A3}" srcOrd="0" destOrd="0" parTransId="{E73E523E-050B-43AB-B444-DB643ADEE54E}" sibTransId="{D7B60696-F815-4B60-8B65-35A565D9D138}"/>
    <dgm:cxn modelId="{D9136CA3-492A-4A6F-AE4A-1060CAB67C85}" type="presParOf" srcId="{E1E15875-1A26-48DB-9BE4-31AA9973F523}" destId="{84D122FD-6E6A-49E9-AB19-5486248FB84D}" srcOrd="0" destOrd="0" presId="urn:microsoft.com/office/officeart/2005/8/layout/list1"/>
    <dgm:cxn modelId="{14AAFB34-25A7-4408-A80B-D5A875CD0D1B}" type="presParOf" srcId="{84D122FD-6E6A-49E9-AB19-5486248FB84D}" destId="{6C4D1576-3E33-41C3-ABAD-86421CD680E4}" srcOrd="0" destOrd="0" presId="urn:microsoft.com/office/officeart/2005/8/layout/list1"/>
    <dgm:cxn modelId="{7405C01D-8593-4B86-88E4-BF1E853895CE}" type="presParOf" srcId="{84D122FD-6E6A-49E9-AB19-5486248FB84D}" destId="{DF6E8F2B-2B1B-4D45-B068-A6B6C1D05418}" srcOrd="1" destOrd="0" presId="urn:microsoft.com/office/officeart/2005/8/layout/list1"/>
    <dgm:cxn modelId="{66F4D86E-998A-4113-8EC3-7661B9561655}" type="presParOf" srcId="{E1E15875-1A26-48DB-9BE4-31AA9973F523}" destId="{34BE8A24-0003-4AB1-9A33-2CD767365B65}" srcOrd="1" destOrd="0" presId="urn:microsoft.com/office/officeart/2005/8/layout/list1"/>
    <dgm:cxn modelId="{99D9B73B-8DDA-4F6E-AB8A-B551CA8D1F9D}" type="presParOf" srcId="{E1E15875-1A26-48DB-9BE4-31AA9973F523}" destId="{E5346B89-3720-4BA7-85D7-23726C09DA5C}" srcOrd="2" destOrd="0" presId="urn:microsoft.com/office/officeart/2005/8/layout/list1"/>
    <dgm:cxn modelId="{0ED9A3D9-9E45-4190-B412-04232F698030}" type="presParOf" srcId="{E1E15875-1A26-48DB-9BE4-31AA9973F523}" destId="{9089B977-9C40-499D-9B1C-54D9CE4C2308}" srcOrd="3" destOrd="0" presId="urn:microsoft.com/office/officeart/2005/8/layout/list1"/>
    <dgm:cxn modelId="{4B1F3E97-AD27-4030-9913-6E6EDAA0C8AD}" type="presParOf" srcId="{E1E15875-1A26-48DB-9BE4-31AA9973F523}" destId="{12911D25-77BA-4A16-B616-3A5CD7B7B5B9}" srcOrd="4" destOrd="0" presId="urn:microsoft.com/office/officeart/2005/8/layout/list1"/>
    <dgm:cxn modelId="{FC47E11C-1882-498E-9B25-7EDC8E5F9984}" type="presParOf" srcId="{12911D25-77BA-4A16-B616-3A5CD7B7B5B9}" destId="{8FD94071-B59A-4B96-9C37-94EEB47F9ED3}" srcOrd="0" destOrd="0" presId="urn:microsoft.com/office/officeart/2005/8/layout/list1"/>
    <dgm:cxn modelId="{C889321D-0E63-48ED-AC36-D32B5444DEC3}" type="presParOf" srcId="{12911D25-77BA-4A16-B616-3A5CD7B7B5B9}" destId="{BF497F4F-B2E9-44B8-9EAC-AC061089AD68}" srcOrd="1" destOrd="0" presId="urn:microsoft.com/office/officeart/2005/8/layout/list1"/>
    <dgm:cxn modelId="{68F4F298-F332-4843-B066-3BEEEAD065A7}" type="presParOf" srcId="{E1E15875-1A26-48DB-9BE4-31AA9973F523}" destId="{DD52A74C-9ABC-47D7-8443-22F28B48BBE3}" srcOrd="5" destOrd="0" presId="urn:microsoft.com/office/officeart/2005/8/layout/list1"/>
    <dgm:cxn modelId="{9E348317-4610-47D7-A610-8491F51AC06B}" type="presParOf" srcId="{E1E15875-1A26-48DB-9BE4-31AA9973F523}" destId="{1688FAF3-F103-49D0-9836-0AF8B80061C2}" srcOrd="6" destOrd="0" presId="urn:microsoft.com/office/officeart/2005/8/layout/list1"/>
    <dgm:cxn modelId="{2330E775-7D4F-457B-A353-1202E913041A}" type="presParOf" srcId="{E1E15875-1A26-48DB-9BE4-31AA9973F523}" destId="{F317FE80-671C-4BB0-A489-E6CFA259C56E}" srcOrd="7" destOrd="0" presId="urn:microsoft.com/office/officeart/2005/8/layout/list1"/>
    <dgm:cxn modelId="{9FF0722C-05FA-4F76-933B-871842298737}" type="presParOf" srcId="{E1E15875-1A26-48DB-9BE4-31AA9973F523}" destId="{62F56937-6A13-46A7-87C1-FFA00C432188}" srcOrd="8" destOrd="0" presId="urn:microsoft.com/office/officeart/2005/8/layout/list1"/>
    <dgm:cxn modelId="{61DBE14B-D099-4685-B46A-A724BDC1FF99}" type="presParOf" srcId="{62F56937-6A13-46A7-87C1-FFA00C432188}" destId="{961B313E-66DE-4E89-859B-5DDE236A74D1}" srcOrd="0" destOrd="0" presId="urn:microsoft.com/office/officeart/2005/8/layout/list1"/>
    <dgm:cxn modelId="{1287383A-3CDA-4BD1-8955-C0C3243614B9}" type="presParOf" srcId="{62F56937-6A13-46A7-87C1-FFA00C432188}" destId="{E9352DA3-9034-4FD5-B7D9-7709C2BC2704}" srcOrd="1" destOrd="0" presId="urn:microsoft.com/office/officeart/2005/8/layout/list1"/>
    <dgm:cxn modelId="{09C9421A-B9D1-40B0-9856-5F0B3D3338AD}" type="presParOf" srcId="{E1E15875-1A26-48DB-9BE4-31AA9973F523}" destId="{95548A77-3357-4E74-9EC7-C82A86D347C7}" srcOrd="9" destOrd="0" presId="urn:microsoft.com/office/officeart/2005/8/layout/list1"/>
    <dgm:cxn modelId="{B8CD20DC-6AF3-44A8-86C0-71F69548A3B1}" type="presParOf" srcId="{E1E15875-1A26-48DB-9BE4-31AA9973F523}" destId="{BD66AAE1-0262-4A27-B81C-4D62099994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06AFA3-996D-4AD0-BE5E-D502F03C27C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F44972-D84F-4075-89DE-4389CA7B1EFD}">
      <dgm:prSet/>
      <dgm:spPr/>
      <dgm:t>
        <a:bodyPr/>
        <a:lstStyle/>
        <a:p>
          <a:pPr>
            <a:defRPr b="1"/>
          </a:pPr>
          <a:r>
            <a:rPr lang="fr-FR" dirty="0"/>
            <a:t>Objectif 1</a:t>
          </a:r>
          <a:endParaRPr lang="en-US" dirty="0"/>
        </a:p>
      </dgm:t>
    </dgm:pt>
    <dgm:pt modelId="{C8B509D1-798B-4B6B-A8CD-F26E3E137110}" type="parTrans" cxnId="{41CCA0E7-224A-470C-99CA-13987015CF45}">
      <dgm:prSet/>
      <dgm:spPr/>
      <dgm:t>
        <a:bodyPr/>
        <a:lstStyle/>
        <a:p>
          <a:endParaRPr lang="en-US"/>
        </a:p>
      </dgm:t>
    </dgm:pt>
    <dgm:pt modelId="{E53ED7E6-7198-4612-8C22-5C939598B862}" type="sibTrans" cxnId="{41CCA0E7-224A-470C-99CA-13987015CF45}">
      <dgm:prSet/>
      <dgm:spPr/>
      <dgm:t>
        <a:bodyPr/>
        <a:lstStyle/>
        <a:p>
          <a:endParaRPr lang="en-US"/>
        </a:p>
      </dgm:t>
    </dgm:pt>
    <dgm:pt modelId="{8E9B00F9-0C4A-416A-BFCE-F5B26B3DA0A3}">
      <dgm:prSet/>
      <dgm:spPr/>
      <dgm:t>
        <a:bodyPr/>
        <a:lstStyle/>
        <a:p>
          <a:r>
            <a:rPr lang="fr-FR" dirty="0"/>
            <a:t>Le robot doit, après un appui sur le bouton A, allumer les LED comme dans l’atelier 1.</a:t>
          </a:r>
          <a:endParaRPr lang="en-US" dirty="0"/>
        </a:p>
      </dgm:t>
    </dgm:pt>
    <dgm:pt modelId="{E73E523E-050B-43AB-B444-DB643ADEE54E}" type="parTrans" cxnId="{BC238CED-B758-482C-BE36-7DD5F543C289}">
      <dgm:prSet/>
      <dgm:spPr/>
      <dgm:t>
        <a:bodyPr/>
        <a:lstStyle/>
        <a:p>
          <a:endParaRPr lang="fr-FR"/>
        </a:p>
      </dgm:t>
    </dgm:pt>
    <dgm:pt modelId="{D7B60696-F815-4B60-8B65-35A565D9D138}" type="sibTrans" cxnId="{BC238CED-B758-482C-BE36-7DD5F543C289}">
      <dgm:prSet/>
      <dgm:spPr/>
      <dgm:t>
        <a:bodyPr/>
        <a:lstStyle/>
        <a:p>
          <a:endParaRPr lang="fr-FR"/>
        </a:p>
      </dgm:t>
    </dgm:pt>
    <dgm:pt modelId="{E1E15875-1A26-48DB-9BE4-31AA9973F523}" type="pres">
      <dgm:prSet presAssocID="{6506AFA3-996D-4AD0-BE5E-D502F03C27C3}" presName="linear" presStyleCnt="0">
        <dgm:presLayoutVars>
          <dgm:dir/>
          <dgm:animLvl val="lvl"/>
          <dgm:resizeHandles val="exact"/>
        </dgm:presLayoutVars>
      </dgm:prSet>
      <dgm:spPr/>
    </dgm:pt>
    <dgm:pt modelId="{84D122FD-6E6A-49E9-AB19-5486248FB84D}" type="pres">
      <dgm:prSet presAssocID="{1DF44972-D84F-4075-89DE-4389CA7B1EFD}" presName="parentLin" presStyleCnt="0"/>
      <dgm:spPr/>
    </dgm:pt>
    <dgm:pt modelId="{6C4D1576-3E33-41C3-ABAD-86421CD680E4}" type="pres">
      <dgm:prSet presAssocID="{1DF44972-D84F-4075-89DE-4389CA7B1EFD}" presName="parentLeftMargin" presStyleLbl="node1" presStyleIdx="0" presStyleCnt="1"/>
      <dgm:spPr/>
    </dgm:pt>
    <dgm:pt modelId="{DF6E8F2B-2B1B-4D45-B068-A6B6C1D05418}" type="pres">
      <dgm:prSet presAssocID="{1DF44972-D84F-4075-89DE-4389CA7B1E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4BE8A24-0003-4AB1-9A33-2CD767365B65}" type="pres">
      <dgm:prSet presAssocID="{1DF44972-D84F-4075-89DE-4389CA7B1EFD}" presName="negativeSpace" presStyleCnt="0"/>
      <dgm:spPr/>
    </dgm:pt>
    <dgm:pt modelId="{E5346B89-3720-4BA7-85D7-23726C09DA5C}" type="pres">
      <dgm:prSet presAssocID="{1DF44972-D84F-4075-89DE-4389CA7B1EF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A6ED010-8132-4B41-AE3A-351EBEBB4EF4}" type="presOf" srcId="{1DF44972-D84F-4075-89DE-4389CA7B1EFD}" destId="{6C4D1576-3E33-41C3-ABAD-86421CD680E4}" srcOrd="0" destOrd="0" presId="urn:microsoft.com/office/officeart/2005/8/layout/list1"/>
    <dgm:cxn modelId="{5DC44B80-76ED-452D-9029-CC7CA8DA4C4D}" type="presOf" srcId="{8E9B00F9-0C4A-416A-BFCE-F5B26B3DA0A3}" destId="{E5346B89-3720-4BA7-85D7-23726C09DA5C}" srcOrd="0" destOrd="0" presId="urn:microsoft.com/office/officeart/2005/8/layout/list1"/>
    <dgm:cxn modelId="{987F3AB3-819D-4E26-9550-870E332BDAEE}" type="presOf" srcId="{1DF44972-D84F-4075-89DE-4389CA7B1EFD}" destId="{DF6E8F2B-2B1B-4D45-B068-A6B6C1D05418}" srcOrd="1" destOrd="0" presId="urn:microsoft.com/office/officeart/2005/8/layout/list1"/>
    <dgm:cxn modelId="{B2262ABD-32F9-4452-9C7B-74ACE12433E0}" type="presOf" srcId="{6506AFA3-996D-4AD0-BE5E-D502F03C27C3}" destId="{E1E15875-1A26-48DB-9BE4-31AA9973F523}" srcOrd="0" destOrd="0" presId="urn:microsoft.com/office/officeart/2005/8/layout/list1"/>
    <dgm:cxn modelId="{41CCA0E7-224A-470C-99CA-13987015CF45}" srcId="{6506AFA3-996D-4AD0-BE5E-D502F03C27C3}" destId="{1DF44972-D84F-4075-89DE-4389CA7B1EFD}" srcOrd="0" destOrd="0" parTransId="{C8B509D1-798B-4B6B-A8CD-F26E3E137110}" sibTransId="{E53ED7E6-7198-4612-8C22-5C939598B862}"/>
    <dgm:cxn modelId="{BC238CED-B758-482C-BE36-7DD5F543C289}" srcId="{1DF44972-D84F-4075-89DE-4389CA7B1EFD}" destId="{8E9B00F9-0C4A-416A-BFCE-F5B26B3DA0A3}" srcOrd="0" destOrd="0" parTransId="{E73E523E-050B-43AB-B444-DB643ADEE54E}" sibTransId="{D7B60696-F815-4B60-8B65-35A565D9D138}"/>
    <dgm:cxn modelId="{D9136CA3-492A-4A6F-AE4A-1060CAB67C85}" type="presParOf" srcId="{E1E15875-1A26-48DB-9BE4-31AA9973F523}" destId="{84D122FD-6E6A-49E9-AB19-5486248FB84D}" srcOrd="0" destOrd="0" presId="urn:microsoft.com/office/officeart/2005/8/layout/list1"/>
    <dgm:cxn modelId="{14AAFB34-25A7-4408-A80B-D5A875CD0D1B}" type="presParOf" srcId="{84D122FD-6E6A-49E9-AB19-5486248FB84D}" destId="{6C4D1576-3E33-41C3-ABAD-86421CD680E4}" srcOrd="0" destOrd="0" presId="urn:microsoft.com/office/officeart/2005/8/layout/list1"/>
    <dgm:cxn modelId="{7405C01D-8593-4B86-88E4-BF1E853895CE}" type="presParOf" srcId="{84D122FD-6E6A-49E9-AB19-5486248FB84D}" destId="{DF6E8F2B-2B1B-4D45-B068-A6B6C1D05418}" srcOrd="1" destOrd="0" presId="urn:microsoft.com/office/officeart/2005/8/layout/list1"/>
    <dgm:cxn modelId="{66F4D86E-998A-4113-8EC3-7661B9561655}" type="presParOf" srcId="{E1E15875-1A26-48DB-9BE4-31AA9973F523}" destId="{34BE8A24-0003-4AB1-9A33-2CD767365B65}" srcOrd="1" destOrd="0" presId="urn:microsoft.com/office/officeart/2005/8/layout/list1"/>
    <dgm:cxn modelId="{99D9B73B-8DDA-4F6E-AB8A-B551CA8D1F9D}" type="presParOf" srcId="{E1E15875-1A26-48DB-9BE4-31AA9973F523}" destId="{E5346B89-3720-4BA7-85D7-23726C09DA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06AFA3-996D-4AD0-BE5E-D502F03C27C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F44972-D84F-4075-89DE-4389CA7B1EFD}">
      <dgm:prSet/>
      <dgm:spPr/>
      <dgm:t>
        <a:bodyPr/>
        <a:lstStyle/>
        <a:p>
          <a:r>
            <a:rPr lang="fr-FR" dirty="0"/>
            <a:t>Objectif 1</a:t>
          </a:r>
          <a:endParaRPr lang="en-US" dirty="0"/>
        </a:p>
      </dgm:t>
    </dgm:pt>
    <dgm:pt modelId="{C8B509D1-798B-4B6B-A8CD-F26E3E137110}" type="parTrans" cxnId="{41CCA0E7-224A-470C-99CA-13987015CF45}">
      <dgm:prSet/>
      <dgm:spPr/>
      <dgm:t>
        <a:bodyPr/>
        <a:lstStyle/>
        <a:p>
          <a:endParaRPr lang="en-US"/>
        </a:p>
      </dgm:t>
    </dgm:pt>
    <dgm:pt modelId="{E53ED7E6-7198-4612-8C22-5C939598B862}" type="sibTrans" cxnId="{41CCA0E7-224A-470C-99CA-13987015CF45}">
      <dgm:prSet/>
      <dgm:spPr/>
      <dgm:t>
        <a:bodyPr/>
        <a:lstStyle/>
        <a:p>
          <a:endParaRPr lang="en-US"/>
        </a:p>
      </dgm:t>
    </dgm:pt>
    <dgm:pt modelId="{9BC02B30-8630-4EC4-99B7-B31B697D59C5}">
      <dgm:prSet/>
      <dgm:spPr/>
      <dgm:t>
        <a:bodyPr/>
        <a:lstStyle/>
        <a:p>
          <a:r>
            <a:rPr lang="fr-FR" dirty="0"/>
            <a:t>Objectif 2</a:t>
          </a:r>
          <a:endParaRPr lang="en-US" dirty="0"/>
        </a:p>
      </dgm:t>
    </dgm:pt>
    <dgm:pt modelId="{792D65F6-42C8-42B9-AA3A-D857DB4C3517}" type="parTrans" cxnId="{7E313959-FE62-4B84-B359-D17F60941B5C}">
      <dgm:prSet/>
      <dgm:spPr/>
      <dgm:t>
        <a:bodyPr/>
        <a:lstStyle/>
        <a:p>
          <a:endParaRPr lang="en-US"/>
        </a:p>
      </dgm:t>
    </dgm:pt>
    <dgm:pt modelId="{0D6CD7FC-9F08-442D-83C0-FC5FDDD1023E}" type="sibTrans" cxnId="{7E313959-FE62-4B84-B359-D17F60941B5C}">
      <dgm:prSet/>
      <dgm:spPr/>
      <dgm:t>
        <a:bodyPr/>
        <a:lstStyle/>
        <a:p>
          <a:endParaRPr lang="en-US"/>
        </a:p>
      </dgm:t>
    </dgm:pt>
    <dgm:pt modelId="{16E67003-0A06-4CCE-A4F0-F2F25D8C5097}">
      <dgm:prSet/>
      <dgm:spPr/>
      <dgm:t>
        <a:bodyPr/>
        <a:lstStyle/>
        <a:p>
          <a:r>
            <a:rPr lang="fr-FR" dirty="0"/>
            <a:t>Enregistrer votre voix durant quelques secondes et rejouer l’enregistrement</a:t>
          </a:r>
          <a:endParaRPr lang="en-US" dirty="0"/>
        </a:p>
      </dgm:t>
    </dgm:pt>
    <dgm:pt modelId="{C8D354BC-AE04-4476-87AF-F66A4D520B54}" type="parTrans" cxnId="{D961026D-A069-4684-81C6-C69F8AD1061C}">
      <dgm:prSet/>
      <dgm:spPr/>
      <dgm:t>
        <a:bodyPr/>
        <a:lstStyle/>
        <a:p>
          <a:endParaRPr lang="en-US"/>
        </a:p>
      </dgm:t>
    </dgm:pt>
    <dgm:pt modelId="{11E53A15-32D3-4B8E-98C7-3D367ECD3C0F}" type="sibTrans" cxnId="{D961026D-A069-4684-81C6-C69F8AD1061C}">
      <dgm:prSet/>
      <dgm:spPr/>
      <dgm:t>
        <a:bodyPr/>
        <a:lstStyle/>
        <a:p>
          <a:endParaRPr lang="en-US"/>
        </a:p>
      </dgm:t>
    </dgm:pt>
    <dgm:pt modelId="{8E9B00F9-0C4A-416A-BFCE-F5B26B3DA0A3}">
      <dgm:prSet/>
      <dgm:spPr/>
      <dgm:t>
        <a:bodyPr/>
        <a:lstStyle/>
        <a:p>
          <a:r>
            <a:rPr lang="fr-FR" dirty="0"/>
            <a:t>Essai libre – Jouer une mélodie libre</a:t>
          </a:r>
          <a:endParaRPr lang="en-US" dirty="0"/>
        </a:p>
      </dgm:t>
    </dgm:pt>
    <dgm:pt modelId="{E73E523E-050B-43AB-B444-DB643ADEE54E}" type="parTrans" cxnId="{BC238CED-B758-482C-BE36-7DD5F543C289}">
      <dgm:prSet/>
      <dgm:spPr/>
      <dgm:t>
        <a:bodyPr/>
        <a:lstStyle/>
        <a:p>
          <a:endParaRPr lang="fr-FR"/>
        </a:p>
      </dgm:t>
    </dgm:pt>
    <dgm:pt modelId="{D7B60696-F815-4B60-8B65-35A565D9D138}" type="sibTrans" cxnId="{BC238CED-B758-482C-BE36-7DD5F543C289}">
      <dgm:prSet/>
      <dgm:spPr/>
      <dgm:t>
        <a:bodyPr/>
        <a:lstStyle/>
        <a:p>
          <a:endParaRPr lang="fr-FR"/>
        </a:p>
      </dgm:t>
    </dgm:pt>
    <dgm:pt modelId="{96DABA8B-8B6D-4375-9DE4-4A2C6C342BC4}" type="pres">
      <dgm:prSet presAssocID="{6506AFA3-996D-4AD0-BE5E-D502F03C27C3}" presName="linear" presStyleCnt="0">
        <dgm:presLayoutVars>
          <dgm:dir/>
          <dgm:animLvl val="lvl"/>
          <dgm:resizeHandles val="exact"/>
        </dgm:presLayoutVars>
      </dgm:prSet>
      <dgm:spPr/>
    </dgm:pt>
    <dgm:pt modelId="{1883FFF7-21A5-4649-9C66-41E38561F3C9}" type="pres">
      <dgm:prSet presAssocID="{1DF44972-D84F-4075-89DE-4389CA7B1EFD}" presName="parentLin" presStyleCnt="0"/>
      <dgm:spPr/>
    </dgm:pt>
    <dgm:pt modelId="{17EB6A9A-3EFA-4EFE-851B-20BBC2ECB245}" type="pres">
      <dgm:prSet presAssocID="{1DF44972-D84F-4075-89DE-4389CA7B1EFD}" presName="parentLeftMargin" presStyleLbl="node1" presStyleIdx="0" presStyleCnt="2"/>
      <dgm:spPr/>
    </dgm:pt>
    <dgm:pt modelId="{5C4756D9-0E0C-4731-A21A-431A77CCE183}" type="pres">
      <dgm:prSet presAssocID="{1DF44972-D84F-4075-89DE-4389CA7B1E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A08DF0-FD06-446D-823B-8AC0338ACE1C}" type="pres">
      <dgm:prSet presAssocID="{1DF44972-D84F-4075-89DE-4389CA7B1EFD}" presName="negativeSpace" presStyleCnt="0"/>
      <dgm:spPr/>
    </dgm:pt>
    <dgm:pt modelId="{53E39FC7-D5A1-4BE8-9F4A-26C350B8DE2E}" type="pres">
      <dgm:prSet presAssocID="{1DF44972-D84F-4075-89DE-4389CA7B1EFD}" presName="childText" presStyleLbl="conFgAcc1" presStyleIdx="0" presStyleCnt="2">
        <dgm:presLayoutVars>
          <dgm:bulletEnabled val="1"/>
        </dgm:presLayoutVars>
      </dgm:prSet>
      <dgm:spPr/>
    </dgm:pt>
    <dgm:pt modelId="{75217F29-FAFB-494B-9F27-6F04C9EFFB97}" type="pres">
      <dgm:prSet presAssocID="{E53ED7E6-7198-4612-8C22-5C939598B862}" presName="spaceBetweenRectangles" presStyleCnt="0"/>
      <dgm:spPr/>
    </dgm:pt>
    <dgm:pt modelId="{586574EC-6836-4800-A463-BC432C3B622C}" type="pres">
      <dgm:prSet presAssocID="{9BC02B30-8630-4EC4-99B7-B31B697D59C5}" presName="parentLin" presStyleCnt="0"/>
      <dgm:spPr/>
    </dgm:pt>
    <dgm:pt modelId="{F48BEA33-BEDF-4712-8FE0-5F5A7011CF4C}" type="pres">
      <dgm:prSet presAssocID="{9BC02B30-8630-4EC4-99B7-B31B697D59C5}" presName="parentLeftMargin" presStyleLbl="node1" presStyleIdx="0" presStyleCnt="2"/>
      <dgm:spPr/>
    </dgm:pt>
    <dgm:pt modelId="{18239721-F570-41DE-91BF-F9ACA9262336}" type="pres">
      <dgm:prSet presAssocID="{9BC02B30-8630-4EC4-99B7-B31B697D59C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F87941-705A-4732-AAFE-D9A1D4D8D856}" type="pres">
      <dgm:prSet presAssocID="{9BC02B30-8630-4EC4-99B7-B31B697D59C5}" presName="negativeSpace" presStyleCnt="0"/>
      <dgm:spPr/>
    </dgm:pt>
    <dgm:pt modelId="{0CD5F19D-5EC0-42CE-9D79-4CBAFC001903}" type="pres">
      <dgm:prSet presAssocID="{9BC02B30-8630-4EC4-99B7-B31B697D59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3C9CA3F-EF13-452F-8004-79B927FC18CA}" type="presOf" srcId="{8E9B00F9-0C4A-416A-BFCE-F5B26B3DA0A3}" destId="{53E39FC7-D5A1-4BE8-9F4A-26C350B8DE2E}" srcOrd="0" destOrd="0" presId="urn:microsoft.com/office/officeart/2005/8/layout/list1"/>
    <dgm:cxn modelId="{83214A5F-07B9-454E-9E97-F42FBF72B50D}" type="presOf" srcId="{6506AFA3-996D-4AD0-BE5E-D502F03C27C3}" destId="{96DABA8B-8B6D-4375-9DE4-4A2C6C342BC4}" srcOrd="0" destOrd="0" presId="urn:microsoft.com/office/officeart/2005/8/layout/list1"/>
    <dgm:cxn modelId="{D961026D-A069-4684-81C6-C69F8AD1061C}" srcId="{9BC02B30-8630-4EC4-99B7-B31B697D59C5}" destId="{16E67003-0A06-4CCE-A4F0-F2F25D8C5097}" srcOrd="0" destOrd="0" parTransId="{C8D354BC-AE04-4476-87AF-F66A4D520B54}" sibTransId="{11E53A15-32D3-4B8E-98C7-3D367ECD3C0F}"/>
    <dgm:cxn modelId="{7E313959-FE62-4B84-B359-D17F60941B5C}" srcId="{6506AFA3-996D-4AD0-BE5E-D502F03C27C3}" destId="{9BC02B30-8630-4EC4-99B7-B31B697D59C5}" srcOrd="1" destOrd="0" parTransId="{792D65F6-42C8-42B9-AA3A-D857DB4C3517}" sibTransId="{0D6CD7FC-9F08-442D-83C0-FC5FDDD1023E}"/>
    <dgm:cxn modelId="{A0D10E86-18E5-4F1E-BE12-B4F3954F991F}" type="presOf" srcId="{9BC02B30-8630-4EC4-99B7-B31B697D59C5}" destId="{F48BEA33-BEDF-4712-8FE0-5F5A7011CF4C}" srcOrd="0" destOrd="0" presId="urn:microsoft.com/office/officeart/2005/8/layout/list1"/>
    <dgm:cxn modelId="{221B3090-2E2B-48F5-A74C-BFA4F3F24BC0}" type="presOf" srcId="{1DF44972-D84F-4075-89DE-4389CA7B1EFD}" destId="{17EB6A9A-3EFA-4EFE-851B-20BBC2ECB245}" srcOrd="0" destOrd="0" presId="urn:microsoft.com/office/officeart/2005/8/layout/list1"/>
    <dgm:cxn modelId="{6A6E4CBE-50EF-4115-9013-A23DD0F81771}" type="presOf" srcId="{1DF44972-D84F-4075-89DE-4389CA7B1EFD}" destId="{5C4756D9-0E0C-4731-A21A-431A77CCE183}" srcOrd="1" destOrd="0" presId="urn:microsoft.com/office/officeart/2005/8/layout/list1"/>
    <dgm:cxn modelId="{371F92D8-CD83-4604-9361-003F07B48501}" type="presOf" srcId="{9BC02B30-8630-4EC4-99B7-B31B697D59C5}" destId="{18239721-F570-41DE-91BF-F9ACA9262336}" srcOrd="1" destOrd="0" presId="urn:microsoft.com/office/officeart/2005/8/layout/list1"/>
    <dgm:cxn modelId="{41CCA0E7-224A-470C-99CA-13987015CF45}" srcId="{6506AFA3-996D-4AD0-BE5E-D502F03C27C3}" destId="{1DF44972-D84F-4075-89DE-4389CA7B1EFD}" srcOrd="0" destOrd="0" parTransId="{C8B509D1-798B-4B6B-A8CD-F26E3E137110}" sibTransId="{E53ED7E6-7198-4612-8C22-5C939598B862}"/>
    <dgm:cxn modelId="{BC238CED-B758-482C-BE36-7DD5F543C289}" srcId="{1DF44972-D84F-4075-89DE-4389CA7B1EFD}" destId="{8E9B00F9-0C4A-416A-BFCE-F5B26B3DA0A3}" srcOrd="0" destOrd="0" parTransId="{E73E523E-050B-43AB-B444-DB643ADEE54E}" sibTransId="{D7B60696-F815-4B60-8B65-35A565D9D138}"/>
    <dgm:cxn modelId="{20AF6DF6-83DA-4621-A1AA-B24D3F38AE81}" type="presOf" srcId="{16E67003-0A06-4CCE-A4F0-F2F25D8C5097}" destId="{0CD5F19D-5EC0-42CE-9D79-4CBAFC001903}" srcOrd="0" destOrd="0" presId="urn:microsoft.com/office/officeart/2005/8/layout/list1"/>
    <dgm:cxn modelId="{4C1E02E1-30D0-459F-953B-72829BB249D7}" type="presParOf" srcId="{96DABA8B-8B6D-4375-9DE4-4A2C6C342BC4}" destId="{1883FFF7-21A5-4649-9C66-41E38561F3C9}" srcOrd="0" destOrd="0" presId="urn:microsoft.com/office/officeart/2005/8/layout/list1"/>
    <dgm:cxn modelId="{E659F321-43DA-472B-B373-FE3B48E981B8}" type="presParOf" srcId="{1883FFF7-21A5-4649-9C66-41E38561F3C9}" destId="{17EB6A9A-3EFA-4EFE-851B-20BBC2ECB245}" srcOrd="0" destOrd="0" presId="urn:microsoft.com/office/officeart/2005/8/layout/list1"/>
    <dgm:cxn modelId="{A74D2C07-8360-48C6-ADA3-9F2D4F905E5D}" type="presParOf" srcId="{1883FFF7-21A5-4649-9C66-41E38561F3C9}" destId="{5C4756D9-0E0C-4731-A21A-431A77CCE183}" srcOrd="1" destOrd="0" presId="urn:microsoft.com/office/officeart/2005/8/layout/list1"/>
    <dgm:cxn modelId="{A25E71F5-BDE3-43E8-8899-07FDD288E321}" type="presParOf" srcId="{96DABA8B-8B6D-4375-9DE4-4A2C6C342BC4}" destId="{91A08DF0-FD06-446D-823B-8AC0338ACE1C}" srcOrd="1" destOrd="0" presId="urn:microsoft.com/office/officeart/2005/8/layout/list1"/>
    <dgm:cxn modelId="{0700E234-551B-4485-BE89-1BEEF3AD8896}" type="presParOf" srcId="{96DABA8B-8B6D-4375-9DE4-4A2C6C342BC4}" destId="{53E39FC7-D5A1-4BE8-9F4A-26C350B8DE2E}" srcOrd="2" destOrd="0" presId="urn:microsoft.com/office/officeart/2005/8/layout/list1"/>
    <dgm:cxn modelId="{00057B0D-6924-4EAE-B343-32361C382EF9}" type="presParOf" srcId="{96DABA8B-8B6D-4375-9DE4-4A2C6C342BC4}" destId="{75217F29-FAFB-494B-9F27-6F04C9EFFB97}" srcOrd="3" destOrd="0" presId="urn:microsoft.com/office/officeart/2005/8/layout/list1"/>
    <dgm:cxn modelId="{7FB949A5-1C03-4E82-B3CD-A03BDC7F0E04}" type="presParOf" srcId="{96DABA8B-8B6D-4375-9DE4-4A2C6C342BC4}" destId="{586574EC-6836-4800-A463-BC432C3B622C}" srcOrd="4" destOrd="0" presId="urn:microsoft.com/office/officeart/2005/8/layout/list1"/>
    <dgm:cxn modelId="{C950887F-27C2-43AF-9933-90D9DE472168}" type="presParOf" srcId="{586574EC-6836-4800-A463-BC432C3B622C}" destId="{F48BEA33-BEDF-4712-8FE0-5F5A7011CF4C}" srcOrd="0" destOrd="0" presId="urn:microsoft.com/office/officeart/2005/8/layout/list1"/>
    <dgm:cxn modelId="{F0E570CC-18D9-4D34-A301-301F0F436B22}" type="presParOf" srcId="{586574EC-6836-4800-A463-BC432C3B622C}" destId="{18239721-F570-41DE-91BF-F9ACA9262336}" srcOrd="1" destOrd="0" presId="urn:microsoft.com/office/officeart/2005/8/layout/list1"/>
    <dgm:cxn modelId="{CF165C5D-90B6-4884-B801-FE99EB910B48}" type="presParOf" srcId="{96DABA8B-8B6D-4375-9DE4-4A2C6C342BC4}" destId="{A9F87941-705A-4732-AAFE-D9A1D4D8D856}" srcOrd="5" destOrd="0" presId="urn:microsoft.com/office/officeart/2005/8/layout/list1"/>
    <dgm:cxn modelId="{F17B4476-E86F-4AD0-9B1B-567DE6E92035}" type="presParOf" srcId="{96DABA8B-8B6D-4375-9DE4-4A2C6C342BC4}" destId="{0CD5F19D-5EC0-42CE-9D79-4CBAFC0019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06AFA3-996D-4AD0-BE5E-D502F03C27C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F44972-D84F-4075-89DE-4389CA7B1EFD}">
      <dgm:prSet/>
      <dgm:spPr/>
      <dgm:t>
        <a:bodyPr/>
        <a:lstStyle/>
        <a:p>
          <a:r>
            <a:rPr lang="fr-FR"/>
            <a:t>Exercice 1</a:t>
          </a:r>
          <a:endParaRPr lang="en-US"/>
        </a:p>
      </dgm:t>
    </dgm:pt>
    <dgm:pt modelId="{C8B509D1-798B-4B6B-A8CD-F26E3E137110}" type="parTrans" cxnId="{41CCA0E7-224A-470C-99CA-13987015CF45}">
      <dgm:prSet/>
      <dgm:spPr/>
      <dgm:t>
        <a:bodyPr/>
        <a:lstStyle/>
        <a:p>
          <a:endParaRPr lang="en-US"/>
        </a:p>
      </dgm:t>
    </dgm:pt>
    <dgm:pt modelId="{E53ED7E6-7198-4612-8C22-5C939598B862}" type="sibTrans" cxnId="{41CCA0E7-224A-470C-99CA-13987015CF45}">
      <dgm:prSet/>
      <dgm:spPr/>
      <dgm:t>
        <a:bodyPr/>
        <a:lstStyle/>
        <a:p>
          <a:endParaRPr lang="en-US"/>
        </a:p>
      </dgm:t>
    </dgm:pt>
    <dgm:pt modelId="{9BC02B30-8630-4EC4-99B7-B31B697D59C5}">
      <dgm:prSet/>
      <dgm:spPr/>
      <dgm:t>
        <a:bodyPr/>
        <a:lstStyle/>
        <a:p>
          <a:r>
            <a:rPr lang="fr-FR"/>
            <a:t>Exercice 2</a:t>
          </a:r>
          <a:endParaRPr lang="en-US"/>
        </a:p>
      </dgm:t>
    </dgm:pt>
    <dgm:pt modelId="{792D65F6-42C8-42B9-AA3A-D857DB4C3517}" type="parTrans" cxnId="{7E313959-FE62-4B84-B359-D17F60941B5C}">
      <dgm:prSet/>
      <dgm:spPr/>
      <dgm:t>
        <a:bodyPr/>
        <a:lstStyle/>
        <a:p>
          <a:endParaRPr lang="en-US"/>
        </a:p>
      </dgm:t>
    </dgm:pt>
    <dgm:pt modelId="{0D6CD7FC-9F08-442D-83C0-FC5FDDD1023E}" type="sibTrans" cxnId="{7E313959-FE62-4B84-B359-D17F60941B5C}">
      <dgm:prSet/>
      <dgm:spPr/>
      <dgm:t>
        <a:bodyPr/>
        <a:lstStyle/>
        <a:p>
          <a:endParaRPr lang="en-US"/>
        </a:p>
      </dgm:t>
    </dgm:pt>
    <dgm:pt modelId="{16E67003-0A06-4CCE-A4F0-F2F25D8C5097}">
      <dgm:prSet/>
      <dgm:spPr/>
      <dgm:t>
        <a:bodyPr/>
        <a:lstStyle/>
        <a:p>
          <a:r>
            <a:rPr lang="en-US" dirty="0" err="1"/>
            <a:t>Afficher</a:t>
          </a:r>
          <a:r>
            <a:rPr lang="en-US" dirty="0"/>
            <a:t> “1” </a:t>
          </a:r>
          <a:r>
            <a:rPr lang="en-US" dirty="0" err="1"/>
            <a:t>puis</a:t>
          </a:r>
          <a:r>
            <a:rPr lang="en-US" dirty="0"/>
            <a:t> “2” </a:t>
          </a:r>
          <a:r>
            <a:rPr lang="en-US" dirty="0" err="1"/>
            <a:t>puis</a:t>
          </a:r>
          <a:r>
            <a:rPr lang="en-US" dirty="0"/>
            <a:t> “3” </a:t>
          </a:r>
          <a:r>
            <a:rPr lang="en-US" dirty="0" err="1"/>
            <a:t>puis</a:t>
          </a:r>
          <a:r>
            <a:rPr lang="en-US" dirty="0"/>
            <a:t> “Go !”</a:t>
          </a:r>
        </a:p>
      </dgm:t>
    </dgm:pt>
    <dgm:pt modelId="{C8D354BC-AE04-4476-87AF-F66A4D520B54}" type="parTrans" cxnId="{D961026D-A069-4684-81C6-C69F8AD1061C}">
      <dgm:prSet/>
      <dgm:spPr/>
      <dgm:t>
        <a:bodyPr/>
        <a:lstStyle/>
        <a:p>
          <a:endParaRPr lang="en-US"/>
        </a:p>
      </dgm:t>
    </dgm:pt>
    <dgm:pt modelId="{11E53A15-32D3-4B8E-98C7-3D367ECD3C0F}" type="sibTrans" cxnId="{D961026D-A069-4684-81C6-C69F8AD1061C}">
      <dgm:prSet/>
      <dgm:spPr/>
      <dgm:t>
        <a:bodyPr/>
        <a:lstStyle/>
        <a:p>
          <a:endParaRPr lang="en-US"/>
        </a:p>
      </dgm:t>
    </dgm:pt>
    <dgm:pt modelId="{8E9B00F9-0C4A-416A-BFCE-F5B26B3DA0A3}">
      <dgm:prSet/>
      <dgm:spPr/>
      <dgm:t>
        <a:bodyPr/>
        <a:lstStyle/>
        <a:p>
          <a:r>
            <a:rPr lang="fr-FR" dirty="0"/>
            <a:t>Afficher « Hello World » sur l’écran</a:t>
          </a:r>
          <a:endParaRPr lang="en-US" dirty="0"/>
        </a:p>
      </dgm:t>
    </dgm:pt>
    <dgm:pt modelId="{E73E523E-050B-43AB-B444-DB643ADEE54E}" type="parTrans" cxnId="{BC238CED-B758-482C-BE36-7DD5F543C289}">
      <dgm:prSet/>
      <dgm:spPr/>
      <dgm:t>
        <a:bodyPr/>
        <a:lstStyle/>
        <a:p>
          <a:endParaRPr lang="fr-FR"/>
        </a:p>
      </dgm:t>
    </dgm:pt>
    <dgm:pt modelId="{D7B60696-F815-4B60-8B65-35A565D9D138}" type="sibTrans" cxnId="{BC238CED-B758-482C-BE36-7DD5F543C289}">
      <dgm:prSet/>
      <dgm:spPr/>
      <dgm:t>
        <a:bodyPr/>
        <a:lstStyle/>
        <a:p>
          <a:endParaRPr lang="fr-FR"/>
        </a:p>
      </dgm:t>
    </dgm:pt>
    <dgm:pt modelId="{96DABA8B-8B6D-4375-9DE4-4A2C6C342BC4}" type="pres">
      <dgm:prSet presAssocID="{6506AFA3-996D-4AD0-BE5E-D502F03C27C3}" presName="linear" presStyleCnt="0">
        <dgm:presLayoutVars>
          <dgm:dir/>
          <dgm:animLvl val="lvl"/>
          <dgm:resizeHandles val="exact"/>
        </dgm:presLayoutVars>
      </dgm:prSet>
      <dgm:spPr/>
    </dgm:pt>
    <dgm:pt modelId="{1883FFF7-21A5-4649-9C66-41E38561F3C9}" type="pres">
      <dgm:prSet presAssocID="{1DF44972-D84F-4075-89DE-4389CA7B1EFD}" presName="parentLin" presStyleCnt="0"/>
      <dgm:spPr/>
    </dgm:pt>
    <dgm:pt modelId="{17EB6A9A-3EFA-4EFE-851B-20BBC2ECB245}" type="pres">
      <dgm:prSet presAssocID="{1DF44972-D84F-4075-89DE-4389CA7B1EFD}" presName="parentLeftMargin" presStyleLbl="node1" presStyleIdx="0" presStyleCnt="2"/>
      <dgm:spPr/>
    </dgm:pt>
    <dgm:pt modelId="{5C4756D9-0E0C-4731-A21A-431A77CCE183}" type="pres">
      <dgm:prSet presAssocID="{1DF44972-D84F-4075-89DE-4389CA7B1E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A08DF0-FD06-446D-823B-8AC0338ACE1C}" type="pres">
      <dgm:prSet presAssocID="{1DF44972-D84F-4075-89DE-4389CA7B1EFD}" presName="negativeSpace" presStyleCnt="0"/>
      <dgm:spPr/>
    </dgm:pt>
    <dgm:pt modelId="{53E39FC7-D5A1-4BE8-9F4A-26C350B8DE2E}" type="pres">
      <dgm:prSet presAssocID="{1DF44972-D84F-4075-89DE-4389CA7B1EFD}" presName="childText" presStyleLbl="conFgAcc1" presStyleIdx="0" presStyleCnt="2">
        <dgm:presLayoutVars>
          <dgm:bulletEnabled val="1"/>
        </dgm:presLayoutVars>
      </dgm:prSet>
      <dgm:spPr/>
    </dgm:pt>
    <dgm:pt modelId="{75217F29-FAFB-494B-9F27-6F04C9EFFB97}" type="pres">
      <dgm:prSet presAssocID="{E53ED7E6-7198-4612-8C22-5C939598B862}" presName="spaceBetweenRectangles" presStyleCnt="0"/>
      <dgm:spPr/>
    </dgm:pt>
    <dgm:pt modelId="{586574EC-6836-4800-A463-BC432C3B622C}" type="pres">
      <dgm:prSet presAssocID="{9BC02B30-8630-4EC4-99B7-B31B697D59C5}" presName="parentLin" presStyleCnt="0"/>
      <dgm:spPr/>
    </dgm:pt>
    <dgm:pt modelId="{F48BEA33-BEDF-4712-8FE0-5F5A7011CF4C}" type="pres">
      <dgm:prSet presAssocID="{9BC02B30-8630-4EC4-99B7-B31B697D59C5}" presName="parentLeftMargin" presStyleLbl="node1" presStyleIdx="0" presStyleCnt="2"/>
      <dgm:spPr/>
    </dgm:pt>
    <dgm:pt modelId="{18239721-F570-41DE-91BF-F9ACA9262336}" type="pres">
      <dgm:prSet presAssocID="{9BC02B30-8630-4EC4-99B7-B31B697D59C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F87941-705A-4732-AAFE-D9A1D4D8D856}" type="pres">
      <dgm:prSet presAssocID="{9BC02B30-8630-4EC4-99B7-B31B697D59C5}" presName="negativeSpace" presStyleCnt="0"/>
      <dgm:spPr/>
    </dgm:pt>
    <dgm:pt modelId="{0CD5F19D-5EC0-42CE-9D79-4CBAFC001903}" type="pres">
      <dgm:prSet presAssocID="{9BC02B30-8630-4EC4-99B7-B31B697D59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3C9CA3F-EF13-452F-8004-79B927FC18CA}" type="presOf" srcId="{8E9B00F9-0C4A-416A-BFCE-F5B26B3DA0A3}" destId="{53E39FC7-D5A1-4BE8-9F4A-26C350B8DE2E}" srcOrd="0" destOrd="0" presId="urn:microsoft.com/office/officeart/2005/8/layout/list1"/>
    <dgm:cxn modelId="{83214A5F-07B9-454E-9E97-F42FBF72B50D}" type="presOf" srcId="{6506AFA3-996D-4AD0-BE5E-D502F03C27C3}" destId="{96DABA8B-8B6D-4375-9DE4-4A2C6C342BC4}" srcOrd="0" destOrd="0" presId="urn:microsoft.com/office/officeart/2005/8/layout/list1"/>
    <dgm:cxn modelId="{D961026D-A069-4684-81C6-C69F8AD1061C}" srcId="{9BC02B30-8630-4EC4-99B7-B31B697D59C5}" destId="{16E67003-0A06-4CCE-A4F0-F2F25D8C5097}" srcOrd="0" destOrd="0" parTransId="{C8D354BC-AE04-4476-87AF-F66A4D520B54}" sibTransId="{11E53A15-32D3-4B8E-98C7-3D367ECD3C0F}"/>
    <dgm:cxn modelId="{7E313959-FE62-4B84-B359-D17F60941B5C}" srcId="{6506AFA3-996D-4AD0-BE5E-D502F03C27C3}" destId="{9BC02B30-8630-4EC4-99B7-B31B697D59C5}" srcOrd="1" destOrd="0" parTransId="{792D65F6-42C8-42B9-AA3A-D857DB4C3517}" sibTransId="{0D6CD7FC-9F08-442D-83C0-FC5FDDD1023E}"/>
    <dgm:cxn modelId="{A0D10E86-18E5-4F1E-BE12-B4F3954F991F}" type="presOf" srcId="{9BC02B30-8630-4EC4-99B7-B31B697D59C5}" destId="{F48BEA33-BEDF-4712-8FE0-5F5A7011CF4C}" srcOrd="0" destOrd="0" presId="urn:microsoft.com/office/officeart/2005/8/layout/list1"/>
    <dgm:cxn modelId="{221B3090-2E2B-48F5-A74C-BFA4F3F24BC0}" type="presOf" srcId="{1DF44972-D84F-4075-89DE-4389CA7B1EFD}" destId="{17EB6A9A-3EFA-4EFE-851B-20BBC2ECB245}" srcOrd="0" destOrd="0" presId="urn:microsoft.com/office/officeart/2005/8/layout/list1"/>
    <dgm:cxn modelId="{6A6E4CBE-50EF-4115-9013-A23DD0F81771}" type="presOf" srcId="{1DF44972-D84F-4075-89DE-4389CA7B1EFD}" destId="{5C4756D9-0E0C-4731-A21A-431A77CCE183}" srcOrd="1" destOrd="0" presId="urn:microsoft.com/office/officeart/2005/8/layout/list1"/>
    <dgm:cxn modelId="{371F92D8-CD83-4604-9361-003F07B48501}" type="presOf" srcId="{9BC02B30-8630-4EC4-99B7-B31B697D59C5}" destId="{18239721-F570-41DE-91BF-F9ACA9262336}" srcOrd="1" destOrd="0" presId="urn:microsoft.com/office/officeart/2005/8/layout/list1"/>
    <dgm:cxn modelId="{41CCA0E7-224A-470C-99CA-13987015CF45}" srcId="{6506AFA3-996D-4AD0-BE5E-D502F03C27C3}" destId="{1DF44972-D84F-4075-89DE-4389CA7B1EFD}" srcOrd="0" destOrd="0" parTransId="{C8B509D1-798B-4B6B-A8CD-F26E3E137110}" sibTransId="{E53ED7E6-7198-4612-8C22-5C939598B862}"/>
    <dgm:cxn modelId="{BC238CED-B758-482C-BE36-7DD5F543C289}" srcId="{1DF44972-D84F-4075-89DE-4389CA7B1EFD}" destId="{8E9B00F9-0C4A-416A-BFCE-F5B26B3DA0A3}" srcOrd="0" destOrd="0" parTransId="{E73E523E-050B-43AB-B444-DB643ADEE54E}" sibTransId="{D7B60696-F815-4B60-8B65-35A565D9D138}"/>
    <dgm:cxn modelId="{20AF6DF6-83DA-4621-A1AA-B24D3F38AE81}" type="presOf" srcId="{16E67003-0A06-4CCE-A4F0-F2F25D8C5097}" destId="{0CD5F19D-5EC0-42CE-9D79-4CBAFC001903}" srcOrd="0" destOrd="0" presId="urn:microsoft.com/office/officeart/2005/8/layout/list1"/>
    <dgm:cxn modelId="{4C1E02E1-30D0-459F-953B-72829BB249D7}" type="presParOf" srcId="{96DABA8B-8B6D-4375-9DE4-4A2C6C342BC4}" destId="{1883FFF7-21A5-4649-9C66-41E38561F3C9}" srcOrd="0" destOrd="0" presId="urn:microsoft.com/office/officeart/2005/8/layout/list1"/>
    <dgm:cxn modelId="{E659F321-43DA-472B-B373-FE3B48E981B8}" type="presParOf" srcId="{1883FFF7-21A5-4649-9C66-41E38561F3C9}" destId="{17EB6A9A-3EFA-4EFE-851B-20BBC2ECB245}" srcOrd="0" destOrd="0" presId="urn:microsoft.com/office/officeart/2005/8/layout/list1"/>
    <dgm:cxn modelId="{A74D2C07-8360-48C6-ADA3-9F2D4F905E5D}" type="presParOf" srcId="{1883FFF7-21A5-4649-9C66-41E38561F3C9}" destId="{5C4756D9-0E0C-4731-A21A-431A77CCE183}" srcOrd="1" destOrd="0" presId="urn:microsoft.com/office/officeart/2005/8/layout/list1"/>
    <dgm:cxn modelId="{A25E71F5-BDE3-43E8-8899-07FDD288E321}" type="presParOf" srcId="{96DABA8B-8B6D-4375-9DE4-4A2C6C342BC4}" destId="{91A08DF0-FD06-446D-823B-8AC0338ACE1C}" srcOrd="1" destOrd="0" presId="urn:microsoft.com/office/officeart/2005/8/layout/list1"/>
    <dgm:cxn modelId="{0700E234-551B-4485-BE89-1BEEF3AD8896}" type="presParOf" srcId="{96DABA8B-8B6D-4375-9DE4-4A2C6C342BC4}" destId="{53E39FC7-D5A1-4BE8-9F4A-26C350B8DE2E}" srcOrd="2" destOrd="0" presId="urn:microsoft.com/office/officeart/2005/8/layout/list1"/>
    <dgm:cxn modelId="{00057B0D-6924-4EAE-B343-32361C382EF9}" type="presParOf" srcId="{96DABA8B-8B6D-4375-9DE4-4A2C6C342BC4}" destId="{75217F29-FAFB-494B-9F27-6F04C9EFFB97}" srcOrd="3" destOrd="0" presId="urn:microsoft.com/office/officeart/2005/8/layout/list1"/>
    <dgm:cxn modelId="{7FB949A5-1C03-4E82-B3CD-A03BDC7F0E04}" type="presParOf" srcId="{96DABA8B-8B6D-4375-9DE4-4A2C6C342BC4}" destId="{586574EC-6836-4800-A463-BC432C3B622C}" srcOrd="4" destOrd="0" presId="urn:microsoft.com/office/officeart/2005/8/layout/list1"/>
    <dgm:cxn modelId="{C950887F-27C2-43AF-9933-90D9DE472168}" type="presParOf" srcId="{586574EC-6836-4800-A463-BC432C3B622C}" destId="{F48BEA33-BEDF-4712-8FE0-5F5A7011CF4C}" srcOrd="0" destOrd="0" presId="urn:microsoft.com/office/officeart/2005/8/layout/list1"/>
    <dgm:cxn modelId="{F0E570CC-18D9-4D34-A301-301F0F436B22}" type="presParOf" srcId="{586574EC-6836-4800-A463-BC432C3B622C}" destId="{18239721-F570-41DE-91BF-F9ACA9262336}" srcOrd="1" destOrd="0" presId="urn:microsoft.com/office/officeart/2005/8/layout/list1"/>
    <dgm:cxn modelId="{CF165C5D-90B6-4884-B801-FE99EB910B48}" type="presParOf" srcId="{96DABA8B-8B6D-4375-9DE4-4A2C6C342BC4}" destId="{A9F87941-705A-4732-AAFE-D9A1D4D8D856}" srcOrd="5" destOrd="0" presId="urn:microsoft.com/office/officeart/2005/8/layout/list1"/>
    <dgm:cxn modelId="{F17B4476-E86F-4AD0-9B1B-567DE6E92035}" type="presParOf" srcId="{96DABA8B-8B6D-4375-9DE4-4A2C6C342BC4}" destId="{0CD5F19D-5EC0-42CE-9D79-4CBAFC0019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06AFA3-996D-4AD0-BE5E-D502F03C27C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F44972-D84F-4075-89DE-4389CA7B1EFD}">
      <dgm:prSet/>
      <dgm:spPr/>
      <dgm:t>
        <a:bodyPr/>
        <a:lstStyle/>
        <a:p>
          <a:r>
            <a:rPr lang="fr-FR"/>
            <a:t>Exercice 1</a:t>
          </a:r>
          <a:endParaRPr lang="en-US"/>
        </a:p>
      </dgm:t>
    </dgm:pt>
    <dgm:pt modelId="{C8B509D1-798B-4B6B-A8CD-F26E3E137110}" type="parTrans" cxnId="{41CCA0E7-224A-470C-99CA-13987015CF45}">
      <dgm:prSet/>
      <dgm:spPr/>
      <dgm:t>
        <a:bodyPr/>
        <a:lstStyle/>
        <a:p>
          <a:endParaRPr lang="en-US"/>
        </a:p>
      </dgm:t>
    </dgm:pt>
    <dgm:pt modelId="{E53ED7E6-7198-4612-8C22-5C939598B862}" type="sibTrans" cxnId="{41CCA0E7-224A-470C-99CA-13987015CF45}">
      <dgm:prSet/>
      <dgm:spPr/>
      <dgm:t>
        <a:bodyPr/>
        <a:lstStyle/>
        <a:p>
          <a:endParaRPr lang="en-US"/>
        </a:p>
      </dgm:t>
    </dgm:pt>
    <dgm:pt modelId="{9BC02B30-8630-4EC4-99B7-B31B697D59C5}">
      <dgm:prSet/>
      <dgm:spPr/>
      <dgm:t>
        <a:bodyPr/>
        <a:lstStyle/>
        <a:p>
          <a:r>
            <a:rPr lang="fr-FR"/>
            <a:t>Exercice 2</a:t>
          </a:r>
          <a:endParaRPr lang="en-US"/>
        </a:p>
      </dgm:t>
    </dgm:pt>
    <dgm:pt modelId="{792D65F6-42C8-42B9-AA3A-D857DB4C3517}" type="parTrans" cxnId="{7E313959-FE62-4B84-B359-D17F60941B5C}">
      <dgm:prSet/>
      <dgm:spPr/>
      <dgm:t>
        <a:bodyPr/>
        <a:lstStyle/>
        <a:p>
          <a:endParaRPr lang="en-US"/>
        </a:p>
      </dgm:t>
    </dgm:pt>
    <dgm:pt modelId="{0D6CD7FC-9F08-442D-83C0-FC5FDDD1023E}" type="sibTrans" cxnId="{7E313959-FE62-4B84-B359-D17F60941B5C}">
      <dgm:prSet/>
      <dgm:spPr/>
      <dgm:t>
        <a:bodyPr/>
        <a:lstStyle/>
        <a:p>
          <a:endParaRPr lang="en-US"/>
        </a:p>
      </dgm:t>
    </dgm:pt>
    <dgm:pt modelId="{16E67003-0A06-4CCE-A4F0-F2F25D8C5097}">
      <dgm:prSet/>
      <dgm:spPr/>
      <dgm:t>
        <a:bodyPr/>
        <a:lstStyle/>
        <a:p>
          <a:r>
            <a:rPr lang="fr-FR"/>
            <a:t>Faire avancer le robot pendant 2 secondes</a:t>
          </a:r>
          <a:endParaRPr lang="en-US"/>
        </a:p>
      </dgm:t>
    </dgm:pt>
    <dgm:pt modelId="{C8D354BC-AE04-4476-87AF-F66A4D520B54}" type="parTrans" cxnId="{D961026D-A069-4684-81C6-C69F8AD1061C}">
      <dgm:prSet/>
      <dgm:spPr/>
      <dgm:t>
        <a:bodyPr/>
        <a:lstStyle/>
        <a:p>
          <a:endParaRPr lang="en-US"/>
        </a:p>
      </dgm:t>
    </dgm:pt>
    <dgm:pt modelId="{11E53A15-32D3-4B8E-98C7-3D367ECD3C0F}" type="sibTrans" cxnId="{D961026D-A069-4684-81C6-C69F8AD1061C}">
      <dgm:prSet/>
      <dgm:spPr/>
      <dgm:t>
        <a:bodyPr/>
        <a:lstStyle/>
        <a:p>
          <a:endParaRPr lang="en-US"/>
        </a:p>
      </dgm:t>
    </dgm:pt>
    <dgm:pt modelId="{0CB683AB-F724-4287-90B9-BAE0D58FC6DE}">
      <dgm:prSet/>
      <dgm:spPr/>
      <dgm:t>
        <a:bodyPr/>
        <a:lstStyle/>
        <a:p>
          <a:r>
            <a:rPr lang="fr-FR"/>
            <a:t>Faire faire un demi-tour au robot</a:t>
          </a:r>
          <a:endParaRPr lang="en-US"/>
        </a:p>
      </dgm:t>
    </dgm:pt>
    <dgm:pt modelId="{437B98F6-C9D7-48F2-9DA7-5A5C74C130C8}" type="parTrans" cxnId="{F0FB7173-43BB-4FB8-B223-EDD3C003FDAC}">
      <dgm:prSet/>
      <dgm:spPr/>
      <dgm:t>
        <a:bodyPr/>
        <a:lstStyle/>
        <a:p>
          <a:endParaRPr lang="en-US"/>
        </a:p>
      </dgm:t>
    </dgm:pt>
    <dgm:pt modelId="{03D662C2-090A-411D-8065-762170DC43F1}" type="sibTrans" cxnId="{F0FB7173-43BB-4FB8-B223-EDD3C003FDAC}">
      <dgm:prSet/>
      <dgm:spPr/>
      <dgm:t>
        <a:bodyPr/>
        <a:lstStyle/>
        <a:p>
          <a:endParaRPr lang="en-US"/>
        </a:p>
      </dgm:t>
    </dgm:pt>
    <dgm:pt modelId="{C620A240-E749-412D-8B4E-45F4A584AF34}">
      <dgm:prSet/>
      <dgm:spPr/>
      <dgm:t>
        <a:bodyPr/>
        <a:lstStyle/>
        <a:p>
          <a:r>
            <a:rPr lang="fr-FR" dirty="0"/>
            <a:t>Faire avancer le robot pendant 2 secondes</a:t>
          </a:r>
          <a:endParaRPr lang="en-US" dirty="0"/>
        </a:p>
      </dgm:t>
    </dgm:pt>
    <dgm:pt modelId="{4B132719-01FC-46E3-B916-A0037C13CF35}" type="parTrans" cxnId="{978CCE92-9EEB-4191-92E4-F0787A540925}">
      <dgm:prSet/>
      <dgm:spPr/>
      <dgm:t>
        <a:bodyPr/>
        <a:lstStyle/>
        <a:p>
          <a:endParaRPr lang="en-US"/>
        </a:p>
      </dgm:t>
    </dgm:pt>
    <dgm:pt modelId="{88D52285-4D1F-4CDE-8105-1B3149E0BF97}" type="sibTrans" cxnId="{978CCE92-9EEB-4191-92E4-F0787A540925}">
      <dgm:prSet/>
      <dgm:spPr/>
      <dgm:t>
        <a:bodyPr/>
        <a:lstStyle/>
        <a:p>
          <a:endParaRPr lang="en-US"/>
        </a:p>
      </dgm:t>
    </dgm:pt>
    <dgm:pt modelId="{8E9B00F9-0C4A-416A-BFCE-F5B26B3DA0A3}">
      <dgm:prSet/>
      <dgm:spPr/>
      <dgm:t>
        <a:bodyPr/>
        <a:lstStyle/>
        <a:p>
          <a:r>
            <a:rPr lang="fr-FR"/>
            <a:t>Essai libre</a:t>
          </a:r>
          <a:endParaRPr lang="en-US"/>
        </a:p>
      </dgm:t>
    </dgm:pt>
    <dgm:pt modelId="{E73E523E-050B-43AB-B444-DB643ADEE54E}" type="parTrans" cxnId="{BC238CED-B758-482C-BE36-7DD5F543C289}">
      <dgm:prSet/>
      <dgm:spPr/>
      <dgm:t>
        <a:bodyPr/>
        <a:lstStyle/>
        <a:p>
          <a:endParaRPr lang="fr-FR"/>
        </a:p>
      </dgm:t>
    </dgm:pt>
    <dgm:pt modelId="{D7B60696-F815-4B60-8B65-35A565D9D138}" type="sibTrans" cxnId="{BC238CED-B758-482C-BE36-7DD5F543C289}">
      <dgm:prSet/>
      <dgm:spPr/>
      <dgm:t>
        <a:bodyPr/>
        <a:lstStyle/>
        <a:p>
          <a:endParaRPr lang="fr-FR"/>
        </a:p>
      </dgm:t>
    </dgm:pt>
    <dgm:pt modelId="{96DABA8B-8B6D-4375-9DE4-4A2C6C342BC4}" type="pres">
      <dgm:prSet presAssocID="{6506AFA3-996D-4AD0-BE5E-D502F03C27C3}" presName="linear" presStyleCnt="0">
        <dgm:presLayoutVars>
          <dgm:dir/>
          <dgm:animLvl val="lvl"/>
          <dgm:resizeHandles val="exact"/>
        </dgm:presLayoutVars>
      </dgm:prSet>
      <dgm:spPr/>
    </dgm:pt>
    <dgm:pt modelId="{1883FFF7-21A5-4649-9C66-41E38561F3C9}" type="pres">
      <dgm:prSet presAssocID="{1DF44972-D84F-4075-89DE-4389CA7B1EFD}" presName="parentLin" presStyleCnt="0"/>
      <dgm:spPr/>
    </dgm:pt>
    <dgm:pt modelId="{17EB6A9A-3EFA-4EFE-851B-20BBC2ECB245}" type="pres">
      <dgm:prSet presAssocID="{1DF44972-D84F-4075-89DE-4389CA7B1EFD}" presName="parentLeftMargin" presStyleLbl="node1" presStyleIdx="0" presStyleCnt="2"/>
      <dgm:spPr/>
    </dgm:pt>
    <dgm:pt modelId="{5C4756D9-0E0C-4731-A21A-431A77CCE183}" type="pres">
      <dgm:prSet presAssocID="{1DF44972-D84F-4075-89DE-4389CA7B1E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A08DF0-FD06-446D-823B-8AC0338ACE1C}" type="pres">
      <dgm:prSet presAssocID="{1DF44972-D84F-4075-89DE-4389CA7B1EFD}" presName="negativeSpace" presStyleCnt="0"/>
      <dgm:spPr/>
    </dgm:pt>
    <dgm:pt modelId="{53E39FC7-D5A1-4BE8-9F4A-26C350B8DE2E}" type="pres">
      <dgm:prSet presAssocID="{1DF44972-D84F-4075-89DE-4389CA7B1EFD}" presName="childText" presStyleLbl="conFgAcc1" presStyleIdx="0" presStyleCnt="2">
        <dgm:presLayoutVars>
          <dgm:bulletEnabled val="1"/>
        </dgm:presLayoutVars>
      </dgm:prSet>
      <dgm:spPr/>
    </dgm:pt>
    <dgm:pt modelId="{75217F29-FAFB-494B-9F27-6F04C9EFFB97}" type="pres">
      <dgm:prSet presAssocID="{E53ED7E6-7198-4612-8C22-5C939598B862}" presName="spaceBetweenRectangles" presStyleCnt="0"/>
      <dgm:spPr/>
    </dgm:pt>
    <dgm:pt modelId="{586574EC-6836-4800-A463-BC432C3B622C}" type="pres">
      <dgm:prSet presAssocID="{9BC02B30-8630-4EC4-99B7-B31B697D59C5}" presName="parentLin" presStyleCnt="0"/>
      <dgm:spPr/>
    </dgm:pt>
    <dgm:pt modelId="{F48BEA33-BEDF-4712-8FE0-5F5A7011CF4C}" type="pres">
      <dgm:prSet presAssocID="{9BC02B30-8630-4EC4-99B7-B31B697D59C5}" presName="parentLeftMargin" presStyleLbl="node1" presStyleIdx="0" presStyleCnt="2"/>
      <dgm:spPr/>
    </dgm:pt>
    <dgm:pt modelId="{18239721-F570-41DE-91BF-F9ACA9262336}" type="pres">
      <dgm:prSet presAssocID="{9BC02B30-8630-4EC4-99B7-B31B697D59C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F87941-705A-4732-AAFE-D9A1D4D8D856}" type="pres">
      <dgm:prSet presAssocID="{9BC02B30-8630-4EC4-99B7-B31B697D59C5}" presName="negativeSpace" presStyleCnt="0"/>
      <dgm:spPr/>
    </dgm:pt>
    <dgm:pt modelId="{0CD5F19D-5EC0-42CE-9D79-4CBAFC001903}" type="pres">
      <dgm:prSet presAssocID="{9BC02B30-8630-4EC4-99B7-B31B697D59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1A41B03-91D5-4308-B7CC-25EC90213B41}" type="presOf" srcId="{C620A240-E749-412D-8B4E-45F4A584AF34}" destId="{0CD5F19D-5EC0-42CE-9D79-4CBAFC001903}" srcOrd="0" destOrd="2" presId="urn:microsoft.com/office/officeart/2005/8/layout/list1"/>
    <dgm:cxn modelId="{53C9CA3F-EF13-452F-8004-79B927FC18CA}" type="presOf" srcId="{8E9B00F9-0C4A-416A-BFCE-F5B26B3DA0A3}" destId="{53E39FC7-D5A1-4BE8-9F4A-26C350B8DE2E}" srcOrd="0" destOrd="0" presId="urn:microsoft.com/office/officeart/2005/8/layout/list1"/>
    <dgm:cxn modelId="{83214A5F-07B9-454E-9E97-F42FBF72B50D}" type="presOf" srcId="{6506AFA3-996D-4AD0-BE5E-D502F03C27C3}" destId="{96DABA8B-8B6D-4375-9DE4-4A2C6C342BC4}" srcOrd="0" destOrd="0" presId="urn:microsoft.com/office/officeart/2005/8/layout/list1"/>
    <dgm:cxn modelId="{D961026D-A069-4684-81C6-C69F8AD1061C}" srcId="{9BC02B30-8630-4EC4-99B7-B31B697D59C5}" destId="{16E67003-0A06-4CCE-A4F0-F2F25D8C5097}" srcOrd="0" destOrd="0" parTransId="{C8D354BC-AE04-4476-87AF-F66A4D520B54}" sibTransId="{11E53A15-32D3-4B8E-98C7-3D367ECD3C0F}"/>
    <dgm:cxn modelId="{F0FB7173-43BB-4FB8-B223-EDD3C003FDAC}" srcId="{9BC02B30-8630-4EC4-99B7-B31B697D59C5}" destId="{0CB683AB-F724-4287-90B9-BAE0D58FC6DE}" srcOrd="1" destOrd="0" parTransId="{437B98F6-C9D7-48F2-9DA7-5A5C74C130C8}" sibTransId="{03D662C2-090A-411D-8065-762170DC43F1}"/>
    <dgm:cxn modelId="{7E313959-FE62-4B84-B359-D17F60941B5C}" srcId="{6506AFA3-996D-4AD0-BE5E-D502F03C27C3}" destId="{9BC02B30-8630-4EC4-99B7-B31B697D59C5}" srcOrd="1" destOrd="0" parTransId="{792D65F6-42C8-42B9-AA3A-D857DB4C3517}" sibTransId="{0D6CD7FC-9F08-442D-83C0-FC5FDDD1023E}"/>
    <dgm:cxn modelId="{A0D10E86-18E5-4F1E-BE12-B4F3954F991F}" type="presOf" srcId="{9BC02B30-8630-4EC4-99B7-B31B697D59C5}" destId="{F48BEA33-BEDF-4712-8FE0-5F5A7011CF4C}" srcOrd="0" destOrd="0" presId="urn:microsoft.com/office/officeart/2005/8/layout/list1"/>
    <dgm:cxn modelId="{221B3090-2E2B-48F5-A74C-BFA4F3F24BC0}" type="presOf" srcId="{1DF44972-D84F-4075-89DE-4389CA7B1EFD}" destId="{17EB6A9A-3EFA-4EFE-851B-20BBC2ECB245}" srcOrd="0" destOrd="0" presId="urn:microsoft.com/office/officeart/2005/8/layout/list1"/>
    <dgm:cxn modelId="{978CCE92-9EEB-4191-92E4-F0787A540925}" srcId="{9BC02B30-8630-4EC4-99B7-B31B697D59C5}" destId="{C620A240-E749-412D-8B4E-45F4A584AF34}" srcOrd="2" destOrd="0" parTransId="{4B132719-01FC-46E3-B916-A0037C13CF35}" sibTransId="{88D52285-4D1F-4CDE-8105-1B3149E0BF97}"/>
    <dgm:cxn modelId="{6A6E4CBE-50EF-4115-9013-A23DD0F81771}" type="presOf" srcId="{1DF44972-D84F-4075-89DE-4389CA7B1EFD}" destId="{5C4756D9-0E0C-4731-A21A-431A77CCE183}" srcOrd="1" destOrd="0" presId="urn:microsoft.com/office/officeart/2005/8/layout/list1"/>
    <dgm:cxn modelId="{2D0A05C2-C720-4346-8ADE-55F42852F614}" type="presOf" srcId="{0CB683AB-F724-4287-90B9-BAE0D58FC6DE}" destId="{0CD5F19D-5EC0-42CE-9D79-4CBAFC001903}" srcOrd="0" destOrd="1" presId="urn:microsoft.com/office/officeart/2005/8/layout/list1"/>
    <dgm:cxn modelId="{371F92D8-CD83-4604-9361-003F07B48501}" type="presOf" srcId="{9BC02B30-8630-4EC4-99B7-B31B697D59C5}" destId="{18239721-F570-41DE-91BF-F9ACA9262336}" srcOrd="1" destOrd="0" presId="urn:microsoft.com/office/officeart/2005/8/layout/list1"/>
    <dgm:cxn modelId="{41CCA0E7-224A-470C-99CA-13987015CF45}" srcId="{6506AFA3-996D-4AD0-BE5E-D502F03C27C3}" destId="{1DF44972-D84F-4075-89DE-4389CA7B1EFD}" srcOrd="0" destOrd="0" parTransId="{C8B509D1-798B-4B6B-A8CD-F26E3E137110}" sibTransId="{E53ED7E6-7198-4612-8C22-5C939598B862}"/>
    <dgm:cxn modelId="{BC238CED-B758-482C-BE36-7DD5F543C289}" srcId="{1DF44972-D84F-4075-89DE-4389CA7B1EFD}" destId="{8E9B00F9-0C4A-416A-BFCE-F5B26B3DA0A3}" srcOrd="0" destOrd="0" parTransId="{E73E523E-050B-43AB-B444-DB643ADEE54E}" sibTransId="{D7B60696-F815-4B60-8B65-35A565D9D138}"/>
    <dgm:cxn modelId="{20AF6DF6-83DA-4621-A1AA-B24D3F38AE81}" type="presOf" srcId="{16E67003-0A06-4CCE-A4F0-F2F25D8C5097}" destId="{0CD5F19D-5EC0-42CE-9D79-4CBAFC001903}" srcOrd="0" destOrd="0" presId="urn:microsoft.com/office/officeart/2005/8/layout/list1"/>
    <dgm:cxn modelId="{4C1E02E1-30D0-459F-953B-72829BB249D7}" type="presParOf" srcId="{96DABA8B-8B6D-4375-9DE4-4A2C6C342BC4}" destId="{1883FFF7-21A5-4649-9C66-41E38561F3C9}" srcOrd="0" destOrd="0" presId="urn:microsoft.com/office/officeart/2005/8/layout/list1"/>
    <dgm:cxn modelId="{E659F321-43DA-472B-B373-FE3B48E981B8}" type="presParOf" srcId="{1883FFF7-21A5-4649-9C66-41E38561F3C9}" destId="{17EB6A9A-3EFA-4EFE-851B-20BBC2ECB245}" srcOrd="0" destOrd="0" presId="urn:microsoft.com/office/officeart/2005/8/layout/list1"/>
    <dgm:cxn modelId="{A74D2C07-8360-48C6-ADA3-9F2D4F905E5D}" type="presParOf" srcId="{1883FFF7-21A5-4649-9C66-41E38561F3C9}" destId="{5C4756D9-0E0C-4731-A21A-431A77CCE183}" srcOrd="1" destOrd="0" presId="urn:microsoft.com/office/officeart/2005/8/layout/list1"/>
    <dgm:cxn modelId="{A25E71F5-BDE3-43E8-8899-07FDD288E321}" type="presParOf" srcId="{96DABA8B-8B6D-4375-9DE4-4A2C6C342BC4}" destId="{91A08DF0-FD06-446D-823B-8AC0338ACE1C}" srcOrd="1" destOrd="0" presId="urn:microsoft.com/office/officeart/2005/8/layout/list1"/>
    <dgm:cxn modelId="{0700E234-551B-4485-BE89-1BEEF3AD8896}" type="presParOf" srcId="{96DABA8B-8B6D-4375-9DE4-4A2C6C342BC4}" destId="{53E39FC7-D5A1-4BE8-9F4A-26C350B8DE2E}" srcOrd="2" destOrd="0" presId="urn:microsoft.com/office/officeart/2005/8/layout/list1"/>
    <dgm:cxn modelId="{00057B0D-6924-4EAE-B343-32361C382EF9}" type="presParOf" srcId="{96DABA8B-8B6D-4375-9DE4-4A2C6C342BC4}" destId="{75217F29-FAFB-494B-9F27-6F04C9EFFB97}" srcOrd="3" destOrd="0" presId="urn:microsoft.com/office/officeart/2005/8/layout/list1"/>
    <dgm:cxn modelId="{7FB949A5-1C03-4E82-B3CD-A03BDC7F0E04}" type="presParOf" srcId="{96DABA8B-8B6D-4375-9DE4-4A2C6C342BC4}" destId="{586574EC-6836-4800-A463-BC432C3B622C}" srcOrd="4" destOrd="0" presId="urn:microsoft.com/office/officeart/2005/8/layout/list1"/>
    <dgm:cxn modelId="{C950887F-27C2-43AF-9933-90D9DE472168}" type="presParOf" srcId="{586574EC-6836-4800-A463-BC432C3B622C}" destId="{F48BEA33-BEDF-4712-8FE0-5F5A7011CF4C}" srcOrd="0" destOrd="0" presId="urn:microsoft.com/office/officeart/2005/8/layout/list1"/>
    <dgm:cxn modelId="{F0E570CC-18D9-4D34-A301-301F0F436B22}" type="presParOf" srcId="{586574EC-6836-4800-A463-BC432C3B622C}" destId="{18239721-F570-41DE-91BF-F9ACA9262336}" srcOrd="1" destOrd="0" presId="urn:microsoft.com/office/officeart/2005/8/layout/list1"/>
    <dgm:cxn modelId="{CF165C5D-90B6-4884-B801-FE99EB910B48}" type="presParOf" srcId="{96DABA8B-8B6D-4375-9DE4-4A2C6C342BC4}" destId="{A9F87941-705A-4732-AAFE-D9A1D4D8D856}" srcOrd="5" destOrd="0" presId="urn:microsoft.com/office/officeart/2005/8/layout/list1"/>
    <dgm:cxn modelId="{F17B4476-E86F-4AD0-9B1B-567DE6E92035}" type="presParOf" srcId="{96DABA8B-8B6D-4375-9DE4-4A2C6C342BC4}" destId="{0CD5F19D-5EC0-42CE-9D79-4CBAFC0019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4C062-58DD-47B7-A5BD-0AC0EEE8D02E}">
      <dsp:nvSpPr>
        <dsp:cNvPr id="0" name=""/>
        <dsp:cNvSpPr/>
      </dsp:nvSpPr>
      <dsp:spPr>
        <a:xfrm rot="5400000">
          <a:off x="6100982" y="-2295230"/>
          <a:ext cx="1477458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Boutons A, B &amp; Home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Joystick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Capteur de luminosité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Microphone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Gyroscope</a:t>
          </a:r>
        </a:p>
      </dsp:txBody>
      <dsp:txXfrm rot="-5400000">
        <a:off x="3621023" y="256853"/>
        <a:ext cx="6365252" cy="1333210"/>
      </dsp:txXfrm>
    </dsp:sp>
    <dsp:sp modelId="{72B25B61-62F7-4031-A9A3-4A4935C04DA1}">
      <dsp:nvSpPr>
        <dsp:cNvPr id="0" name=""/>
        <dsp:cNvSpPr/>
      </dsp:nvSpPr>
      <dsp:spPr>
        <a:xfrm>
          <a:off x="0" y="46"/>
          <a:ext cx="3621024" cy="18468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600" kern="1200"/>
            <a:t>Capteurs</a:t>
          </a:r>
          <a:endParaRPr lang="en-US" sz="4600" kern="1200"/>
        </a:p>
      </dsp:txBody>
      <dsp:txXfrm>
        <a:off x="90154" y="90200"/>
        <a:ext cx="3440716" cy="1666515"/>
      </dsp:txXfrm>
    </dsp:sp>
    <dsp:sp modelId="{CE2A4E42-1193-4EC7-BC37-377D0CE7F4C8}">
      <dsp:nvSpPr>
        <dsp:cNvPr id="0" name=""/>
        <dsp:cNvSpPr/>
      </dsp:nvSpPr>
      <dsp:spPr>
        <a:xfrm rot="5400000">
          <a:off x="6100982" y="-356065"/>
          <a:ext cx="1477458" cy="643737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2 Moteurs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Bande de LED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Haut-</a:t>
          </a:r>
          <a:r>
            <a:rPr lang="en-US" sz="1200" kern="1200" dirty="0" err="1"/>
            <a:t>parleur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Ecran</a:t>
          </a:r>
          <a:r>
            <a:rPr lang="en-US" sz="1200" kern="1200" dirty="0"/>
            <a:t> LCD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Option : Servo-</a:t>
          </a:r>
          <a:r>
            <a:rPr lang="en-US" sz="1200" kern="1200" dirty="0" err="1"/>
            <a:t>moteur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-5400000">
        <a:off x="3621023" y="2196018"/>
        <a:ext cx="6365252" cy="1333210"/>
      </dsp:txXfrm>
    </dsp:sp>
    <dsp:sp modelId="{7199100A-BF67-45EA-8FD1-3139DF87A1E4}">
      <dsp:nvSpPr>
        <dsp:cNvPr id="0" name=""/>
        <dsp:cNvSpPr/>
      </dsp:nvSpPr>
      <dsp:spPr>
        <a:xfrm>
          <a:off x="0" y="1939210"/>
          <a:ext cx="3621024" cy="18468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600" kern="1200"/>
            <a:t>Actionneurs</a:t>
          </a:r>
          <a:endParaRPr lang="en-US" sz="4600" kern="1200"/>
        </a:p>
      </dsp:txBody>
      <dsp:txXfrm>
        <a:off x="90154" y="2029364"/>
        <a:ext cx="3440716" cy="1666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6DD40-E6A7-465F-9354-D4EB425BA19A}">
      <dsp:nvSpPr>
        <dsp:cNvPr id="0" name=""/>
        <dsp:cNvSpPr/>
      </dsp:nvSpPr>
      <dsp:spPr>
        <a:xfrm>
          <a:off x="3414" y="993998"/>
          <a:ext cx="2437840" cy="1548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3F181-22A3-4444-B2ED-9F77C00E48F5}">
      <dsp:nvSpPr>
        <dsp:cNvPr id="0" name=""/>
        <dsp:cNvSpPr/>
      </dsp:nvSpPr>
      <dsp:spPr>
        <a:xfrm>
          <a:off x="274285" y="1251326"/>
          <a:ext cx="2437840" cy="1548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Un programme est une suite de brique  « empilées » les unes sur les autres.</a:t>
          </a:r>
          <a:endParaRPr lang="en-US" sz="1700" kern="1200" dirty="0"/>
        </a:p>
      </dsp:txBody>
      <dsp:txXfrm>
        <a:off x="319625" y="1296666"/>
        <a:ext cx="2347160" cy="1457348"/>
      </dsp:txXfrm>
    </dsp:sp>
    <dsp:sp modelId="{4942D559-17FB-4F32-B6A6-C90F876E8C1E}">
      <dsp:nvSpPr>
        <dsp:cNvPr id="0" name=""/>
        <dsp:cNvSpPr/>
      </dsp:nvSpPr>
      <dsp:spPr>
        <a:xfrm>
          <a:off x="2982996" y="993998"/>
          <a:ext cx="2437840" cy="1548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D4721-2C1F-47AA-9246-9B3B520FBEF4}">
      <dsp:nvSpPr>
        <dsp:cNvPr id="0" name=""/>
        <dsp:cNvSpPr/>
      </dsp:nvSpPr>
      <dsp:spPr>
        <a:xfrm>
          <a:off x="3253867" y="1251326"/>
          <a:ext cx="2437840" cy="1548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Ce programme doit ensuite être compilé grâce à l’</a:t>
          </a:r>
          <a:r>
            <a:rPr lang="fr-FR" sz="1700" kern="1200" dirty="0" err="1"/>
            <a:t>ipad</a:t>
          </a:r>
          <a:r>
            <a:rPr lang="fr-FR" sz="1700" kern="1200" dirty="0"/>
            <a:t>/ordinateur.</a:t>
          </a:r>
          <a:endParaRPr lang="en-US" sz="1700" kern="1200" dirty="0"/>
        </a:p>
      </dsp:txBody>
      <dsp:txXfrm>
        <a:off x="3299207" y="1296666"/>
        <a:ext cx="2347160" cy="1457348"/>
      </dsp:txXfrm>
    </dsp:sp>
    <dsp:sp modelId="{E522605C-A8BC-41D8-83B2-1E4A34CBE21E}">
      <dsp:nvSpPr>
        <dsp:cNvPr id="0" name=""/>
        <dsp:cNvSpPr/>
      </dsp:nvSpPr>
      <dsp:spPr>
        <a:xfrm>
          <a:off x="5962579" y="993998"/>
          <a:ext cx="2437840" cy="1548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56558-4B2E-4376-B917-5396468A8DCB}">
      <dsp:nvSpPr>
        <dsp:cNvPr id="0" name=""/>
        <dsp:cNvSpPr/>
      </dsp:nvSpPr>
      <dsp:spPr>
        <a:xfrm>
          <a:off x="6233450" y="1251326"/>
          <a:ext cx="2437840" cy="1548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Une fois compilé, il peut être envoyé (téléversement) vers le robot.</a:t>
          </a:r>
          <a:endParaRPr lang="en-US" sz="1700" kern="1200" dirty="0"/>
        </a:p>
      </dsp:txBody>
      <dsp:txXfrm>
        <a:off x="6278790" y="1296666"/>
        <a:ext cx="2347160" cy="1457348"/>
      </dsp:txXfrm>
    </dsp:sp>
    <dsp:sp modelId="{32421822-88BD-4A60-BFBA-A6D51CD4E672}">
      <dsp:nvSpPr>
        <dsp:cNvPr id="0" name=""/>
        <dsp:cNvSpPr/>
      </dsp:nvSpPr>
      <dsp:spPr>
        <a:xfrm>
          <a:off x="8942161" y="993998"/>
          <a:ext cx="2437840" cy="1548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FB81F-A74D-4A4D-9EF8-043EA2AB0758}">
      <dsp:nvSpPr>
        <dsp:cNvPr id="0" name=""/>
        <dsp:cNvSpPr/>
      </dsp:nvSpPr>
      <dsp:spPr>
        <a:xfrm>
          <a:off x="9213032" y="1251326"/>
          <a:ext cx="2437840" cy="1548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Une fois téléversé, le robot est autonome pour démarrer le programme (plus besoin de l’</a:t>
          </a:r>
          <a:r>
            <a:rPr lang="fr-FR" sz="1700" kern="1200" dirty="0" err="1"/>
            <a:t>ipad</a:t>
          </a:r>
          <a:r>
            <a:rPr lang="fr-FR" sz="1700" kern="1200" dirty="0"/>
            <a:t>/ordinateur).</a:t>
          </a:r>
          <a:endParaRPr lang="en-US" sz="1700" kern="1200" dirty="0"/>
        </a:p>
      </dsp:txBody>
      <dsp:txXfrm>
        <a:off x="9258372" y="1296666"/>
        <a:ext cx="2347160" cy="1457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6B89-3720-4BA7-85D7-23726C09DA5C}">
      <dsp:nvSpPr>
        <dsp:cNvPr id="0" name=""/>
        <dsp:cNvSpPr/>
      </dsp:nvSpPr>
      <dsp:spPr>
        <a:xfrm>
          <a:off x="0" y="338580"/>
          <a:ext cx="651594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416560" rIns="50571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Essai libre – Premier programme</a:t>
          </a:r>
          <a:endParaRPr lang="en-US" sz="2000" kern="1200" dirty="0"/>
        </a:p>
      </dsp:txBody>
      <dsp:txXfrm>
        <a:off x="0" y="338580"/>
        <a:ext cx="6515947" cy="850500"/>
      </dsp:txXfrm>
    </dsp:sp>
    <dsp:sp modelId="{DF6E8F2B-2B1B-4D45-B068-A6B6C1D05418}">
      <dsp:nvSpPr>
        <dsp:cNvPr id="0" name=""/>
        <dsp:cNvSpPr/>
      </dsp:nvSpPr>
      <dsp:spPr>
        <a:xfrm>
          <a:off x="325797" y="43379"/>
          <a:ext cx="4561162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000" kern="1200" dirty="0"/>
            <a:t>Objectif 1</a:t>
          </a:r>
          <a:endParaRPr lang="en-US" sz="2000" kern="1200" dirty="0"/>
        </a:p>
      </dsp:txBody>
      <dsp:txXfrm>
        <a:off x="354618" y="72200"/>
        <a:ext cx="4503520" cy="532758"/>
      </dsp:txXfrm>
    </dsp:sp>
    <dsp:sp modelId="{1688FAF3-F103-49D0-9836-0AF8B80061C2}">
      <dsp:nvSpPr>
        <dsp:cNvPr id="0" name=""/>
        <dsp:cNvSpPr/>
      </dsp:nvSpPr>
      <dsp:spPr>
        <a:xfrm>
          <a:off x="0" y="1592280"/>
          <a:ext cx="651594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416560" rIns="50571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Faire afficher une couleur différente sur chaque LED</a:t>
          </a:r>
          <a:endParaRPr lang="en-US" sz="2000" kern="1200" dirty="0"/>
        </a:p>
      </dsp:txBody>
      <dsp:txXfrm>
        <a:off x="0" y="1592280"/>
        <a:ext cx="6515947" cy="1134000"/>
      </dsp:txXfrm>
    </dsp:sp>
    <dsp:sp modelId="{BF497F4F-B2E9-44B8-9EAC-AC061089AD68}">
      <dsp:nvSpPr>
        <dsp:cNvPr id="0" name=""/>
        <dsp:cNvSpPr/>
      </dsp:nvSpPr>
      <dsp:spPr>
        <a:xfrm>
          <a:off x="325797" y="1297080"/>
          <a:ext cx="4561162" cy="59040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000" kern="1200" dirty="0"/>
            <a:t>Objectif 2</a:t>
          </a:r>
          <a:endParaRPr lang="en-US" sz="2000" kern="1200" dirty="0"/>
        </a:p>
      </dsp:txBody>
      <dsp:txXfrm>
        <a:off x="354618" y="1325901"/>
        <a:ext cx="4503520" cy="532758"/>
      </dsp:txXfrm>
    </dsp:sp>
    <dsp:sp modelId="{BD66AAE1-0262-4A27-B81C-4D620999949A}">
      <dsp:nvSpPr>
        <dsp:cNvPr id="0" name=""/>
        <dsp:cNvSpPr/>
      </dsp:nvSpPr>
      <dsp:spPr>
        <a:xfrm>
          <a:off x="0" y="3129480"/>
          <a:ext cx="6515947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416560" rIns="50571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Faire défiler en boucle les couleurs de l’exercice 2</a:t>
          </a:r>
          <a:endParaRPr lang="en-US" sz="2000" kern="1200" dirty="0"/>
        </a:p>
      </dsp:txBody>
      <dsp:txXfrm>
        <a:off x="0" y="3129480"/>
        <a:ext cx="6515947" cy="850500"/>
      </dsp:txXfrm>
    </dsp:sp>
    <dsp:sp modelId="{E9352DA3-9034-4FD5-B7D9-7709C2BC2704}">
      <dsp:nvSpPr>
        <dsp:cNvPr id="0" name=""/>
        <dsp:cNvSpPr/>
      </dsp:nvSpPr>
      <dsp:spPr>
        <a:xfrm>
          <a:off x="325797" y="2834280"/>
          <a:ext cx="4561162" cy="59040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000" kern="1200" dirty="0"/>
            <a:t>Objectif 3</a:t>
          </a:r>
          <a:endParaRPr lang="en-US" sz="2000" kern="1200" dirty="0"/>
        </a:p>
      </dsp:txBody>
      <dsp:txXfrm>
        <a:off x="354618" y="2863101"/>
        <a:ext cx="4503520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6B89-3720-4BA7-85D7-23726C09DA5C}">
      <dsp:nvSpPr>
        <dsp:cNvPr id="0" name=""/>
        <dsp:cNvSpPr/>
      </dsp:nvSpPr>
      <dsp:spPr>
        <a:xfrm>
          <a:off x="0" y="605879"/>
          <a:ext cx="6515947" cy="340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833120" rIns="50571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4000" kern="1200" dirty="0"/>
            <a:t>Le robot doit, après un appui sur le bouton A, allumer les LED comme dans l’atelier 1.</a:t>
          </a:r>
          <a:endParaRPr lang="en-US" sz="4000" kern="1200" dirty="0"/>
        </a:p>
      </dsp:txBody>
      <dsp:txXfrm>
        <a:off x="0" y="605879"/>
        <a:ext cx="6515947" cy="3402000"/>
      </dsp:txXfrm>
    </dsp:sp>
    <dsp:sp modelId="{DF6E8F2B-2B1B-4D45-B068-A6B6C1D05418}">
      <dsp:nvSpPr>
        <dsp:cNvPr id="0" name=""/>
        <dsp:cNvSpPr/>
      </dsp:nvSpPr>
      <dsp:spPr>
        <a:xfrm>
          <a:off x="325797" y="15479"/>
          <a:ext cx="4561162" cy="1180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4000" kern="1200" dirty="0"/>
            <a:t>Objectif 1</a:t>
          </a:r>
          <a:endParaRPr lang="en-US" sz="4000" kern="1200" dirty="0"/>
        </a:p>
      </dsp:txBody>
      <dsp:txXfrm>
        <a:off x="383439" y="73121"/>
        <a:ext cx="4445878" cy="1065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39FC7-D5A1-4BE8-9F4A-26C350B8DE2E}">
      <dsp:nvSpPr>
        <dsp:cNvPr id="0" name=""/>
        <dsp:cNvSpPr/>
      </dsp:nvSpPr>
      <dsp:spPr>
        <a:xfrm>
          <a:off x="0" y="407879"/>
          <a:ext cx="6515947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562356" rIns="50571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Essai libre – Jouer une mélodie libre</a:t>
          </a:r>
          <a:endParaRPr lang="en-US" sz="2700" kern="1200" dirty="0"/>
        </a:p>
      </dsp:txBody>
      <dsp:txXfrm>
        <a:off x="0" y="407879"/>
        <a:ext cx="6515947" cy="1148175"/>
      </dsp:txXfrm>
    </dsp:sp>
    <dsp:sp modelId="{5C4756D9-0E0C-4731-A21A-431A77CCE183}">
      <dsp:nvSpPr>
        <dsp:cNvPr id="0" name=""/>
        <dsp:cNvSpPr/>
      </dsp:nvSpPr>
      <dsp:spPr>
        <a:xfrm>
          <a:off x="325797" y="9359"/>
          <a:ext cx="4561162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Objectif 1</a:t>
          </a:r>
          <a:endParaRPr lang="en-US" sz="2700" kern="1200" dirty="0"/>
        </a:p>
      </dsp:txBody>
      <dsp:txXfrm>
        <a:off x="364705" y="48267"/>
        <a:ext cx="4483346" cy="719224"/>
      </dsp:txXfrm>
    </dsp:sp>
    <dsp:sp modelId="{0CD5F19D-5EC0-42CE-9D79-4CBAFC001903}">
      <dsp:nvSpPr>
        <dsp:cNvPr id="0" name=""/>
        <dsp:cNvSpPr/>
      </dsp:nvSpPr>
      <dsp:spPr>
        <a:xfrm>
          <a:off x="0" y="2100375"/>
          <a:ext cx="6515947" cy="1913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562356" rIns="50571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Enregistrer votre voix durant quelques secondes et rejouer l’enregistrement</a:t>
          </a:r>
          <a:endParaRPr lang="en-US" sz="2700" kern="1200" dirty="0"/>
        </a:p>
      </dsp:txBody>
      <dsp:txXfrm>
        <a:off x="0" y="2100375"/>
        <a:ext cx="6515947" cy="1913625"/>
      </dsp:txXfrm>
    </dsp:sp>
    <dsp:sp modelId="{18239721-F570-41DE-91BF-F9ACA9262336}">
      <dsp:nvSpPr>
        <dsp:cNvPr id="0" name=""/>
        <dsp:cNvSpPr/>
      </dsp:nvSpPr>
      <dsp:spPr>
        <a:xfrm>
          <a:off x="325797" y="1701855"/>
          <a:ext cx="4561162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Objectif 2</a:t>
          </a:r>
          <a:endParaRPr lang="en-US" sz="2700" kern="1200" dirty="0"/>
        </a:p>
      </dsp:txBody>
      <dsp:txXfrm>
        <a:off x="364705" y="1740763"/>
        <a:ext cx="4483346" cy="719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39FC7-D5A1-4BE8-9F4A-26C350B8DE2E}">
      <dsp:nvSpPr>
        <dsp:cNvPr id="0" name=""/>
        <dsp:cNvSpPr/>
      </dsp:nvSpPr>
      <dsp:spPr>
        <a:xfrm>
          <a:off x="0" y="494617"/>
          <a:ext cx="6515947" cy="1233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604012" rIns="505710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900" kern="1200" dirty="0"/>
            <a:t>Afficher « Hello World » sur l’écran</a:t>
          </a:r>
          <a:endParaRPr lang="en-US" sz="2900" kern="1200" dirty="0"/>
        </a:p>
      </dsp:txBody>
      <dsp:txXfrm>
        <a:off x="0" y="494617"/>
        <a:ext cx="6515947" cy="1233225"/>
      </dsp:txXfrm>
    </dsp:sp>
    <dsp:sp modelId="{5C4756D9-0E0C-4731-A21A-431A77CCE183}">
      <dsp:nvSpPr>
        <dsp:cNvPr id="0" name=""/>
        <dsp:cNvSpPr/>
      </dsp:nvSpPr>
      <dsp:spPr>
        <a:xfrm>
          <a:off x="325797" y="66577"/>
          <a:ext cx="4561162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Exercice 1</a:t>
          </a:r>
          <a:endParaRPr lang="en-US" sz="2900" kern="1200"/>
        </a:p>
      </dsp:txBody>
      <dsp:txXfrm>
        <a:off x="367587" y="108367"/>
        <a:ext cx="4477582" cy="772500"/>
      </dsp:txXfrm>
    </dsp:sp>
    <dsp:sp modelId="{0CD5F19D-5EC0-42CE-9D79-4CBAFC001903}">
      <dsp:nvSpPr>
        <dsp:cNvPr id="0" name=""/>
        <dsp:cNvSpPr/>
      </dsp:nvSpPr>
      <dsp:spPr>
        <a:xfrm>
          <a:off x="0" y="2312482"/>
          <a:ext cx="6515947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604012" rIns="505710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Afficher</a:t>
          </a:r>
          <a:r>
            <a:rPr lang="en-US" sz="2900" kern="1200" dirty="0"/>
            <a:t> “1” </a:t>
          </a:r>
          <a:r>
            <a:rPr lang="en-US" sz="2900" kern="1200" dirty="0" err="1"/>
            <a:t>puis</a:t>
          </a:r>
          <a:r>
            <a:rPr lang="en-US" sz="2900" kern="1200" dirty="0"/>
            <a:t> “2” </a:t>
          </a:r>
          <a:r>
            <a:rPr lang="en-US" sz="2900" kern="1200" dirty="0" err="1"/>
            <a:t>puis</a:t>
          </a:r>
          <a:r>
            <a:rPr lang="en-US" sz="2900" kern="1200" dirty="0"/>
            <a:t> “3” </a:t>
          </a:r>
          <a:r>
            <a:rPr lang="en-US" sz="2900" kern="1200" dirty="0" err="1"/>
            <a:t>puis</a:t>
          </a:r>
          <a:r>
            <a:rPr lang="en-US" sz="2900" kern="1200" dirty="0"/>
            <a:t> “Go !”</a:t>
          </a:r>
        </a:p>
      </dsp:txBody>
      <dsp:txXfrm>
        <a:off x="0" y="2312482"/>
        <a:ext cx="6515947" cy="1644300"/>
      </dsp:txXfrm>
    </dsp:sp>
    <dsp:sp modelId="{18239721-F570-41DE-91BF-F9ACA9262336}">
      <dsp:nvSpPr>
        <dsp:cNvPr id="0" name=""/>
        <dsp:cNvSpPr/>
      </dsp:nvSpPr>
      <dsp:spPr>
        <a:xfrm>
          <a:off x="325797" y="1884442"/>
          <a:ext cx="4561162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Exercice 2</a:t>
          </a:r>
          <a:endParaRPr lang="en-US" sz="2900" kern="1200"/>
        </a:p>
      </dsp:txBody>
      <dsp:txXfrm>
        <a:off x="367587" y="1926232"/>
        <a:ext cx="4477582" cy="77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39FC7-D5A1-4BE8-9F4A-26C350B8DE2E}">
      <dsp:nvSpPr>
        <dsp:cNvPr id="0" name=""/>
        <dsp:cNvSpPr/>
      </dsp:nvSpPr>
      <dsp:spPr>
        <a:xfrm>
          <a:off x="0" y="529380"/>
          <a:ext cx="6515947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499872" rIns="50571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/>
            <a:t>Essai libre</a:t>
          </a:r>
          <a:endParaRPr lang="en-US" sz="2400" kern="1200"/>
        </a:p>
      </dsp:txBody>
      <dsp:txXfrm>
        <a:off x="0" y="529380"/>
        <a:ext cx="6515947" cy="1020600"/>
      </dsp:txXfrm>
    </dsp:sp>
    <dsp:sp modelId="{5C4756D9-0E0C-4731-A21A-431A77CCE183}">
      <dsp:nvSpPr>
        <dsp:cNvPr id="0" name=""/>
        <dsp:cNvSpPr/>
      </dsp:nvSpPr>
      <dsp:spPr>
        <a:xfrm>
          <a:off x="325797" y="175140"/>
          <a:ext cx="4561162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Exercice 1</a:t>
          </a:r>
          <a:endParaRPr lang="en-US" sz="2400" kern="1200"/>
        </a:p>
      </dsp:txBody>
      <dsp:txXfrm>
        <a:off x="360382" y="209725"/>
        <a:ext cx="4491992" cy="639310"/>
      </dsp:txXfrm>
    </dsp:sp>
    <dsp:sp modelId="{0CD5F19D-5EC0-42CE-9D79-4CBAFC001903}">
      <dsp:nvSpPr>
        <dsp:cNvPr id="0" name=""/>
        <dsp:cNvSpPr/>
      </dsp:nvSpPr>
      <dsp:spPr>
        <a:xfrm>
          <a:off x="0" y="2033820"/>
          <a:ext cx="6515947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10" tIns="499872" rIns="50571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/>
            <a:t>Faire avancer le robot pendant 2 secondes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/>
            <a:t>Faire faire un demi-tour au robot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Faire avancer le robot pendant 2 secondes</a:t>
          </a:r>
          <a:endParaRPr lang="en-US" sz="2400" kern="1200" dirty="0"/>
        </a:p>
      </dsp:txBody>
      <dsp:txXfrm>
        <a:off x="0" y="2033820"/>
        <a:ext cx="6515947" cy="1814400"/>
      </dsp:txXfrm>
    </dsp:sp>
    <dsp:sp modelId="{18239721-F570-41DE-91BF-F9ACA9262336}">
      <dsp:nvSpPr>
        <dsp:cNvPr id="0" name=""/>
        <dsp:cNvSpPr/>
      </dsp:nvSpPr>
      <dsp:spPr>
        <a:xfrm>
          <a:off x="325797" y="1679580"/>
          <a:ext cx="4561162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01" tIns="0" rIns="17240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Exercice 2</a:t>
          </a:r>
          <a:endParaRPr lang="en-US" sz="2400" kern="1200"/>
        </a:p>
      </dsp:txBody>
      <dsp:txXfrm>
        <a:off x="360382" y="1714165"/>
        <a:ext cx="4491992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571912-6879-4AC1-B398-085C87BD3570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286890-466E-41CD-A28A-B1EBDF22CA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149C5-F073-4820-B96D-B954084B06EA}" type="datetime1">
              <a:rPr lang="fr-FR" smtClean="0"/>
              <a:pPr/>
              <a:t>08/12/2024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7CD11A-EED3-40CE-98A3-28FEE84867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7CD11A-EED3-40CE-98A3-28FEE84867B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4A8B22-8DC4-429E-BFC4-98909090F15F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76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04F7F5-5704-4BAD-B6F5-23C2E45A5155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37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41D883-B484-483E-A7EC-B0F59943250F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36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692F55-BB5F-4325-83CE-2E1223972F73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65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6A95D8-5162-40FF-A777-AAF18A83D0A8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pPr rtl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873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328B67-D5EB-4F24-87DF-23F7C99413BA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21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B75068-2819-4FF7-B525-0E7A3F1BF491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20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6A95D8-5162-40FF-A777-AAF18A83D0A8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7833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E08F8B-A762-4093-A377-B479A937BEE4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35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71CB9447-428D-4B28-8E34-4997CAA9F71F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4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0CBDBF-55A5-4F2E-BA0B-2B69733F4E72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21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9F6A95D8-5162-40FF-A777-AAF18A83D0A8}" type="datetime1">
              <a:rPr lang="fr-FR" smtClean="0"/>
              <a:t>08/12/2024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Ajouter un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E5B29C50-D6F1-4DB6-9B68-F4CD3996E9CF}" type="slidenum">
              <a:rPr lang="fr-FR" smtClean="0"/>
              <a:pPr rtl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1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6648" userDrawn="1">
          <p15:clr>
            <a:srgbClr val="F26B43"/>
          </p15:clr>
        </p15:guide>
        <p15:guide id="5" orient="horz" pos="3528" userDrawn="1">
          <p15:clr>
            <a:srgbClr val="F26B43"/>
          </p15:clr>
        </p15:guide>
        <p15:guide id="6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4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7639" y="624143"/>
            <a:ext cx="5143948" cy="3686015"/>
          </a:xfrm>
        </p:spPr>
        <p:txBody>
          <a:bodyPr rtlCol="0">
            <a:normAutofit/>
          </a:bodyPr>
          <a:lstStyle/>
          <a:p>
            <a:pPr rtl="0"/>
            <a:r>
              <a:rPr lang="fr-FR" dirty="0" err="1"/>
              <a:t>VObot</a:t>
            </a:r>
            <a:r>
              <a:rPr lang="fr-FR" dirty="0"/>
              <a:t> 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18244" y="4493013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Atelier – Initiation</a:t>
            </a:r>
          </a:p>
        </p:txBody>
      </p:sp>
      <p:pic>
        <p:nvPicPr>
          <p:cNvPr id="7" name="Image 6" descr="Une image contenant dessin, pièce&#10;&#10;Description générée automatiquemen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47" b="2"/>
          <a:stretch/>
        </p:blipFill>
        <p:spPr>
          <a:xfrm>
            <a:off x="2012424" y="1978925"/>
            <a:ext cx="2991575" cy="2768195"/>
          </a:xfrm>
          <a:prstGeom prst="rect">
            <a:avLst/>
          </a:prstGeom>
        </p:spPr>
      </p:pic>
      <p:cxnSp>
        <p:nvCxnSpPr>
          <p:cNvPr id="54" name="Straight Connector 3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38">
            <a:extLst>
              <a:ext uri="{FF2B5EF4-FFF2-40B4-BE49-F238E27FC236}">
                <a16:creationId xmlns:a16="http://schemas.microsoft.com/office/drawing/2014/main" id="{F85B92BC-678C-4E14-97E6-3227DEF86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6" name="Rectangle 40">
            <a:extLst>
              <a:ext uri="{FF2B5EF4-FFF2-40B4-BE49-F238E27FC236}">
                <a16:creationId xmlns:a16="http://schemas.microsoft.com/office/drawing/2014/main" id="{D2644120-A6B9-4D5C-8A60-E2F4CC220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9EDE69A-ED3E-A8CB-CACE-0F869B143626}"/>
              </a:ext>
            </a:extLst>
          </p:cNvPr>
          <p:cNvGrpSpPr/>
          <p:nvPr/>
        </p:nvGrpSpPr>
        <p:grpSpPr>
          <a:xfrm>
            <a:off x="9163666" y="73510"/>
            <a:ext cx="2954502" cy="948347"/>
            <a:chOff x="9163666" y="228780"/>
            <a:chExt cx="2954502" cy="948347"/>
          </a:xfrm>
        </p:grpSpPr>
        <p:pic>
          <p:nvPicPr>
            <p:cNvPr id="5" name="Picture 2" descr="RÃ©sultat de recherche d'images pour &quot;logo val d'oise&quot;">
              <a:extLst>
                <a:ext uri="{FF2B5EF4-FFF2-40B4-BE49-F238E27FC236}">
                  <a16:creationId xmlns:a16="http://schemas.microsoft.com/office/drawing/2014/main" id="{6BBB8B23-0507-C601-A975-0FDC63E36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4373" y="228780"/>
              <a:ext cx="1613795" cy="90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2AF210B5-1467-7B77-4872-E9F508AF1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366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26D25-252F-4F1D-8982-3A5D04480D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3078" y="3121269"/>
            <a:ext cx="3712429" cy="15729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Quelques</a:t>
            </a:r>
            <a:br>
              <a:rPr lang="en-US" sz="6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4" y="933855"/>
            <a:ext cx="6617493" cy="4610503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9808ED92-6B12-8991-7765-9CDE0D85334C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04E6790A-604A-E63A-5EFE-040027C171C5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2E9CA480-1B2B-EB17-9ADC-6FC8BF4768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06986F3D-3B0F-F4B9-6A36-3F4B476F5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FD70B42F-6D5C-410E-6780-9F084EF8D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4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1A919-D790-4A01-9EE9-37C97C57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Composition</a:t>
            </a:r>
          </a:p>
        </p:txBody>
      </p:sp>
      <p:cxnSp>
        <p:nvCxnSpPr>
          <p:cNvPr id="35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" y="-108971"/>
            <a:ext cx="6376803" cy="6376803"/>
          </a:xfr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0BCF4BC3-FED7-C168-23BD-52E135178159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DA7F8605-ADBA-0566-8EA8-9BC22AB12C66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7155A5B1-7148-3042-A7BD-CF188319F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5A5A1AF1-8B6C-5932-5494-40442C56F6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2F8601B3-C05D-006B-F80E-F0927A579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683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6DB28-4270-4022-B87D-BC4E874BC9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1127" y="933855"/>
            <a:ext cx="3402012" cy="36845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Montage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5" y="590672"/>
            <a:ext cx="5023108" cy="5480332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3B829A64-D4CA-665B-94F2-3C2224E93D3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93E8C060-01E2-35EC-5D24-32B132875395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FAE16244-B071-360C-F115-A33D3E7B3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0025CBD1-67D1-EB2B-40DB-3551FC8394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BB441133-A07E-AADF-B84B-EA9686DF4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048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0FCEE63-5BEC-4D47-82C5-FBDE9F3FF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16279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46AF1247-B4C0-4993-A016-FF6DF7D9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Les capteurs et actionneurs du robot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9605F15-EBCA-D221-2800-7301E7824602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CFCD029E-1DE3-F74F-A930-1F4F1F68CD84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936523E4-E766-7FAB-BD3E-FF838DFD4A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276A9791-EE22-09E9-2111-4344D88A4D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0FC8262-F8E6-8426-A88F-6E9E187EC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6515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C6500-2C8A-426E-BCF5-C06F378B09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060" y="258504"/>
            <a:ext cx="5293454" cy="5824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mBot1 VS mBot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675"/>
            <a:ext cx="6806630" cy="3190608"/>
          </a:xfrm>
          <a:prstGeom prst="rect">
            <a:avLst/>
          </a:prstGeom>
        </p:spPr>
      </p:pic>
      <p:pic>
        <p:nvPicPr>
          <p:cNvPr id="7" name="Espace réservé du contenu 3" descr="Une image contenant microscope&#10;&#10;Description générée avec un niveau de confiance élevé">
            <a:extLst>
              <a:ext uri="{FF2B5EF4-FFF2-40B4-BE49-F238E27FC236}">
                <a16:creationId xmlns:a16="http://schemas.microsoft.com/office/drawing/2014/main" id="{723FECAD-D0B3-4D93-AE67-4D0AA74B2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8" r="-3" b="-3"/>
          <a:stretch/>
        </p:blipFill>
        <p:spPr>
          <a:xfrm>
            <a:off x="6555542" y="2204769"/>
            <a:ext cx="5636458" cy="3503336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DA65F07D-659F-CAD7-A24D-23C4EB49B1D4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E314851-0471-6AA7-B61C-2AC0DD2241D3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EBB2184A-7C55-9BF0-5D39-739B71D15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9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7689E4D6-43EB-5222-D04D-667BEDC7C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151F8450-FE64-93E1-8EB9-C0E47E090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780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573A26-394D-440A-AF90-FD17475B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br>
              <a:rPr lang="fr-FR" sz="3400" dirty="0"/>
            </a:br>
            <a:r>
              <a:rPr lang="fr-FR" sz="3400" dirty="0"/>
              <a:t>3 Modes de fonctionnement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088329"/>
            <a:ext cx="5451627" cy="4361301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91128D-A89E-4437-A2DF-C7DD1B478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lnSpcReduction="10000"/>
          </a:bodyPr>
          <a:lstStyle/>
          <a:p>
            <a:pPr>
              <a:buClr>
                <a:srgbClr val="0ED1EB"/>
              </a:buClr>
            </a:pPr>
            <a:r>
              <a:rPr lang="fr-FR" b="1" dirty="0"/>
              <a:t>Préprogrammés</a:t>
            </a:r>
          </a:p>
          <a:p>
            <a:pPr lvl="1">
              <a:buClr>
                <a:srgbClr val="0ED1EB"/>
              </a:buClr>
            </a:pPr>
            <a:r>
              <a:rPr lang="fr-FR" dirty="0"/>
              <a:t>Programme 1 : Magic Recorder,</a:t>
            </a:r>
          </a:p>
          <a:p>
            <a:pPr lvl="1">
              <a:buClr>
                <a:srgbClr val="0ED1EB"/>
              </a:buClr>
            </a:pPr>
            <a:r>
              <a:rPr lang="fr-FR" dirty="0"/>
              <a:t>Programme 2 : The Voice Show,</a:t>
            </a:r>
          </a:p>
          <a:p>
            <a:pPr lvl="1">
              <a:buClr>
                <a:srgbClr val="0ED1EB"/>
              </a:buClr>
            </a:pPr>
            <a:r>
              <a:rPr lang="fr-FR" dirty="0"/>
              <a:t>Programme 3 : Kaleidoscope,</a:t>
            </a:r>
          </a:p>
          <a:p>
            <a:pPr lvl="1">
              <a:buClr>
                <a:srgbClr val="0ED1EB"/>
              </a:buClr>
            </a:pPr>
            <a:r>
              <a:rPr lang="fr-FR" dirty="0"/>
              <a:t>Programme 4 : Trigonometric functions,</a:t>
            </a:r>
          </a:p>
          <a:p>
            <a:pPr lvl="1">
              <a:buClr>
                <a:srgbClr val="0ED1EB"/>
              </a:buClr>
            </a:pPr>
            <a:r>
              <a:rPr lang="fr-FR" dirty="0"/>
              <a:t>Programme 5 : Find Green,</a:t>
            </a:r>
          </a:p>
          <a:p>
            <a:pPr lvl="1">
              <a:buClr>
                <a:srgbClr val="0ED1EB"/>
              </a:buClr>
            </a:pPr>
            <a:r>
              <a:rPr lang="fr-FR" dirty="0"/>
              <a:t>Programme 6 : Calculation,</a:t>
            </a:r>
          </a:p>
          <a:p>
            <a:pPr lvl="1">
              <a:buClr>
                <a:srgbClr val="0ED1EB"/>
              </a:buClr>
            </a:pPr>
            <a:r>
              <a:rPr lang="fr-FR" dirty="0"/>
              <a:t>Programme 7 : Plan game,</a:t>
            </a:r>
          </a:p>
          <a:p>
            <a:pPr lvl="1">
              <a:buClr>
                <a:srgbClr val="0ED1EB"/>
              </a:buClr>
            </a:pPr>
            <a:r>
              <a:rPr lang="fr-FR" dirty="0"/>
              <a:t>Programme 8 : Shake It</a:t>
            </a:r>
          </a:p>
          <a:p>
            <a:pPr>
              <a:buClr>
                <a:srgbClr val="0ED1EB"/>
              </a:buClr>
            </a:pPr>
            <a:r>
              <a:rPr lang="fr-FR" b="1" dirty="0"/>
              <a:t>Pilotage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Programmation</a:t>
            </a:r>
          </a:p>
          <a:p>
            <a:endParaRPr lang="fr-FR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D9A14DF-F896-3E17-1E06-717D4F81B1E8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5D34ED21-7B58-17E2-2191-37E112686235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F6131C57-70A1-5F7C-EE4C-AA97F0DA7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0495512B-37AF-07CA-AE09-9C0EA65C1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 descr="Académie de Versailles (éducation) — Wikipédia">
              <a:extLst>
                <a:ext uri="{FF2B5EF4-FFF2-40B4-BE49-F238E27FC236}">
                  <a16:creationId xmlns:a16="http://schemas.microsoft.com/office/drawing/2014/main" id="{BE046AF9-A40A-D16D-A2EF-864550F36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102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ectangle 106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068" name="Straight Connector 106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70" name="Rectangle 1069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51C7D9-5048-4F92-8AA2-8CD5D40E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tx1">
                    <a:lumMod val="85000"/>
                    <a:lumOff val="15000"/>
                  </a:schemeClr>
                </a:solidFill>
              </a:rPr>
              <a:t>Programmation</a:t>
            </a:r>
          </a:p>
        </p:txBody>
      </p:sp>
      <p:pic>
        <p:nvPicPr>
          <p:cNvPr id="1028" name="Picture 4" descr="Microsoft Apps">
            <a:extLst>
              <a:ext uri="{FF2B5EF4-FFF2-40B4-BE49-F238E27FC236}">
                <a16:creationId xmlns:a16="http://schemas.microsoft.com/office/drawing/2014/main" id="{E0294796-1552-18B1-33FA-2DF79937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029" y="640081"/>
            <a:ext cx="5054156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1B4C450-1AB6-D051-504E-EACFBC717302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04DDEC6A-9C5E-CCA9-C4BD-29D3FE69C44C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466D2E7C-1ED9-4068-0CC2-E1ABEBD67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5FAD96DB-4380-0B61-A970-B2D669B440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77E67FD6-0ED5-4D70-9589-B632BBBD4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435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8" name="Rectangle 14397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144" name="Rectangle 614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4401" name="Straight Connector 14400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403" name="Rectangle 14402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B8BEA5-3AB4-F4B9-43F5-6E8AF072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Programmation par briques</a:t>
            </a:r>
          </a:p>
        </p:txBody>
      </p:sp>
      <p:pic>
        <p:nvPicPr>
          <p:cNvPr id="6148" name="Picture 4" descr="Introduction au C++ - Develop4fun">
            <a:extLst>
              <a:ext uri="{FF2B5EF4-FFF2-40B4-BE49-F238E27FC236}">
                <a16:creationId xmlns:a16="http://schemas.microsoft.com/office/drawing/2014/main" id="{F184DE54-4C6E-DD81-A2FB-BA9C2346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058" y="1250116"/>
            <a:ext cx="4595966" cy="23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05" name="Rectangle 14404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07" name="Straight Connector 14406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09" name="Rectangle 14408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411" name="Rectangle 14410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AutoShape 2" descr="Scratch – Techno Oeben">
            <a:extLst>
              <a:ext uri="{FF2B5EF4-FFF2-40B4-BE49-F238E27FC236}">
                <a16:creationId xmlns:a16="http://schemas.microsoft.com/office/drawing/2014/main" id="{A6EB7AF8-F685-139E-A42C-B4B76C4E2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E03A5DD-DF57-28ED-BC23-CDFBF15710AC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B230E6CC-38B6-BE13-500D-FB4B284946D3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B6DAB07E-A9D5-6557-052E-53F091132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9638AFDD-CC54-D0C1-10E9-16243A20D6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2C7A0CD2-7CD4-C327-E21C-FB56615A3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0" name="Picture 4">
            <a:extLst>
              <a:ext uri="{FF2B5EF4-FFF2-40B4-BE49-F238E27FC236}">
                <a16:creationId xmlns:a16="http://schemas.microsoft.com/office/drawing/2014/main" id="{96B244C4-4D3E-2A70-8335-284AB139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4890" y="844079"/>
            <a:ext cx="4411513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1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Un </a:t>
            </a:r>
            <a:r>
              <a:rPr lang="en-US" sz="4000" dirty="0" err="1"/>
              <a:t>programme</a:t>
            </a:r>
            <a:r>
              <a:rPr lang="en-US" sz="4000" dirty="0"/>
              <a:t> </a:t>
            </a:r>
            <a:r>
              <a:rPr lang="en-US" sz="4000" dirty="0" err="1"/>
              <a:t>c’est</a:t>
            </a:r>
            <a:r>
              <a:rPr lang="en-US" sz="4000" dirty="0"/>
              <a:t> quoi ?</a:t>
            </a:r>
            <a:endParaRPr lang="en-US" sz="4000" b="1" dirty="0"/>
          </a:p>
        </p:txBody>
      </p:sp>
      <p:graphicFrame>
        <p:nvGraphicFramePr>
          <p:cNvPr id="51" name="TextBox 2">
            <a:extLst>
              <a:ext uri="{FF2B5EF4-FFF2-40B4-BE49-F238E27FC236}">
                <a16:creationId xmlns:a16="http://schemas.microsoft.com/office/drawing/2014/main" id="{2A7C9815-4FA5-2429-DD5E-041C6EDAA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750705"/>
              </p:ext>
            </p:extLst>
          </p:nvPr>
        </p:nvGraphicFramePr>
        <p:xfrm>
          <a:off x="267418" y="2098514"/>
          <a:ext cx="11654287" cy="379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85ECF316-23C0-9C80-B612-612DC5D2A835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E82E8612-0133-040E-FFD3-063DCAA733D3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AA5C4D76-B73E-1A70-6673-C1C6326E5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1C404CD5-0467-A663-ADAB-695CD1AC6E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D65D5097-B962-127C-BBE9-3BFB29629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013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4374" y="245451"/>
            <a:ext cx="7389426" cy="624987"/>
          </a:xfrm>
        </p:spPr>
        <p:txBody>
          <a:bodyPr anchor="ctr">
            <a:normAutofit/>
          </a:bodyPr>
          <a:lstStyle/>
          <a:p>
            <a:r>
              <a:rPr lang="fr-FR" sz="3600" dirty="0"/>
              <a:t>Reconnaitre rapidement une brique</a:t>
            </a:r>
            <a:endParaRPr lang="fr-FR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8" y="1884657"/>
            <a:ext cx="3743847" cy="277216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2237312" y="2042263"/>
            <a:ext cx="193430" cy="457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ight Brace 11"/>
          <p:cNvSpPr/>
          <p:nvPr/>
        </p:nvSpPr>
        <p:spPr>
          <a:xfrm>
            <a:off x="3752372" y="2780816"/>
            <a:ext cx="193430" cy="457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ight Brace 12"/>
          <p:cNvSpPr/>
          <p:nvPr/>
        </p:nvSpPr>
        <p:spPr>
          <a:xfrm>
            <a:off x="2237312" y="3375916"/>
            <a:ext cx="193430" cy="457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ight Brace 13"/>
          <p:cNvSpPr/>
          <p:nvPr/>
        </p:nvSpPr>
        <p:spPr>
          <a:xfrm>
            <a:off x="2373261" y="4016367"/>
            <a:ext cx="193430" cy="457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430742" y="208619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Brique de départ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5802" y="2795598"/>
            <a:ext cx="292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Brique de code « empilable 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0742" y="3429962"/>
            <a:ext cx="311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Brique représentant une valeur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5511" y="4053173"/>
            <a:ext cx="502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Brique représentant une valeur Vrai/Faux (Booléen)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91C0577-A1DA-EE1D-E23C-52250B82596C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1C80F40F-9D8B-9E07-3123-7E7F62EE88A0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1BDD24C9-7893-02F1-1FDA-082B209D1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0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B5DD2602-AD37-D5F2-868C-0B46B76D0D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43D5247D-FDF2-9C8B-BD72-39147BAE7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321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RÃ©sultat de recherche d'images pour &quot;logo val d'oise&quot;">
            <a:extLst>
              <a:ext uri="{FF2B5EF4-FFF2-40B4-BE49-F238E27FC236}">
                <a16:creationId xmlns:a16="http://schemas.microsoft.com/office/drawing/2014/main" id="{A13FD23C-7EEC-4431-82A5-9E72758A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674079"/>
            <a:ext cx="6275667" cy="35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BA1684-E405-467C-8DE1-082B19C7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Marine </a:t>
            </a:r>
            <a:r>
              <a:rPr lang="en-US" sz="4400" dirty="0" err="1">
                <a:solidFill>
                  <a:srgbClr val="FFFFFF"/>
                </a:solidFill>
              </a:rPr>
              <a:t>Savouret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30A11C9-8CCD-4397-9325-58F535179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885" y="3578084"/>
            <a:ext cx="3659246" cy="26398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cap="all" spc="200">
                <a:solidFill>
                  <a:srgbClr val="FFFFFF"/>
                </a:solidFill>
                <a:latin typeface="+mj-lt"/>
              </a:rPr>
              <a:t>vobot@valdoise.fr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825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4374" y="245451"/>
            <a:ext cx="7389426" cy="624987"/>
          </a:xfrm>
        </p:spPr>
        <p:txBody>
          <a:bodyPr anchor="ctr">
            <a:normAutofit/>
          </a:bodyPr>
          <a:lstStyle/>
          <a:p>
            <a:r>
              <a:rPr lang="fr-FR" sz="3600" dirty="0"/>
              <a:t>Reconnaitre rapidement une brique</a:t>
            </a:r>
            <a:endParaRPr lang="fr-FR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8" y="1884657"/>
            <a:ext cx="3743847" cy="27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107" y="1446663"/>
            <a:ext cx="1216933" cy="1901458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2237312" y="2042263"/>
            <a:ext cx="193430" cy="457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ight Brace 11"/>
          <p:cNvSpPr/>
          <p:nvPr/>
        </p:nvSpPr>
        <p:spPr>
          <a:xfrm>
            <a:off x="3752372" y="2780816"/>
            <a:ext cx="193430" cy="457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ight Brace 12"/>
          <p:cNvSpPr/>
          <p:nvPr/>
        </p:nvSpPr>
        <p:spPr>
          <a:xfrm>
            <a:off x="2237312" y="3375916"/>
            <a:ext cx="193430" cy="457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ight Brace 13"/>
          <p:cNvSpPr/>
          <p:nvPr/>
        </p:nvSpPr>
        <p:spPr>
          <a:xfrm>
            <a:off x="2373261" y="4016367"/>
            <a:ext cx="193430" cy="457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430742" y="208619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Brique de départ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5802" y="2795598"/>
            <a:ext cx="292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Brique de code « empilable 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0742" y="3429962"/>
            <a:ext cx="311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Brique représentant une valeur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5511" y="4053173"/>
            <a:ext cx="502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Brique représentant une valeur Vrai/Faux (Booléen)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6831623" y="1524565"/>
            <a:ext cx="2449121" cy="185135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D20E826-6155-7815-84C7-36273BBB00DF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6ED0632E-EC75-FEB2-67F0-DAFB50258E47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08957F8D-0CD6-EBC2-0E8D-E020CC064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1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6A26D8AB-D16D-9D41-3A5F-AEF1E29D4B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2" descr="Académie de Versailles (éducation) — Wikipédia">
              <a:extLst>
                <a:ext uri="{FF2B5EF4-FFF2-40B4-BE49-F238E27FC236}">
                  <a16:creationId xmlns:a16="http://schemas.microsoft.com/office/drawing/2014/main" id="{8A0BC8F6-9FCD-03AD-590B-678426CCC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450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4374" y="245451"/>
            <a:ext cx="7389426" cy="624987"/>
          </a:xfrm>
        </p:spPr>
        <p:txBody>
          <a:bodyPr anchor="ctr">
            <a:normAutofit/>
          </a:bodyPr>
          <a:lstStyle/>
          <a:p>
            <a:r>
              <a:rPr lang="fr-FR" sz="3600" dirty="0"/>
              <a:t>Reconnaitre rapidement une brique</a:t>
            </a:r>
            <a:endParaRPr lang="fr-FR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8" y="1884657"/>
            <a:ext cx="3743847" cy="27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107" y="1446663"/>
            <a:ext cx="1216933" cy="1901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43" y="3429962"/>
            <a:ext cx="1639098" cy="1865553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2237312" y="2042263"/>
            <a:ext cx="193430" cy="457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ight Brace 11"/>
          <p:cNvSpPr/>
          <p:nvPr/>
        </p:nvSpPr>
        <p:spPr>
          <a:xfrm>
            <a:off x="3752372" y="2780816"/>
            <a:ext cx="193430" cy="457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ight Brace 12"/>
          <p:cNvSpPr/>
          <p:nvPr/>
        </p:nvSpPr>
        <p:spPr>
          <a:xfrm>
            <a:off x="2237312" y="3375916"/>
            <a:ext cx="193430" cy="457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ight Brace 13"/>
          <p:cNvSpPr/>
          <p:nvPr/>
        </p:nvSpPr>
        <p:spPr>
          <a:xfrm>
            <a:off x="2373261" y="4016367"/>
            <a:ext cx="193430" cy="457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430742" y="208619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Brique de départ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5802" y="2795598"/>
            <a:ext cx="292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Brique de code « empilable 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0742" y="3429962"/>
            <a:ext cx="311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Brique représentant une valeur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5511" y="4053173"/>
            <a:ext cx="502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Brique représentant une valeur Vrai/Faux (Booléen)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6831623" y="1524565"/>
            <a:ext cx="2449121" cy="185135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ight Brace 18"/>
          <p:cNvSpPr/>
          <p:nvPr/>
        </p:nvSpPr>
        <p:spPr>
          <a:xfrm>
            <a:off x="6831622" y="3510288"/>
            <a:ext cx="2449121" cy="113666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C452726-F196-9733-C342-5B4A01F47DA7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AB34B194-A39C-527F-E4CE-A0F1DB4462BE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F057EDC0-1AB7-765B-F9FD-DB97FCE78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20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A4E56078-85C3-BE24-68B8-E54CB8C021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2" descr="Académie de Versailles (éducation) — Wikipédia">
              <a:extLst>
                <a:ext uri="{FF2B5EF4-FFF2-40B4-BE49-F238E27FC236}">
                  <a16:creationId xmlns:a16="http://schemas.microsoft.com/office/drawing/2014/main" id="{535C1AEE-D0E2-BEC5-6D9A-6CA610A99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3948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4374" y="245451"/>
            <a:ext cx="7389426" cy="624987"/>
          </a:xfrm>
        </p:spPr>
        <p:txBody>
          <a:bodyPr anchor="ctr">
            <a:normAutofit fontScale="90000"/>
          </a:bodyPr>
          <a:lstStyle/>
          <a:p>
            <a:r>
              <a:rPr lang="fr-FR" dirty="0"/>
              <a:t>Brique de base </a:t>
            </a:r>
            <a:r>
              <a:rPr lang="fr-FR" b="1" dirty="0">
                <a:solidFill>
                  <a:srgbClr val="FFC000"/>
                </a:solidFill>
              </a:rPr>
              <a:t>Evénement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60" y="933855"/>
            <a:ext cx="2491303" cy="51394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88323" y="1740877"/>
            <a:ext cx="1969477" cy="26473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ight Brace 14"/>
          <p:cNvSpPr/>
          <p:nvPr/>
        </p:nvSpPr>
        <p:spPr>
          <a:xfrm>
            <a:off x="5507518" y="1740877"/>
            <a:ext cx="738554" cy="264737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6246072" y="2741397"/>
            <a:ext cx="3156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Première brique du programme</a:t>
            </a:r>
          </a:p>
          <a:p>
            <a:r>
              <a:rPr lang="fr-FR" dirty="0"/>
              <a:t>(reconnaissable par sa forme)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5938FE5-7C8F-6E40-FFCC-2D0A60884471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048C7C70-DED1-A55B-84BC-E123B6330C00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7B19A1E6-94FF-A07A-BEB2-73D27C1625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84F7E1E6-1044-9BFC-E11E-A2E75F47EE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B22BAB5-8EF8-E9A7-8C1B-FD1E6BBBF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508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4374" y="245451"/>
            <a:ext cx="7389426" cy="624987"/>
          </a:xfrm>
        </p:spPr>
        <p:txBody>
          <a:bodyPr anchor="ctr">
            <a:normAutofit fontScale="90000"/>
          </a:bodyPr>
          <a:lstStyle/>
          <a:p>
            <a:r>
              <a:rPr lang="fr-FR" dirty="0"/>
              <a:t>Brique de base </a:t>
            </a:r>
            <a:r>
              <a:rPr lang="fr-FR" b="1" dirty="0">
                <a:solidFill>
                  <a:schemeClr val="accent1"/>
                </a:solidFill>
              </a:rPr>
              <a:t>Contrôle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23" y="798544"/>
            <a:ext cx="2789562" cy="5505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6161" y="2428367"/>
            <a:ext cx="3802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Permet de structurer son programme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Conditions,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Boucles,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Attentes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ED0EB96-8125-A7B4-79DB-433440CAB393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0D109955-C785-A6BE-0C6B-592D933B406E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814F4AD3-0B41-63A8-250F-3D2E4F21B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9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F473575C-390F-5EDC-A5E7-85F882E555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24FFF62-5AA0-2E41-BA4D-61054B215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6324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4374" y="245451"/>
            <a:ext cx="7389426" cy="624987"/>
          </a:xfrm>
        </p:spPr>
        <p:txBody>
          <a:bodyPr anchor="ctr">
            <a:normAutofit fontScale="90000"/>
          </a:bodyPr>
          <a:lstStyle/>
          <a:p>
            <a:r>
              <a:rPr lang="fr-FR" dirty="0"/>
              <a:t>Brique de base </a:t>
            </a:r>
            <a:r>
              <a:rPr lang="fr-FR" b="1" dirty="0">
                <a:solidFill>
                  <a:srgbClr val="00B050"/>
                </a:solidFill>
              </a:rPr>
              <a:t>Opérateurs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6161" y="2428367"/>
            <a:ext cx="279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Permet la gestion des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Nombres,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Comparaisons,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chaines de caractère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19" y="870438"/>
            <a:ext cx="2114429" cy="5421107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72572A3-F95A-62D8-8904-5E3BE1A458A6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E289FC6-2269-0218-BA21-749CEF77C41B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517DE4C9-C242-7981-A031-456A6F74E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9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71BB8E42-52C1-2D2A-6976-3F17DCAFA3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CAC7D734-8B81-AF80-5E99-E4CD52085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411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F217BBEE-37DB-4022-8BBF-DF05E481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iPad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Prise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main du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logiciel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3" name="Picture 2" descr="Download mBlock - Learn coding at any device, any where">
            <a:extLst>
              <a:ext uri="{FF2B5EF4-FFF2-40B4-BE49-F238E27FC236}">
                <a16:creationId xmlns:a16="http://schemas.microsoft.com/office/drawing/2014/main" id="{9624F774-E454-11A8-C7B3-D96BCB26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95" y="2352485"/>
            <a:ext cx="1766793" cy="17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D7E9A2A9-9906-967F-8C12-D922AF1E880A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B026F0AB-0985-C7DA-06BC-56309D0F26BC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162AC76A-5DB9-B2D9-C071-C429E835B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44F49455-8A26-458B-AF33-AE8ACDE024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2FD8C11F-D7CA-2B49-842A-C60D08560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4439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7" name="Rectangle 6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58" name="Straight Connector 6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6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D163B8-A24B-404C-80E8-55934821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iPad</a:t>
            </a:r>
            <a:b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mBlock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2.2.6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72B54FE-5B09-3B85-0722-7449117FA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02" y="640081"/>
            <a:ext cx="6761411" cy="5054156"/>
          </a:xfrm>
          <a:prstGeom prst="rect">
            <a:avLst/>
          </a:prstGeom>
        </p:spPr>
      </p:pic>
      <p:cxnSp>
        <p:nvCxnSpPr>
          <p:cNvPr id="62" name="Straight Connector 6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6" name="Rectangle 7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2050" name="Picture 2" descr="Download mBlock - Learn coding at any device, any where">
            <a:extLst>
              <a:ext uri="{FF2B5EF4-FFF2-40B4-BE49-F238E27FC236}">
                <a16:creationId xmlns:a16="http://schemas.microsoft.com/office/drawing/2014/main" id="{3F851ABB-B332-9FFB-F06F-6F175DA1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715" y="453050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62B0BDA3-7F5F-743A-D0FB-1EC005F7BAA1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A5508F86-484F-889E-288E-35BD70D00039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C7850E84-8D66-8E74-9501-FDAB6CD5D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6618E0C3-2EDF-E199-F66F-DB2440F707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FF651CBF-B0BB-8013-1F63-208B290B1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3265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19DD5-0CB7-74AD-3BED-55D9828C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Lancement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152D5F6-07B2-DBE4-8134-EAA9CC834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99" y="1892033"/>
            <a:ext cx="5777402" cy="4320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F09AFC85-DAF3-9FF8-CC24-23A054266AE8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2703C392-5601-0D67-C047-723362C62849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84AD18B-C83C-0EE7-9513-D071EAB86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F577EE5C-7464-F41C-9882-5AFA3ED587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4CC232C1-C3E8-4249-F6BF-EC269C6C4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6475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747CF-2E3E-AEEC-DDDB-BE6A81F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 du robot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BDDF92-11D4-B8E4-B9B8-F692ABF2A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"/>
          <a:stretch/>
        </p:blipFill>
        <p:spPr>
          <a:xfrm>
            <a:off x="3228975" y="1887794"/>
            <a:ext cx="5757868" cy="4320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E05A4402-572C-C35A-0DFB-D3A8A25E19D0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54C0E79D-2E58-FC13-17F8-8C094CFB5B5C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7C665B43-08C7-6BC3-0B3D-CD79B5FF4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31E1E5C0-16EC-7F4F-9AFC-34018A337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69ABE64E-A9BF-FA7B-5EB5-05DEEF3AB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8275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19DD5-0CB7-74AD-3BED-55D9828C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de travail</a:t>
            </a:r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CD2EBE27-1FDB-C96B-E6D3-82367AC3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848" y="1819952"/>
            <a:ext cx="5779263" cy="4320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9C91993-6761-704F-D2B6-F3CCDD592FC4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5860C18-ACB6-FA37-4F46-565A835E2945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112D876A-FBA4-31EC-A4E9-6452765D6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16F026AC-2407-E484-7742-183415E9C9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734B3AD9-864E-5F99-D5D3-7BD2C7684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854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noir, blanc&#10;&#10;Description générée automatiquement">
            <a:extLst>
              <a:ext uri="{FF2B5EF4-FFF2-40B4-BE49-F238E27FC236}">
                <a16:creationId xmlns:a16="http://schemas.microsoft.com/office/drawing/2014/main" id="{7B327573-C8E0-409A-A73D-DB9C78733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30" y="2554938"/>
            <a:ext cx="4359964" cy="244063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24649E-C454-4F33-B392-0356E6DC227A}"/>
              </a:ext>
            </a:extLst>
          </p:cNvPr>
          <p:cNvSpPr txBox="1"/>
          <p:nvPr/>
        </p:nvSpPr>
        <p:spPr>
          <a:xfrm>
            <a:off x="7056446" y="3305436"/>
            <a:ext cx="4618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Romain Rachenne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0999605-D1A2-384A-C28C-01F6175ED490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FEB5546A-A442-C65D-7CD1-5B8E19952345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8593032C-6AB9-7830-5AEB-8932A0593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50D0B711-AA06-054B-A47F-3952F24385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B56CDAF8-4252-AC3C-07AB-336B00EA8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2006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19DD5-0CB7-74AD-3BED-55D9828C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de travail</a:t>
            </a:r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CD2EBE27-1FDB-C96B-E6D3-82367AC3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848" y="1819952"/>
            <a:ext cx="5779263" cy="432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90A5B8-0DF3-1960-AEA3-6360CCB6EFBC}"/>
              </a:ext>
            </a:extLst>
          </p:cNvPr>
          <p:cNvSpPr/>
          <p:nvPr/>
        </p:nvSpPr>
        <p:spPr>
          <a:xfrm>
            <a:off x="3116826" y="2123768"/>
            <a:ext cx="707922" cy="401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7D0459-18AA-3FCE-9EB6-56BF147C583A}"/>
              </a:ext>
            </a:extLst>
          </p:cNvPr>
          <p:cNvSpPr txBox="1"/>
          <p:nvPr/>
        </p:nvSpPr>
        <p:spPr>
          <a:xfrm>
            <a:off x="1097280" y="2271273"/>
            <a:ext cx="309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Zones des briques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66224DB-0E44-2F0B-1AF8-64955DBAF683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4D55BF7-BC23-2D99-6D49-5DEF12078853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7C0CF990-819A-ECE9-9732-44DDE22E7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CA1F6242-7DF5-DF98-49CE-BC33DD217E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4063EB3-7FDF-0EEF-CCD6-FD5E46A75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3415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79581-156C-1100-7C91-33E51CA31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6E77B-524E-647D-DCC9-C24D0BCC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Ajouter une extension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39D5233-089C-9AE7-6ECF-DE8B92B10EFB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BDFD78A-3D39-8559-6151-9A45FC9D1787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CF6EA398-D9CC-0126-D3E7-90BD10F4C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5343DAA7-28F4-8279-FF5F-EECC019C8B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C0569B44-D483-BF3B-11CF-A3C277ADF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DE6032E-6759-BB7D-8921-344416C43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276" y="1819029"/>
            <a:ext cx="578440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64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19DD5-0CB7-74AD-3BED-55D9828C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de travail</a:t>
            </a:r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CD2EBE27-1FDB-C96B-E6D3-82367AC3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848" y="1819952"/>
            <a:ext cx="5779263" cy="432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90A5B8-0DF3-1960-AEA3-6360CCB6EFBC}"/>
              </a:ext>
            </a:extLst>
          </p:cNvPr>
          <p:cNvSpPr/>
          <p:nvPr/>
        </p:nvSpPr>
        <p:spPr>
          <a:xfrm>
            <a:off x="3994030" y="2329132"/>
            <a:ext cx="4902058" cy="32435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7D0459-18AA-3FCE-9EB6-56BF147C583A}"/>
              </a:ext>
            </a:extLst>
          </p:cNvPr>
          <p:cNvSpPr txBox="1"/>
          <p:nvPr/>
        </p:nvSpPr>
        <p:spPr>
          <a:xfrm>
            <a:off x="5535133" y="3610620"/>
            <a:ext cx="309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Zone de codage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FDEB9CB-F3D3-2E04-81D5-945B1AB59CFB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8E18D26-B3B3-887F-89DC-080D62CEE163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8F5498A5-FFA1-EA20-1722-74691793F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123D1339-6978-38E8-287E-58B6B5B4EE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4DC5679E-2CB5-1F29-892B-9F09C5315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9458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57EE5-C140-5960-D796-552E44682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A3521-A2BE-38EE-3989-18F1FE57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1456925-945C-C63C-C091-CA3559AACE99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1C9744D-4FE6-01FF-E280-56EBEEF5605E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3B8A8BFE-DB99-9233-2D7F-12F5A2F63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942DEB49-4218-4AC3-278F-C136491DCD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20BF496-A27A-4817-0D0D-544C8ACC5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06F412CB-1E81-564A-3A71-818F93B6C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276" y="1805406"/>
            <a:ext cx="578440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0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B819E-52E9-43B9-6F35-113D79399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6A34B-216A-3D5F-88FD-E201AA22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0E65A53-D231-C81B-531B-B72F317CA7EA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42F3B786-F528-A3D6-FBFB-B23E08E74A05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C91FB830-F573-DF3C-6EAF-1B546B4F9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FDFBE70E-597C-AF47-3B15-3EB397D31F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4D5DBA9-7901-14FC-9E5C-8B825F2E8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 8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472FAA7C-F3E4-38C5-09BD-280BE5F7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80" y="1804113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33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14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F217BBEE-37DB-4022-8BBF-DF05E481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Ordinateur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Présentation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mBlock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5.4.3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raphic 5" descr="Ordinateur">
            <a:extLst>
              <a:ext uri="{FF2B5EF4-FFF2-40B4-BE49-F238E27FC236}">
                <a16:creationId xmlns:a16="http://schemas.microsoft.com/office/drawing/2014/main" id="{66686342-3DAF-DD11-C551-FD2741901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F89EE46-51F2-197E-585F-5842F0AF61B6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2D799805-A053-C326-41B5-BECFE4655693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059966E9-D544-07F7-2484-5A56F1B19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055CEA84-60AB-B952-34BC-A9E92556D4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2" descr="Académie de Versailles (éducation) — Wikipédia">
              <a:extLst>
                <a:ext uri="{FF2B5EF4-FFF2-40B4-BE49-F238E27FC236}">
                  <a16:creationId xmlns:a16="http://schemas.microsoft.com/office/drawing/2014/main" id="{76C641A1-E7A2-20EA-6B8C-B5FC98D6A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3224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294E9-740E-1072-B801-91BB4C752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EA7FC-99EE-84BE-111B-96CCA9E5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mBlock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ide.mblock.cc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raphic 5" descr="Ordinateur">
            <a:extLst>
              <a:ext uri="{FF2B5EF4-FFF2-40B4-BE49-F238E27FC236}">
                <a16:creationId xmlns:a16="http://schemas.microsoft.com/office/drawing/2014/main" id="{7DDB3154-B6B1-F295-78D1-C40BF10A3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91F0E13-9934-33EF-A425-30DD8FE4591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3CD43C5F-5107-8E60-CEE3-9675D6C59819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D69386EA-FC3B-063B-66D4-539431497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719DC61C-3573-4724-4C9B-FCF0633A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2" descr="Académie de Versailles (éducation) — Wikipédia">
              <a:extLst>
                <a:ext uri="{FF2B5EF4-FFF2-40B4-BE49-F238E27FC236}">
                  <a16:creationId xmlns:a16="http://schemas.microsoft.com/office/drawing/2014/main" id="{10005FF9-899B-EACB-4D28-D35C2CC83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7025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3130B8-E896-4D98-90EE-14249DA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Atelier 1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Bande LED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424891" y="949717"/>
            <a:ext cx="5118182" cy="2983462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4EB0CD1-352D-968A-17C2-47FAA718009B}"/>
              </a:ext>
            </a:extLst>
          </p:cNvPr>
          <p:cNvGrpSpPr/>
          <p:nvPr/>
        </p:nvGrpSpPr>
        <p:grpSpPr>
          <a:xfrm>
            <a:off x="635457" y="1944697"/>
            <a:ext cx="5131653" cy="993501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222D7D61-517E-3A73-E684-63F361D65FA6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8D28B2DE-8303-B53D-8A15-7B84EF647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B63C24AA-04E3-4466-CE4A-E452E0F106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C26DF3A-7394-DDCA-EAA0-8B2C60F18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5019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130B8-E896-4D98-90EE-14249DA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763" y="806176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Bande 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0053">
            <a:off x="465786" y="256228"/>
            <a:ext cx="5686425" cy="3314700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16363092">
            <a:off x="2552791" y="1325563"/>
            <a:ext cx="779116" cy="3260677"/>
          </a:xfrm>
          <a:prstGeom prst="leftBrace">
            <a:avLst>
              <a:gd name="adj1" fmla="val 8333"/>
              <a:gd name="adj2" fmla="val 492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45423" y="3393831"/>
            <a:ext cx="3780692" cy="6784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53218D38-D4C2-7D43-C604-143487E6D019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AFF4EAB-9EB9-F035-A76A-9E7C8978C815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BE6E2CE7-0EE4-B74C-A82F-33195B92C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70EB535C-18B7-6066-FA2C-CCBC7FA870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2083F47E-23A0-8345-8B1E-0D3C537C2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8042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E9414-578F-231F-9C3F-6380BB3D5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C7D1485-580D-5655-9975-15AFF19F0F50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2438B209-B042-F712-101C-0CEDCC08A03C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CACFC1D1-5FBF-03F7-B930-62B65E945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D105DC58-2045-2748-EFFD-07AAC1BF78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53AB2678-3587-E751-C7F2-BD0689142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8476285-4D1C-F6AD-4BA1-22306C430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415" y="1534957"/>
            <a:ext cx="4236905" cy="310896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793648CA-3464-29D4-A79C-E74004C38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1" y="283424"/>
            <a:ext cx="4001850" cy="44465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217D5C0-3BE0-C497-F208-CFA37CC3A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0" y="247188"/>
            <a:ext cx="347807" cy="451045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52F9B99A-789D-AE45-7E75-A0B2C48D0CBD}"/>
              </a:ext>
            </a:extLst>
          </p:cNvPr>
          <p:cNvSpPr txBox="1">
            <a:spLocks/>
          </p:cNvSpPr>
          <p:nvPr/>
        </p:nvSpPr>
        <p:spPr>
          <a:xfrm>
            <a:off x="580017" y="5120640"/>
            <a:ext cx="11281304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La </a:t>
            </a:r>
            <a:r>
              <a:rPr lang="en-US" sz="3600" dirty="0" err="1">
                <a:solidFill>
                  <a:schemeClr val="tx1"/>
                </a:solidFill>
              </a:rPr>
              <a:t>bande</a:t>
            </a:r>
            <a:r>
              <a:rPr lang="en-US" sz="3600" dirty="0">
                <a:solidFill>
                  <a:schemeClr val="tx1"/>
                </a:solidFill>
              </a:rPr>
              <a:t> LED </a:t>
            </a:r>
            <a:r>
              <a:rPr lang="en-US" sz="3600" dirty="0" err="1">
                <a:solidFill>
                  <a:schemeClr val="tx1"/>
                </a:solidFill>
              </a:rPr>
              <a:t>est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composée</a:t>
            </a:r>
            <a:r>
              <a:rPr lang="en-US" sz="3600" dirty="0">
                <a:solidFill>
                  <a:schemeClr val="tx1"/>
                </a:solidFill>
              </a:rPr>
              <a:t> de 5 LED </a:t>
            </a:r>
            <a:r>
              <a:rPr lang="en-US" sz="3600" dirty="0" err="1">
                <a:solidFill>
                  <a:schemeClr val="tx1"/>
                </a:solidFill>
              </a:rPr>
              <a:t>numérotées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7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1CD8BC-E868-4D08-A768-62ADD13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Christian </a:t>
            </a:r>
            <a:r>
              <a:rPr lang="en-US" sz="5400" dirty="0" err="1">
                <a:solidFill>
                  <a:schemeClr val="tx1"/>
                </a:solidFill>
              </a:rPr>
              <a:t>Dickelé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et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Laurent Touché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4" y="584974"/>
            <a:ext cx="5159481" cy="5164367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0FCC360E-5092-1056-417B-1292BB7524CB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8A59A8B4-A4C3-5AF8-E05B-3284A672EE68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D53BAF70-E896-118E-AF6A-536899C9C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6E15B81A-5432-F08E-3B8E-DDD6169AF3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402E25DA-3A91-C8CA-60EC-E18D601AA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809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FAE35-D882-4808-BC79-41E636B7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Atelier 1</a:t>
            </a:r>
            <a:br>
              <a:rPr lang="fr-FR"/>
            </a:br>
            <a:r>
              <a:rPr lang="fr-FR"/>
              <a:t>Bande </a:t>
            </a:r>
            <a:r>
              <a:rPr lang="fr-FR" dirty="0"/>
              <a:t>LED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B5EA03B-4A14-4367-8014-8E835B6E3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565499"/>
              </p:ext>
            </p:extLst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5276" y="3166331"/>
            <a:ext cx="4147578" cy="1533168"/>
            <a:chOff x="155276" y="3166331"/>
            <a:chExt cx="4147578" cy="1533168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CEC5E6BD-A6E0-4967-9C80-2232FDB6C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76" y="3748248"/>
              <a:ext cx="27086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r-FR" altLang="fr-FR" dirty="0">
                  <a:solidFill>
                    <a:srgbClr val="202124"/>
                  </a:solidFill>
                  <a:latin typeface="Google Sans"/>
                </a:rPr>
                <a:t>youtu.be/-fKtPTJePTk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686" y="3166331"/>
              <a:ext cx="1533168" cy="153316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55276" y="4661716"/>
            <a:ext cx="4114371" cy="1466754"/>
            <a:chOff x="155276" y="4661716"/>
            <a:chExt cx="4114371" cy="1466754"/>
          </a:xfrm>
        </p:grpSpPr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CEC5E6BD-A6E0-4967-9C80-2232FDB6C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76" y="5177218"/>
              <a:ext cx="27086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r-FR" altLang="fr-FR" dirty="0">
                  <a:solidFill>
                    <a:srgbClr val="202124"/>
                  </a:solidFill>
                  <a:latin typeface="Google Sans"/>
                </a:rPr>
                <a:t>youtu.be/zS_CWr_geu8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893" y="4661716"/>
              <a:ext cx="1466754" cy="1466754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2410E23-B450-B9B6-FD47-C9AE8208C0E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4D4A655D-9ECD-5C4C-23E0-CBAB4419E543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E707F74D-F70C-8D35-BAAC-B80290F61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3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FF4D979A-3244-8D5C-2C7D-385D6404C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Académie de Versailles (éducation) — Wikipédia">
              <a:extLst>
                <a:ext uri="{FF2B5EF4-FFF2-40B4-BE49-F238E27FC236}">
                  <a16:creationId xmlns:a16="http://schemas.microsoft.com/office/drawing/2014/main" id="{24B0FC32-D684-8C23-7C41-B6FE15F88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8595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43" name="Straight Connector 39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E7652C-AF54-4A5C-8C42-94B95AA0EE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Atelier 2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Boutons du CyberPi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24" y="1022869"/>
            <a:ext cx="5118182" cy="298346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1884873-A6FD-AB14-E758-479838D25F36}"/>
              </a:ext>
            </a:extLst>
          </p:cNvPr>
          <p:cNvGrpSpPr/>
          <p:nvPr/>
        </p:nvGrpSpPr>
        <p:grpSpPr>
          <a:xfrm>
            <a:off x="635457" y="1944697"/>
            <a:ext cx="5131653" cy="993501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763C7C88-867B-8CB8-723A-5F5CC02D5E7F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1591B729-C7A1-47B9-1E02-A12FE248D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D84156A2-8348-EDA7-7065-2DFE8BC76F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69C8DBE2-3491-7ED9-0F7A-04D8220D4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5234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7652C-AF54-4A5C-8C42-94B95AA0EE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78700" y="639763"/>
            <a:ext cx="4813300" cy="36845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Boutons du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CyberPi</a:t>
            </a:r>
            <a:endParaRPr lang="en-US" sz="5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6" y="824754"/>
            <a:ext cx="5686425" cy="33147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5027469" y="1041400"/>
            <a:ext cx="8651" cy="11648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7262" y="7298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83E1B98-42D4-F8A3-750F-C8AF09F7B3EE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19CA5C4D-CD0B-6C2C-A12F-7D736379FFEF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C92A6DF-B3DE-2A79-0571-27E1A1E252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AC95C426-8273-D08D-B115-25598C494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B6A5D70E-6CE6-79BF-C23F-AD734B718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4999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7652C-AF54-4A5C-8C42-94B95AA0EE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78700" y="639763"/>
            <a:ext cx="4813300" cy="36845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Boutons du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CyberPi</a:t>
            </a:r>
            <a:endParaRPr lang="en-US" sz="5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6" y="824754"/>
            <a:ext cx="5686425" cy="33147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4434134" y="2642061"/>
            <a:ext cx="17540" cy="18600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9637" y="442609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27469" y="1041400"/>
            <a:ext cx="8651" cy="11648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7262" y="7298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AB65099-3195-63DE-5E18-E00406DDE574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20A131C6-F653-ED7D-02DF-B688A1306363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DE4A32C-91A8-9E52-637F-EE572A9DA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FD9F1799-BBF8-59A4-F10D-3454254E9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D424F5E4-37A6-DA3E-1B7E-C3544E45D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9315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7652C-AF54-4A5C-8C42-94B95AA0EE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78700" y="639763"/>
            <a:ext cx="4813300" cy="36845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Boutons du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CyberPi</a:t>
            </a:r>
            <a:endParaRPr lang="en-US" sz="5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6" y="824754"/>
            <a:ext cx="5686425" cy="33147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4434134" y="2642061"/>
            <a:ext cx="17540" cy="18600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9637" y="442609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27469" y="1041400"/>
            <a:ext cx="8651" cy="11648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7262" y="7298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807225" y="2855580"/>
            <a:ext cx="48816" cy="16465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31962" y="442609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Home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6E24C7D-122A-69EF-2405-B8E127297C2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F377296C-1E14-0B03-07CB-0BC44DCB9DE4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6129C66D-C514-F9C3-057F-2D0958694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DA5B4C9D-021F-0847-E6E9-FD0485579E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245077E-A2E8-3A6C-6219-47AA63D82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0149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6" y="824754"/>
            <a:ext cx="5686425" cy="331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521069" y="1310055"/>
            <a:ext cx="31497" cy="22620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95193" y="3515491"/>
            <a:ext cx="9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Joystick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434134" y="2642061"/>
            <a:ext cx="17540" cy="18600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9637" y="442609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27469" y="1041400"/>
            <a:ext cx="8651" cy="11648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7262" y="7298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807225" y="2855580"/>
            <a:ext cx="48816" cy="16465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31962" y="442609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Home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52E7652C-AF54-4A5C-8C42-94B95AA0EE42}"/>
              </a:ext>
            </a:extLst>
          </p:cNvPr>
          <p:cNvSpPr txBox="1">
            <a:spLocks/>
          </p:cNvSpPr>
          <p:nvPr/>
        </p:nvSpPr>
        <p:spPr>
          <a:xfrm>
            <a:off x="7378700" y="639763"/>
            <a:ext cx="4813300" cy="3684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Boutons du CyberPi</a:t>
            </a:r>
            <a:endParaRPr lang="en-US" sz="5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D90461B-7BC3-708B-AE51-42CBB51BB833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697AB056-6596-FAD9-5C9C-E7BDDA23053F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0AB359F5-BDEF-40F2-54F2-A213AA476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9EC39090-B2DD-7500-D3EE-3719CBB7A2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279585F1-D6A5-BFBD-EF25-857A2B16A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2065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8" y="933855"/>
            <a:ext cx="405984" cy="5330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15" y="1254921"/>
            <a:ext cx="4582164" cy="404869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6461271" y="2469994"/>
            <a:ext cx="5309857" cy="16185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Boutons du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CyberPi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fr-FR" sz="6000" dirty="0"/>
              <a:t>Les briques de programmation</a:t>
            </a:r>
            <a:endParaRPr lang="en-US" sz="6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149C274-5293-5044-C32F-1FF7198572C6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2D2C4FB8-9CE0-80B2-63DF-98E44970EB43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8FBDC25F-CA08-5DF1-A284-09DEDBE26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081C7746-DE9F-2C1B-A69C-F42205C060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0979D40-BED0-D482-FE18-900CF46D7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0040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FAE35-D882-4808-BC79-41E636B7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Atelier 2</a:t>
            </a:r>
            <a:br>
              <a:rPr lang="fr-FR" dirty="0"/>
            </a:br>
            <a:r>
              <a:rPr lang="fr-FR" dirty="0"/>
              <a:t>Bouton du CyberPI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B5EA03B-4A14-4367-8014-8E835B6E3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791183"/>
              </p:ext>
            </p:extLst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64234" y="1947905"/>
            <a:ext cx="3450565" cy="3002787"/>
            <a:chOff x="664234" y="1947905"/>
            <a:chExt cx="3450565" cy="3002787"/>
          </a:xfrm>
        </p:grpSpPr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CEC5E6BD-A6E0-4967-9C80-2232FDB6C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234" y="4581360"/>
              <a:ext cx="34505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fr-FR" altLang="fr-FR" dirty="0">
                  <a:solidFill>
                    <a:srgbClr val="202124"/>
                  </a:solidFill>
                  <a:latin typeface="Google Sans"/>
                </a:rPr>
                <a:t>youtu.be/flH39KEGM78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644" y="1947905"/>
              <a:ext cx="2494956" cy="2494956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89B04DE-37BF-B429-86A6-8351AFEDE6AF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9218B0C0-67E7-D156-AEFC-2E6A2CCBD64E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30416711-2B67-8550-8875-59F4ACE3C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0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2DEEF71C-7938-D20F-555C-0D05568925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5C0D1EE-6D79-F961-5734-E877B33ED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62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5" name="Straight Connector 16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Atelier 3</a:t>
            </a:r>
            <a:br>
              <a:rPr lang="en-US" sz="2800" u="sng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Haut-</a:t>
            </a:r>
            <a:r>
              <a:rPr lang="en-US" sz="2800" dirty="0" err="1">
                <a:solidFill>
                  <a:schemeClr val="bg1"/>
                </a:solidFill>
              </a:rPr>
              <a:t>parleur</a:t>
            </a:r>
            <a:r>
              <a:rPr lang="en-US" sz="2800" dirty="0">
                <a:solidFill>
                  <a:schemeClr val="bg1"/>
                </a:solidFill>
              </a:rPr>
              <a:t> et Micro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36B0A13-4785-17D7-B40E-12505A0D3793}"/>
              </a:ext>
            </a:extLst>
          </p:cNvPr>
          <p:cNvGrpSpPr/>
          <p:nvPr/>
        </p:nvGrpSpPr>
        <p:grpSpPr>
          <a:xfrm>
            <a:off x="635457" y="1944697"/>
            <a:ext cx="5131653" cy="993501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4A2958F7-948B-5E48-89F3-8F86D451BC73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6A1F2D1-ECFB-7945-B973-B1335DEEC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C4511D97-D21C-0CE0-4D01-68C06AE159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51E637AB-D2B4-0481-8911-53DB6D3F5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20 succès de 1968 en musique - Le Soleil de Châteauguay">
            <a:extLst>
              <a:ext uri="{FF2B5EF4-FFF2-40B4-BE49-F238E27FC236}">
                <a16:creationId xmlns:a16="http://schemas.microsoft.com/office/drawing/2014/main" id="{01E4A8FB-B509-6B62-81DD-90C03C651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033" y="1139330"/>
            <a:ext cx="4600661" cy="281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589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 succès de 1968 en musique - Le Soleil de Châteauguay">
            <a:extLst>
              <a:ext uri="{FF2B5EF4-FFF2-40B4-BE49-F238E27FC236}">
                <a16:creationId xmlns:a16="http://schemas.microsoft.com/office/drawing/2014/main" id="{0856E6F6-2414-4CD0-BBFD-344A997C368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77" y="158750"/>
            <a:ext cx="28829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787197C-D96C-4991-BB48-A90B69FB26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80034" y="933855"/>
            <a:ext cx="3402012" cy="36845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Haut-parleur</a:t>
            </a:r>
            <a:br>
              <a:rPr lang="en-US" sz="6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&amp;Micro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92" y="1654874"/>
            <a:ext cx="5686425" cy="33147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329933" y="1985557"/>
            <a:ext cx="353983" cy="3054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Elbow Connector 19"/>
          <p:cNvCxnSpPr>
            <a:stCxn id="18" idx="4"/>
            <a:endCxn id="2" idx="2"/>
          </p:cNvCxnSpPr>
          <p:nvPr/>
        </p:nvCxnSpPr>
        <p:spPr>
          <a:xfrm rot="16200000" flipH="1">
            <a:off x="5580262" y="217664"/>
            <a:ext cx="2327440" cy="6474115"/>
          </a:xfrm>
          <a:prstGeom prst="bentConnector3">
            <a:avLst>
              <a:gd name="adj1" fmla="val 11919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85A44B91-198A-79EE-9EFA-46E92A159B0B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4CA40340-4836-ABD0-B0B6-3C7652AC5CA1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74182A28-06D8-5C3D-7252-943A3F446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9DAB10A4-BB18-17B7-75F0-9720364015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04A83776-8D57-DC4F-8C04-BB2C914B0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898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9DC57-7F8A-40FE-AD3A-94C25287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Programme de la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E57C0E-CD38-4E23-A4D2-8FFD61996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Présentation de la communauté </a:t>
            </a:r>
            <a:r>
              <a:rPr lang="fr-FR" dirty="0" err="1"/>
              <a:t>Vobot</a:t>
            </a:r>
            <a:r>
              <a:rPr lang="fr-FR" dirty="0"/>
              <a:t>, de son forum et la </a:t>
            </a:r>
            <a:r>
              <a:rPr lang="fr-FR" dirty="0" err="1"/>
              <a:t>tutothèque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Présentation du robot mBot2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Programmation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Atelier 1 : Bande LED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Atelier 2 : Boutons du </a:t>
            </a:r>
            <a:r>
              <a:rPr lang="fr-FR" dirty="0" err="1"/>
              <a:t>CyberPi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Atelier 3 : Haut-parleur &amp; Micro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Atelier 4 : Affichage sur le </a:t>
            </a:r>
            <a:r>
              <a:rPr lang="fr-FR" dirty="0" err="1"/>
              <a:t>CyberPi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Atelier 5 : Déplacements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84F3A14-7FFD-8806-F6E8-D36D3D8B13ED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A4061E2-E5A6-C90D-E1F7-0C1A7BD2565B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287CD89D-E64A-B2AE-F573-CE82CB616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242F65FF-F061-7318-2031-B335CEB493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914DD6B-50FB-2658-2704-F9381C20F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503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5" y="202222"/>
            <a:ext cx="3024595" cy="608427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5692199" y="2142824"/>
            <a:ext cx="5309857" cy="16185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Haut-parleur &amp; Micro</a:t>
            </a:r>
          </a:p>
          <a:p>
            <a:pPr>
              <a:lnSpc>
                <a:spcPct val="120000"/>
              </a:lnSpc>
            </a:pPr>
            <a:r>
              <a:rPr lang="fr-FR" sz="6000" dirty="0"/>
              <a:t>Les briques de programmation</a:t>
            </a:r>
            <a:endParaRPr lang="en-US" sz="60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E548947-F0F4-83F6-7CBC-4561AE15F853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B06646D4-7AEC-6EF5-C0B0-998AAE66F9C7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24BD7A8A-6D06-464B-18DE-6C9EE69CF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1C87762A-A12E-BB2D-E527-E882206E9D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465CE91-2263-6AF0-6D74-304C9EE8C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5762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FAE35-D882-4808-BC79-41E636B7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Atelier 3</a:t>
            </a:r>
            <a:br>
              <a:rPr lang="fr-FR" dirty="0"/>
            </a:br>
            <a:r>
              <a:rPr lang="fr-FR" dirty="0"/>
              <a:t>Haut-parleur &amp; Micro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B5EA03B-4A14-4367-8014-8E835B6E3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685330"/>
              </p:ext>
            </p:extLst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23027" y="2183354"/>
            <a:ext cx="3134436" cy="2926729"/>
            <a:chOff x="830748" y="2023963"/>
            <a:chExt cx="3134436" cy="2926729"/>
          </a:xfrm>
        </p:grpSpPr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CEC5E6BD-A6E0-4967-9C80-2232FDB6C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748" y="4581360"/>
              <a:ext cx="31344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fr-FR" altLang="fr-FR" dirty="0">
                  <a:solidFill>
                    <a:srgbClr val="202124"/>
                  </a:solidFill>
                  <a:latin typeface="Google Sans"/>
                </a:rPr>
                <a:t>youtu.be/apiYcoe4RKM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473" y="2023963"/>
              <a:ext cx="2511297" cy="2511297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FC9D2D3-AA5E-0A09-39DF-FF363CDDEF67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21BE24BF-A1D5-BA18-3117-D85A6E0503C2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EAFE27F7-3239-6D64-0B62-3586608DB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0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4DFEBB42-F1DB-53F1-91AD-4BD1875E7A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2" descr="Académie de Versailles (éducation) — Wikipédia">
              <a:extLst>
                <a:ext uri="{FF2B5EF4-FFF2-40B4-BE49-F238E27FC236}">
                  <a16:creationId xmlns:a16="http://schemas.microsoft.com/office/drawing/2014/main" id="{2D41D826-9AC4-605D-E9AE-CBF50701D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8671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D09A30-12B3-A574-1314-CD11EBFDC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0FC3B4-1BF9-1560-F5B5-E6987E0E55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Atelier 4</a:t>
            </a:r>
            <a:br>
              <a:rPr lang="en-US" sz="2800" u="sng" dirty="0">
                <a:solidFill>
                  <a:srgbClr val="FFFFFF"/>
                </a:solidFill>
              </a:rPr>
            </a:br>
            <a:r>
              <a:rPr lang="en-US" sz="2800" dirty="0" err="1">
                <a:solidFill>
                  <a:srgbClr val="FFFFFF"/>
                </a:solidFill>
              </a:rPr>
              <a:t>Affichage</a:t>
            </a:r>
            <a:r>
              <a:rPr lang="en-US" sz="2800" dirty="0">
                <a:solidFill>
                  <a:srgbClr val="FFFFFF"/>
                </a:solidFill>
              </a:rPr>
              <a:t> sur le </a:t>
            </a:r>
            <a:r>
              <a:rPr lang="en-US" sz="2800" dirty="0" err="1">
                <a:solidFill>
                  <a:srgbClr val="FFFFFF"/>
                </a:solidFill>
              </a:rPr>
              <a:t>CyberPi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A3C24CF-3712-925F-1D34-93079B174D0A}"/>
              </a:ext>
            </a:extLst>
          </p:cNvPr>
          <p:cNvGrpSpPr/>
          <p:nvPr/>
        </p:nvGrpSpPr>
        <p:grpSpPr>
          <a:xfrm>
            <a:off x="635457" y="1944697"/>
            <a:ext cx="5131653" cy="993501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44DDBFD-EE83-6FEC-F77E-BC375B3B430E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 descr="Une image contenant clipart, Graphique, illustration, dessin humoristique&#10;&#10;Description générée automatiquement">
                <a:extLst>
                  <a:ext uri="{FF2B5EF4-FFF2-40B4-BE49-F238E27FC236}">
                    <a16:creationId xmlns:a16="http://schemas.microsoft.com/office/drawing/2014/main" id="{735586C0-C5E9-3E11-7C03-6CBE2B234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CD6624B0-934E-CE32-6D1A-B07BBE788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15D113A1-22C1-E433-5B7E-8AD0FCBA6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DE243492-C1F8-0218-D6AF-4712358EAB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96" y="260654"/>
            <a:ext cx="6256015" cy="41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45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8141110" y="639097"/>
            <a:ext cx="340196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b="1">
                <a:solidFill>
                  <a:schemeClr val="tx1">
                    <a:lumMod val="85000"/>
                    <a:lumOff val="15000"/>
                  </a:schemeClr>
                </a:solidFill>
              </a:rPr>
              <a:t>Affichage sur le CyberPI</a:t>
            </a:r>
          </a:p>
          <a:p>
            <a:pPr>
              <a:spcAft>
                <a:spcPts val="600"/>
              </a:spcAft>
            </a:pPr>
            <a:r>
              <a:rPr lang="en-US" sz="4100">
                <a:solidFill>
                  <a:schemeClr val="tx1">
                    <a:lumMod val="85000"/>
                    <a:lumOff val="15000"/>
                  </a:schemeClr>
                </a:solidFill>
              </a:rPr>
              <a:t>Les briques de programmation</a:t>
            </a:r>
            <a:endParaRPr lang="en-US" sz="4100" u="sng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6B6ECE-F7F6-B676-B100-DCE40EFC6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91084"/>
            <a:ext cx="6912217" cy="4752149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D59A68EE-52DC-C367-D068-E5C05B29091C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88E633A0-3A7A-267C-A663-80B1A054710F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0AA17FFE-39B5-FC56-90E1-9153787F7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A37BB552-3F06-0117-93E1-EAFCB7B2C6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1C12FFD-252F-8603-62F2-E5A229581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0774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FAE35-D882-4808-BC79-41E636B7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Atelier 4</a:t>
            </a:r>
            <a:br>
              <a:rPr lang="fr-FR" dirty="0"/>
            </a:br>
            <a:r>
              <a:rPr lang="fr-FR" dirty="0"/>
              <a:t>Affichage CyberPI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B5EA03B-4A14-4367-8014-8E835B6E3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099138"/>
              </p:ext>
            </p:extLst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30994" y="2143673"/>
            <a:ext cx="3977746" cy="1620466"/>
            <a:chOff x="0" y="1765494"/>
            <a:chExt cx="3977746" cy="1620466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19D3ABE5-255F-491A-AACE-F0D28BBEC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18216"/>
              <a:ext cx="24411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r"/>
              <a:r>
                <a:rPr lang="fr-FR" altLang="fr-FR" dirty="0">
                  <a:solidFill>
                    <a:srgbClr val="202124"/>
                  </a:solidFill>
                  <a:latin typeface="Google Sans"/>
                </a:rPr>
                <a:t>youtu.be/98uOzxncihA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280" y="1765494"/>
              <a:ext cx="1620466" cy="1620466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06BEFDA-EBD6-04B4-1CB1-16C01B2C2B06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96C69C45-014D-81FB-D2A4-2C7192513CBC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CA321268-5EBE-D4F2-CB79-545AF1814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21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19E1A0FB-D846-C986-D281-78251CDDB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Académie de Versailles (éducation) — Wikipédia">
              <a:extLst>
                <a:ext uri="{FF2B5EF4-FFF2-40B4-BE49-F238E27FC236}">
                  <a16:creationId xmlns:a16="http://schemas.microsoft.com/office/drawing/2014/main" id="{B4D77B85-CFA1-F08E-4EA8-3A2E79523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5025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7C93A6-52E7-9C8C-02ED-4756E4A6E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6F0166-609E-9A95-B30A-4DADA645EF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Atelier 5</a:t>
            </a:r>
            <a:br>
              <a:rPr lang="en-US" sz="2800" u="sng" dirty="0">
                <a:solidFill>
                  <a:srgbClr val="FFFFFF"/>
                </a:solidFill>
              </a:rPr>
            </a:br>
            <a:r>
              <a:rPr lang="en-US" sz="2800" dirty="0" err="1">
                <a:solidFill>
                  <a:srgbClr val="FFFFFF"/>
                </a:solidFill>
              </a:rPr>
              <a:t>Déplacements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77BE1-841D-00CA-97BF-9699977F5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61" y="634956"/>
            <a:ext cx="3602736" cy="360273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F6E3A07-C9FE-8D2F-B23C-C05724AD6474}"/>
              </a:ext>
            </a:extLst>
          </p:cNvPr>
          <p:cNvGrpSpPr/>
          <p:nvPr/>
        </p:nvGrpSpPr>
        <p:grpSpPr>
          <a:xfrm>
            <a:off x="635457" y="1944697"/>
            <a:ext cx="5131653" cy="993501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080E730C-C7B2-5C97-D7D9-EB26406B3A19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BCAF8685-8ABB-7DDF-D2CC-EBBD50914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5E725C94-6C99-DF31-040D-3B6FA1BBBF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C62B3CCC-FFF9-211D-C5C1-953C2FA17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2444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Déplacements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Installation de </a:t>
            </a:r>
            <a:r>
              <a:rPr lang="en-US" sz="24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l’extension</a:t>
            </a: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« MBOT2 shield »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14C7B7E-4CBF-0069-C701-BCB378B7D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288" y="620720"/>
            <a:ext cx="686736" cy="508693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7764A35-FC55-2C1A-F20E-170800BF3CE4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AEF1A374-4760-06D4-85EC-669A3E53191E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C02E5CD9-9929-FAA8-CFF8-B5EDEBEF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8540E1D7-5B5B-593E-978F-5EAF358EB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115EFDA-BBD4-C57A-E480-3ED87FDFA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9709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Déplacements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3999" y="5727515"/>
            <a:ext cx="10925101" cy="51547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Installation de </a:t>
            </a:r>
            <a:r>
              <a:rPr lang="en-US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l’extension</a:t>
            </a:r>
            <a:r>
              <a:rPr lang="en-US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« mBot2 SHIELD »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12F0240-B7A1-37AB-4E4B-3039DE91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191" y="1113181"/>
            <a:ext cx="8378454" cy="360273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EF56731B-D420-BF69-B14E-A23CAF5357E2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D1C04D27-9A67-A63C-FBAA-890C56F63A71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513D4549-90CD-DAC5-A820-92F4CD076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6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08A7EF99-E037-3B98-7066-5BB3D1C91A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Académie de Versailles (éducation) — Wikipédia">
              <a:extLst>
                <a:ext uri="{FF2B5EF4-FFF2-40B4-BE49-F238E27FC236}">
                  <a16:creationId xmlns:a16="http://schemas.microsoft.com/office/drawing/2014/main" id="{DEECB775-E504-6B65-168D-A6A7B1A5B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1656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 txBox="1">
            <a:spLocks/>
          </p:cNvSpPr>
          <p:nvPr/>
        </p:nvSpPr>
        <p:spPr>
          <a:xfrm>
            <a:off x="633999" y="4550229"/>
            <a:ext cx="10909073" cy="1057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</a:rPr>
              <a:t>Déplacements</a:t>
            </a:r>
          </a:p>
          <a:p>
            <a:pPr>
              <a:spcAft>
                <a:spcPts val="600"/>
              </a:spcAft>
            </a:pPr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Les briques de programmation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2657D1-028C-FA17-EE02-FEC94CBE7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86" y="584277"/>
            <a:ext cx="5377218" cy="360273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4F987AD-C04C-C734-8B64-BB60F61AFB8E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7DB45901-A720-3DDE-92D2-371A689D661B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8D92A963-2AB4-5D09-9E8A-7709D113D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59011500-0B50-799B-14E9-81689C28EB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32EABBF7-1E3C-FB29-A814-D742AE1CA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2108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FAE35-D882-4808-BC79-41E636B7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Atelier 5</a:t>
            </a:r>
            <a:br>
              <a:rPr lang="fr-FR" dirty="0"/>
            </a:br>
            <a:r>
              <a:rPr lang="fr-FR" dirty="0"/>
              <a:t>Déplacements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B5EA03B-4A14-4367-8014-8E835B6E38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9D3ABE5-255F-491A-AACE-F0D28BBEC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45" y="4594860"/>
            <a:ext cx="29842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fr-FR" altLang="fr-FR" dirty="0">
                <a:solidFill>
                  <a:srgbClr val="202124"/>
                </a:solidFill>
                <a:latin typeface="Google Sans"/>
              </a:rPr>
              <a:t>youtu.be/IMdwDzUf7Bg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8" y="1737360"/>
            <a:ext cx="2857500" cy="28575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1DE4DAA4-D5A6-9920-E725-31829F45CDCA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1D48AA96-5F53-6589-AA51-2729A0662B0D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F71DBD8D-445A-0810-D4A5-FACC04052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0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805B994F-D663-53C0-52B7-15A6BD20D4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9EA2371-45C7-3FE7-7197-6FD3904A6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294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4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1" name="Rectangle 4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72" name="Straight Connector 4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48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F7714B-B43D-4167-80F0-13CEDD5F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05" y="2679689"/>
            <a:ext cx="4466633" cy="1804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Communauté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VObot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4" name="Straight Connector 50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52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6" name="Rectangle 54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34224" y="1442362"/>
            <a:ext cx="610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https://moncollege-valdoise.fr/index.php/communaute-vobot/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6428C61-E3A6-0AC1-B82A-04194774E15B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CF024F-6F95-07D3-1D5F-EB78D92F4F2E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D3F729E6-1EF6-E983-1FBB-4765DDDBC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9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EC3DDD39-9399-0C14-2327-2A539176DB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2" descr="Académie de Versailles (éducation) — Wikipédia">
              <a:extLst>
                <a:ext uri="{FF2B5EF4-FFF2-40B4-BE49-F238E27FC236}">
                  <a16:creationId xmlns:a16="http://schemas.microsoft.com/office/drawing/2014/main" id="{FF540228-AE6F-6001-E7EE-6CE342F61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BE5ED282-3C27-59D1-66A5-252671EED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" y="1811694"/>
            <a:ext cx="7531179" cy="372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370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426" y="2906710"/>
            <a:ext cx="1777805" cy="1450757"/>
          </a:xfrm>
        </p:spPr>
        <p:txBody>
          <a:bodyPr>
            <a:normAutofit fontScale="90000"/>
          </a:bodyPr>
          <a:lstStyle/>
          <a:p>
            <a:r>
              <a:rPr lang="fr-FR" sz="9600" dirty="0"/>
              <a:t>FIN</a:t>
            </a: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73949B7-2D51-F8F0-A7CE-166DE0E8E1F7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A5D1521E-67BE-9EB2-95E9-138DBEAD67BD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976BAC31-76AA-1793-FB3C-F7436C388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7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D49674C0-5C28-B90A-B1CE-82B1B0D09D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2" descr="Académie de Versailles (éducation) — Wikipédia">
              <a:extLst>
                <a:ext uri="{FF2B5EF4-FFF2-40B4-BE49-F238E27FC236}">
                  <a16:creationId xmlns:a16="http://schemas.microsoft.com/office/drawing/2014/main" id="{A6A82AD4-ED32-5C60-96A0-DA1297847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411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3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0" name="Straight Connector 17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19">
            <a:extLst>
              <a:ext uri="{FF2B5EF4-FFF2-40B4-BE49-F238E27FC236}">
                <a16:creationId xmlns:a16="http://schemas.microsoft.com/office/drawing/2014/main" id="{2F16E17D-C071-4109-AF3D-779A0E87C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8662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8699A7-C3C2-4BEF-9258-9871122A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39097"/>
            <a:ext cx="4008415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Présentation du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mBot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</a:t>
            </a:r>
          </a:p>
        </p:txBody>
      </p:sp>
      <p:cxnSp>
        <p:nvCxnSpPr>
          <p:cNvPr id="32" name="Straight Connector 21">
            <a:extLst>
              <a:ext uri="{FF2B5EF4-FFF2-40B4-BE49-F238E27FC236}">
                <a16:creationId xmlns:a16="http://schemas.microsoft.com/office/drawing/2014/main" id="{0E4E35E5-549B-4C6F-AC59-8ECD9905C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679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D08C849D-BD09-4FFA-9C7E-F9AF303F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7912AEB4-DC8F-4D04-81FE-AFCD2E1D6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8" y="616840"/>
            <a:ext cx="5715000" cy="57150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FD1A5466-44B6-CAF9-6C87-75FE120C2E03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8CB8BCB-0EF9-CCE1-BF5C-B441E466ADBB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586AFB79-F2ED-9A8F-DF13-F2375FE76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8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C55C2122-960D-DC73-26D8-804B5FC96C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Académie de Versailles (éducation) — Wikipédia">
              <a:extLst>
                <a:ext uri="{FF2B5EF4-FFF2-40B4-BE49-F238E27FC236}">
                  <a16:creationId xmlns:a16="http://schemas.microsoft.com/office/drawing/2014/main" id="{92C9EF7C-33A5-1B77-0FDC-83F01B45C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124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3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3" name="Rectangle 3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64" name="Straight Connector 3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37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50CA21-A9F8-4F71-B571-5252D3D0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Robot évolutif</a:t>
            </a:r>
          </a:p>
        </p:txBody>
      </p:sp>
      <p:cxnSp>
        <p:nvCxnSpPr>
          <p:cNvPr id="66" name="Straight Connector 39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41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68" name="Rectangle 43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43" y="2026620"/>
            <a:ext cx="3458180" cy="2766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1" y="1403506"/>
            <a:ext cx="3410026" cy="3410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91" y="2978604"/>
            <a:ext cx="2547819" cy="2547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94" y="-12652"/>
            <a:ext cx="2547819" cy="2547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78" y="1400202"/>
            <a:ext cx="2160407" cy="2160407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D01A8182-F1EB-F8A6-B27B-F6C3A03C7928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8E92EA60-33BB-7D4A-3562-5C6CCA453A64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E10E3CA9-88B0-9485-08C9-DD5986E57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12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FEF0DE7F-D9E7-4760-6C8A-B4983A74FA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2" descr="Académie de Versailles (éducation) — Wikipédia">
              <a:extLst>
                <a:ext uri="{FF2B5EF4-FFF2-40B4-BE49-F238E27FC236}">
                  <a16:creationId xmlns:a16="http://schemas.microsoft.com/office/drawing/2014/main" id="{D053E953-9722-24AC-65D9-1C9D79EB0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92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ADECC-003B-5B36-099D-174B3B531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D948C5-233E-65D2-9F76-00492C31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Robot évolutif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634871B-ECAE-8B3C-A115-B456FFA2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32" y="640081"/>
            <a:ext cx="5183750" cy="505415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B1F179E-34BA-AAE7-DE22-C22B7F67DB07}"/>
              </a:ext>
            </a:extLst>
          </p:cNvPr>
          <p:cNvGrpSpPr/>
          <p:nvPr/>
        </p:nvGrpSpPr>
        <p:grpSpPr>
          <a:xfrm>
            <a:off x="7167716" y="73510"/>
            <a:ext cx="4950452" cy="958420"/>
            <a:chOff x="7167716" y="228780"/>
            <a:chExt cx="4950452" cy="95842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2C812237-5EF1-5C76-BC41-D82B43951C31}"/>
                </a:ext>
              </a:extLst>
            </p:cNvPr>
            <p:cNvGrpSpPr/>
            <p:nvPr/>
          </p:nvGrpSpPr>
          <p:grpSpPr>
            <a:xfrm>
              <a:off x="8449151" y="228780"/>
              <a:ext cx="3669017" cy="958420"/>
              <a:chOff x="8449151" y="228780"/>
              <a:chExt cx="3669017" cy="958420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5844625F-F7B2-6958-DC13-614037499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51" y="287200"/>
                <a:ext cx="1835615" cy="900000"/>
              </a:xfrm>
              <a:prstGeom prst="rect">
                <a:avLst/>
              </a:prstGeom>
            </p:spPr>
          </p:pic>
          <p:pic>
            <p:nvPicPr>
              <p:cNvPr id="20" name="Picture 2" descr="RÃ©sultat de recherche d'images pour &quot;logo val d'oise&quot;">
                <a:extLst>
                  <a:ext uri="{FF2B5EF4-FFF2-40B4-BE49-F238E27FC236}">
                    <a16:creationId xmlns:a16="http://schemas.microsoft.com/office/drawing/2014/main" id="{29F50035-DC1B-FD18-BFEE-7D6900F066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373" y="228780"/>
                <a:ext cx="1613795" cy="90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2" descr="Académie de Versailles (éducation) — Wikipédia">
              <a:extLst>
                <a:ext uri="{FF2B5EF4-FFF2-40B4-BE49-F238E27FC236}">
                  <a16:creationId xmlns:a16="http://schemas.microsoft.com/office/drawing/2014/main" id="{7F623F8C-6399-D14C-98C7-F52A394E3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716" y="277127"/>
              <a:ext cx="114850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147465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BD8E5-A18E-435C-B431-90A6B59F4B6F}">
  <ds:schemaRefs>
    <ds:schemaRef ds:uri="40262f94-9f35-4ac3-9a90-690165a166b7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4f35948-e619-41b3-aa29-22878b09cfd2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733</Words>
  <Application>Microsoft Office PowerPoint</Application>
  <PresentationFormat>Grand écran</PresentationFormat>
  <Paragraphs>166</Paragraphs>
  <Slides>60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Google Sans</vt:lpstr>
      <vt:lpstr>Rétrospective</vt:lpstr>
      <vt:lpstr>VObot 2025</vt:lpstr>
      <vt:lpstr>Marine Savouret </vt:lpstr>
      <vt:lpstr>Présentation PowerPoint</vt:lpstr>
      <vt:lpstr>Christian Dickelé et Laurent Touché</vt:lpstr>
      <vt:lpstr>   Programme de la formation</vt:lpstr>
      <vt:lpstr>Communauté VObot</vt:lpstr>
      <vt:lpstr>Présentation du mBot 2</vt:lpstr>
      <vt:lpstr>Robot évolutif</vt:lpstr>
      <vt:lpstr>Robot évolutif</vt:lpstr>
      <vt:lpstr>Quelques modules</vt:lpstr>
      <vt:lpstr>Composition</vt:lpstr>
      <vt:lpstr>Montage</vt:lpstr>
      <vt:lpstr>Les capteurs et actionneurs du robot</vt:lpstr>
      <vt:lpstr>mBot1 VS mBot 2</vt:lpstr>
      <vt:lpstr> 3 Modes de fonctionnement</vt:lpstr>
      <vt:lpstr>Programmation</vt:lpstr>
      <vt:lpstr>Programmation par briques</vt:lpstr>
      <vt:lpstr>Un programme c’est quoi ?</vt:lpstr>
      <vt:lpstr>Reconnaitre rapidement une brique</vt:lpstr>
      <vt:lpstr>Reconnaitre rapidement une brique</vt:lpstr>
      <vt:lpstr>Reconnaitre rapidement une brique</vt:lpstr>
      <vt:lpstr>Brique de base Evénement</vt:lpstr>
      <vt:lpstr>Brique de base Contrôle</vt:lpstr>
      <vt:lpstr>Brique de base Opérateurs</vt:lpstr>
      <vt:lpstr>iPad Prise en main du logiciel</vt:lpstr>
      <vt:lpstr>iPad mBlock 2.2.6</vt:lpstr>
      <vt:lpstr>Lancement</vt:lpstr>
      <vt:lpstr>Ajout du robot</vt:lpstr>
      <vt:lpstr>Espace de travail</vt:lpstr>
      <vt:lpstr>Espace de travail</vt:lpstr>
      <vt:lpstr>Ajouter une extension</vt:lpstr>
      <vt:lpstr>Espace de travail</vt:lpstr>
      <vt:lpstr>Connexion</vt:lpstr>
      <vt:lpstr>Connexion</vt:lpstr>
      <vt:lpstr>Ordinateur Présentation mBlock 5.4.3</vt:lpstr>
      <vt:lpstr>mBlock  ide.mblock.cc</vt:lpstr>
      <vt:lpstr>Atelier 1 Bande LED</vt:lpstr>
      <vt:lpstr>Bande LED</vt:lpstr>
      <vt:lpstr>Présentation PowerPoint</vt:lpstr>
      <vt:lpstr>Atelier 1 Bande LED</vt:lpstr>
      <vt:lpstr>Atelier 2 Boutons du CyberPi</vt:lpstr>
      <vt:lpstr>Boutons du CyberPi</vt:lpstr>
      <vt:lpstr>Boutons du CyberPi</vt:lpstr>
      <vt:lpstr>Boutons du CyberPi</vt:lpstr>
      <vt:lpstr>Présentation PowerPoint</vt:lpstr>
      <vt:lpstr>Présentation PowerPoint</vt:lpstr>
      <vt:lpstr>Atelier 2 Bouton du CyberPI</vt:lpstr>
      <vt:lpstr>Atelier 3 Haut-parleur et Micro</vt:lpstr>
      <vt:lpstr>Haut-parleur &amp;Micro</vt:lpstr>
      <vt:lpstr>Présentation PowerPoint</vt:lpstr>
      <vt:lpstr>Atelier 3 Haut-parleur &amp; Micro</vt:lpstr>
      <vt:lpstr>Atelier 4 Affichage sur le CyberPi</vt:lpstr>
      <vt:lpstr>Présentation PowerPoint</vt:lpstr>
      <vt:lpstr>Atelier 4 Affichage CyberPI</vt:lpstr>
      <vt:lpstr>Atelier 5 Déplacements</vt:lpstr>
      <vt:lpstr>Déplacements</vt:lpstr>
      <vt:lpstr>Déplacements</vt:lpstr>
      <vt:lpstr>Présentation PowerPoint</vt:lpstr>
      <vt:lpstr>Atelier 5 Déplacements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VObot 2021</dc:title>
  <dc:creator>Romain Rachenne</dc:creator>
  <cp:lastModifiedBy>Romain Rachenne</cp:lastModifiedBy>
  <cp:revision>62</cp:revision>
  <dcterms:created xsi:type="dcterms:W3CDTF">2020-12-11T05:44:24Z</dcterms:created>
  <dcterms:modified xsi:type="dcterms:W3CDTF">2024-12-08T19:24:12Z</dcterms:modified>
</cp:coreProperties>
</file>