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6" r:id="rId4"/>
  </p:sldMasterIdLst>
  <p:notesMasterIdLst>
    <p:notesMasterId r:id="rId77"/>
  </p:notesMasterIdLst>
  <p:handoutMasterIdLst>
    <p:handoutMasterId r:id="rId78"/>
  </p:handoutMasterIdLst>
  <p:sldIdLst>
    <p:sldId id="257" r:id="rId5"/>
    <p:sldId id="358" r:id="rId6"/>
    <p:sldId id="292" r:id="rId7"/>
    <p:sldId id="359" r:id="rId8"/>
    <p:sldId id="293" r:id="rId9"/>
    <p:sldId id="322" r:id="rId10"/>
    <p:sldId id="565" r:id="rId11"/>
    <p:sldId id="385" r:id="rId12"/>
    <p:sldId id="471" r:id="rId13"/>
    <p:sldId id="381" r:id="rId14"/>
    <p:sldId id="463" r:id="rId15"/>
    <p:sldId id="457" r:id="rId16"/>
    <p:sldId id="383" r:id="rId17"/>
    <p:sldId id="566" r:id="rId18"/>
    <p:sldId id="387" r:id="rId19"/>
    <p:sldId id="402" r:id="rId20"/>
    <p:sldId id="411" r:id="rId21"/>
    <p:sldId id="412" r:id="rId22"/>
    <p:sldId id="431" r:id="rId23"/>
    <p:sldId id="404" r:id="rId24"/>
    <p:sldId id="405" r:id="rId25"/>
    <p:sldId id="413" r:id="rId26"/>
    <p:sldId id="414" r:id="rId27"/>
    <p:sldId id="415" r:id="rId28"/>
    <p:sldId id="406" r:id="rId29"/>
    <p:sldId id="407" r:id="rId30"/>
    <p:sldId id="432" r:id="rId31"/>
    <p:sldId id="423" r:id="rId32"/>
    <p:sldId id="472" r:id="rId33"/>
    <p:sldId id="389" r:id="rId34"/>
    <p:sldId id="464" r:id="rId35"/>
    <p:sldId id="446" r:id="rId36"/>
    <p:sldId id="425" r:id="rId37"/>
    <p:sldId id="466" r:id="rId38"/>
    <p:sldId id="465" r:id="rId39"/>
    <p:sldId id="426" r:id="rId40"/>
    <p:sldId id="467" r:id="rId41"/>
    <p:sldId id="433" r:id="rId42"/>
    <p:sldId id="427" r:id="rId43"/>
    <p:sldId id="429" r:id="rId44"/>
    <p:sldId id="473" r:id="rId45"/>
    <p:sldId id="474" r:id="rId46"/>
    <p:sldId id="475" r:id="rId47"/>
    <p:sldId id="468" r:id="rId48"/>
    <p:sldId id="567" r:id="rId49"/>
    <p:sldId id="548" r:id="rId50"/>
    <p:sldId id="549" r:id="rId51"/>
    <p:sldId id="550" r:id="rId52"/>
    <p:sldId id="551" r:id="rId53"/>
    <p:sldId id="552" r:id="rId54"/>
    <p:sldId id="553" r:id="rId55"/>
    <p:sldId id="476" r:id="rId56"/>
    <p:sldId id="477" r:id="rId57"/>
    <p:sldId id="554" r:id="rId58"/>
    <p:sldId id="478" r:id="rId59"/>
    <p:sldId id="479" r:id="rId60"/>
    <p:sldId id="480" r:id="rId61"/>
    <p:sldId id="481" r:id="rId62"/>
    <p:sldId id="483" r:id="rId63"/>
    <p:sldId id="482" r:id="rId64"/>
    <p:sldId id="558" r:id="rId65"/>
    <p:sldId id="501" r:id="rId66"/>
    <p:sldId id="502" r:id="rId67"/>
    <p:sldId id="503" r:id="rId68"/>
    <p:sldId id="504" r:id="rId69"/>
    <p:sldId id="568" r:id="rId70"/>
    <p:sldId id="376" r:id="rId71"/>
    <p:sldId id="403" r:id="rId72"/>
    <p:sldId id="445" r:id="rId73"/>
    <p:sldId id="444" r:id="rId74"/>
    <p:sldId id="378" r:id="rId75"/>
    <p:sldId id="461" r:id="rId76"/>
  </p:sldIdLst>
  <p:sldSz cx="12192000" cy="6858000"/>
  <p:notesSz cx="6797675" cy="9926638"/>
  <p:defaultTextStyle>
    <a:defPPr rtl="0"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xime" initials="M" lastIdx="1" clrIdx="0">
    <p:extLst>
      <p:ext uri="{19B8F6BF-5375-455C-9EA6-DF929625EA0E}">
        <p15:presenceInfo xmlns:p15="http://schemas.microsoft.com/office/powerpoint/2012/main" userId="Maxim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2765A48-0EA4-4F16-B95D-3F51A50B5094}" v="63" dt="2024-12-18T12:49:35.444"/>
  </p1510:revLst>
</p1510:revInfo>
</file>

<file path=ppt/tableStyles.xml><?xml version="1.0" encoding="utf-8"?>
<a:tblStyleLst xmlns:a="http://schemas.openxmlformats.org/drawingml/2006/main" def="{5C22544A-7EE6-4342-B048-85BDC9FD1C3A}"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964" autoAdjust="0"/>
    <p:restoredTop sz="94704" autoAdjust="0"/>
  </p:normalViewPr>
  <p:slideViewPr>
    <p:cSldViewPr snapToGrid="0">
      <p:cViewPr varScale="1">
        <p:scale>
          <a:sx n="111" d="100"/>
          <a:sy n="111" d="100"/>
        </p:scale>
        <p:origin x="768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90" d="100"/>
          <a:sy n="90" d="100"/>
        </p:scale>
        <p:origin x="271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76" Type="http://schemas.openxmlformats.org/officeDocument/2006/relationships/slide" Target="slides/slide72.xml"/><Relationship Id="rId84" Type="http://schemas.microsoft.com/office/2016/11/relationships/changesInfo" Target="changesInfos/changesInfo1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slide" Target="slides/slide70.xml"/><Relationship Id="rId79" Type="http://schemas.openxmlformats.org/officeDocument/2006/relationships/commentAuthors" Target="commentAuthor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82" Type="http://schemas.openxmlformats.org/officeDocument/2006/relationships/theme" Target="theme/them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presProps" Target="presProps.xml"/><Relationship Id="rId85" Type="http://schemas.microsoft.com/office/2015/10/relationships/revisionInfo" Target="revisionInfo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handoutMaster" Target="handoutMasters/handoutMaster1.xml"/><Relationship Id="rId8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main Rachenne" userId="d05ffb5d262588ec" providerId="Windows Live" clId="Web-{BE2E079A-F0D3-4A80-AE6F-C7AA33100670}"/>
    <pc:docChg chg="modSld">
      <pc:chgData name="Romain Rachenne" userId="d05ffb5d262588ec" providerId="Windows Live" clId="Web-{BE2E079A-F0D3-4A80-AE6F-C7AA33100670}" dt="2023-03-15T08:31:38.012" v="1" actId="14100"/>
      <pc:docMkLst>
        <pc:docMk/>
      </pc:docMkLst>
      <pc:sldChg chg="modSp">
        <pc:chgData name="Romain Rachenne" userId="d05ffb5d262588ec" providerId="Windows Live" clId="Web-{BE2E079A-F0D3-4A80-AE6F-C7AA33100670}" dt="2023-03-15T08:31:38.012" v="1" actId="14100"/>
        <pc:sldMkLst>
          <pc:docMk/>
          <pc:sldMk cId="4102029483" sldId="429"/>
        </pc:sldMkLst>
      </pc:sldChg>
    </pc:docChg>
  </pc:docChgLst>
  <pc:docChgLst>
    <pc:chgData name="Romain Rachenne" userId="d05ffb5d262588ec" providerId="LiveId" clId="{06656A3A-E950-4235-A17B-3814C8920733}"/>
    <pc:docChg chg="undo custSel mod addSld modSld">
      <pc:chgData name="Romain Rachenne" userId="d05ffb5d262588ec" providerId="LiveId" clId="{06656A3A-E950-4235-A17B-3814C8920733}" dt="2020-01-14T09:10:29.619" v="49" actId="20577"/>
      <pc:docMkLst>
        <pc:docMk/>
      </pc:docMkLst>
      <pc:sldChg chg="modSp">
        <pc:chgData name="Romain Rachenne" userId="d05ffb5d262588ec" providerId="LiveId" clId="{06656A3A-E950-4235-A17B-3814C8920733}" dt="2020-01-14T09:09:08.270" v="15" actId="20577"/>
        <pc:sldMkLst>
          <pc:docMk/>
          <pc:sldMk cId="209503933" sldId="293"/>
        </pc:sldMkLst>
      </pc:sldChg>
      <pc:sldChg chg="modSp">
        <pc:chgData name="Romain Rachenne" userId="d05ffb5d262588ec" providerId="LiveId" clId="{06656A3A-E950-4235-A17B-3814C8920733}" dt="2020-01-14T09:09:34.534" v="36" actId="20577"/>
        <pc:sldMkLst>
          <pc:docMk/>
          <pc:sldMk cId="4176775444" sldId="315"/>
        </pc:sldMkLst>
      </pc:sldChg>
      <pc:sldChg chg="modSp">
        <pc:chgData name="Romain Rachenne" userId="d05ffb5d262588ec" providerId="LiveId" clId="{06656A3A-E950-4235-A17B-3814C8920733}" dt="2020-01-14T09:10:24.504" v="47" actId="20577"/>
        <pc:sldMkLst>
          <pc:docMk/>
          <pc:sldMk cId="325053439" sldId="316"/>
        </pc:sldMkLst>
      </pc:sldChg>
      <pc:sldChg chg="modSp">
        <pc:chgData name="Romain Rachenne" userId="d05ffb5d262588ec" providerId="LiveId" clId="{06656A3A-E950-4235-A17B-3814C8920733}" dt="2020-01-14T09:10:29.619" v="49" actId="20577"/>
        <pc:sldMkLst>
          <pc:docMk/>
          <pc:sldMk cId="3681781555" sldId="317"/>
        </pc:sldMkLst>
      </pc:sldChg>
      <pc:sldChg chg="addSp delSp modSp add mod setBg delDesignElem">
        <pc:chgData name="Romain Rachenne" userId="d05ffb5d262588ec" providerId="LiveId" clId="{06656A3A-E950-4235-A17B-3814C8920733}" dt="2020-01-14T09:10:21.299" v="45"/>
        <pc:sldMkLst>
          <pc:docMk/>
          <pc:sldMk cId="1466029007" sldId="321"/>
        </pc:sldMkLst>
      </pc:sldChg>
    </pc:docChg>
  </pc:docChgLst>
  <pc:docChgLst>
    <pc:chgData name="Romain Rachenne" userId="d05ffb5d262588ec" providerId="LiveId" clId="{C78BCCEC-77B7-476C-BD3F-AF137635FD4D}"/>
    <pc:docChg chg="modSld">
      <pc:chgData name="Romain Rachenne" userId="d05ffb5d262588ec" providerId="LiveId" clId="{C78BCCEC-77B7-476C-BD3F-AF137635FD4D}" dt="2024-01-13T11:21:34.990" v="5" actId="20577"/>
      <pc:docMkLst>
        <pc:docMk/>
      </pc:docMkLst>
      <pc:sldChg chg="modSp mod">
        <pc:chgData name="Romain Rachenne" userId="d05ffb5d262588ec" providerId="LiveId" clId="{C78BCCEC-77B7-476C-BD3F-AF137635FD4D}" dt="2024-01-13T11:21:34.990" v="5" actId="20577"/>
        <pc:sldMkLst>
          <pc:docMk/>
          <pc:sldMk cId="1828942460" sldId="378"/>
        </pc:sldMkLst>
      </pc:sldChg>
      <pc:sldChg chg="modSp mod">
        <pc:chgData name="Romain Rachenne" userId="d05ffb5d262588ec" providerId="LiveId" clId="{C78BCCEC-77B7-476C-BD3F-AF137635FD4D}" dt="2024-01-13T11:20:46.765" v="1" actId="20577"/>
        <pc:sldMkLst>
          <pc:docMk/>
          <pc:sldMk cId="3247356194" sldId="468"/>
        </pc:sldMkLst>
      </pc:sldChg>
      <pc:sldChg chg="modSp mod">
        <pc:chgData name="Romain Rachenne" userId="d05ffb5d262588ec" providerId="LiveId" clId="{C78BCCEC-77B7-476C-BD3F-AF137635FD4D}" dt="2024-01-13T11:21:25.533" v="3" actId="20577"/>
        <pc:sldMkLst>
          <pc:docMk/>
          <pc:sldMk cId="3541509063" sldId="558"/>
        </pc:sldMkLst>
      </pc:sldChg>
    </pc:docChg>
  </pc:docChgLst>
  <pc:docChgLst>
    <pc:chgData name="Romain Rachenne" userId="d05ffb5d262588ec" providerId="LiveId" clId="{E3807FEB-92A2-45B9-8B5D-9C9F9C2445ED}"/>
    <pc:docChg chg="undo custSel mod addSld delSld modSld sldOrd">
      <pc:chgData name="Romain Rachenne" userId="d05ffb5d262588ec" providerId="LiveId" clId="{E3807FEB-92A2-45B9-8B5D-9C9F9C2445ED}" dt="2020-12-09T14:31:27.935" v="3253" actId="20577"/>
      <pc:docMkLst>
        <pc:docMk/>
      </pc:docMkLst>
      <pc:sldChg chg="addSp modSp mod">
        <pc:chgData name="Romain Rachenne" userId="d05ffb5d262588ec" providerId="LiveId" clId="{E3807FEB-92A2-45B9-8B5D-9C9F9C2445ED}" dt="2020-12-09T14:05:30.415" v="3031" actId="1076"/>
        <pc:sldMkLst>
          <pc:docMk/>
          <pc:sldMk cId="1990881570" sldId="257"/>
        </pc:sldMkLst>
      </pc:sldChg>
      <pc:sldChg chg="addSp modSp mod">
        <pc:chgData name="Romain Rachenne" userId="d05ffb5d262588ec" providerId="LiveId" clId="{E3807FEB-92A2-45B9-8B5D-9C9F9C2445ED}" dt="2020-12-09T14:19:06.800" v="3143" actId="1076"/>
        <pc:sldMkLst>
          <pc:docMk/>
          <pc:sldMk cId="782006460" sldId="292"/>
        </pc:sldMkLst>
      </pc:sldChg>
      <pc:sldChg chg="addSp modSp mod">
        <pc:chgData name="Romain Rachenne" userId="d05ffb5d262588ec" providerId="LiveId" clId="{E3807FEB-92A2-45B9-8B5D-9C9F9C2445ED}" dt="2020-12-09T14:13:42.546" v="3141" actId="27636"/>
        <pc:sldMkLst>
          <pc:docMk/>
          <pc:sldMk cId="209503933" sldId="293"/>
        </pc:sldMkLst>
      </pc:sldChg>
      <pc:sldChg chg="del">
        <pc:chgData name="Romain Rachenne" userId="d05ffb5d262588ec" providerId="LiveId" clId="{E3807FEB-92A2-45B9-8B5D-9C9F9C2445ED}" dt="2020-12-06T22:40:49.637" v="60" actId="47"/>
        <pc:sldMkLst>
          <pc:docMk/>
          <pc:sldMk cId="929417147" sldId="296"/>
        </pc:sldMkLst>
      </pc:sldChg>
      <pc:sldChg chg="del">
        <pc:chgData name="Romain Rachenne" userId="d05ffb5d262588ec" providerId="LiveId" clId="{E3807FEB-92A2-45B9-8B5D-9C9F9C2445ED}" dt="2020-12-06T22:40:54.113" v="61" actId="47"/>
        <pc:sldMkLst>
          <pc:docMk/>
          <pc:sldMk cId="1908614898" sldId="297"/>
        </pc:sldMkLst>
      </pc:sldChg>
      <pc:sldChg chg="addSp modSp">
        <pc:chgData name="Romain Rachenne" userId="d05ffb5d262588ec" providerId="LiveId" clId="{E3807FEB-92A2-45B9-8B5D-9C9F9C2445ED}" dt="2020-12-09T14:05:41.840" v="3034"/>
        <pc:sldMkLst>
          <pc:docMk/>
          <pc:sldMk cId="611248365" sldId="299"/>
        </pc:sldMkLst>
      </pc:sldChg>
      <pc:sldChg chg="addSp modSp">
        <pc:chgData name="Romain Rachenne" userId="d05ffb5d262588ec" providerId="LiveId" clId="{E3807FEB-92A2-45B9-8B5D-9C9F9C2445ED}" dt="2020-12-09T14:05:44.264" v="3035"/>
        <pc:sldMkLst>
          <pc:docMk/>
          <pc:sldMk cId="1889928538" sldId="300"/>
        </pc:sldMkLst>
      </pc:sldChg>
      <pc:sldChg chg="addSp modSp">
        <pc:chgData name="Romain Rachenne" userId="d05ffb5d262588ec" providerId="LiveId" clId="{E3807FEB-92A2-45B9-8B5D-9C9F9C2445ED}" dt="2020-12-09T14:06:20.870" v="3038"/>
        <pc:sldMkLst>
          <pc:docMk/>
          <pc:sldMk cId="736833271" sldId="301"/>
        </pc:sldMkLst>
      </pc:sldChg>
      <pc:sldChg chg="addSp modSp">
        <pc:chgData name="Romain Rachenne" userId="d05ffb5d262588ec" providerId="LiveId" clId="{E3807FEB-92A2-45B9-8B5D-9C9F9C2445ED}" dt="2020-12-09T14:06:39.588" v="3039"/>
        <pc:sldMkLst>
          <pc:docMk/>
          <pc:sldMk cId="1557803393" sldId="302"/>
        </pc:sldMkLst>
      </pc:sldChg>
      <pc:sldChg chg="addSp modSp">
        <pc:chgData name="Romain Rachenne" userId="d05ffb5d262588ec" providerId="LiveId" clId="{E3807FEB-92A2-45B9-8B5D-9C9F9C2445ED}" dt="2020-12-09T14:06:42.168" v="3040"/>
        <pc:sldMkLst>
          <pc:docMk/>
          <pc:sldMk cId="3279052357" sldId="303"/>
        </pc:sldMkLst>
      </pc:sldChg>
      <pc:sldChg chg="addSp modSp mod">
        <pc:chgData name="Romain Rachenne" userId="d05ffb5d262588ec" providerId="LiveId" clId="{E3807FEB-92A2-45B9-8B5D-9C9F9C2445ED}" dt="2020-12-09T14:06:45.324" v="3041"/>
        <pc:sldMkLst>
          <pc:docMk/>
          <pc:sldMk cId="2561025989" sldId="304"/>
        </pc:sldMkLst>
      </pc:sldChg>
      <pc:sldChg chg="addSp modSp">
        <pc:chgData name="Romain Rachenne" userId="d05ffb5d262588ec" providerId="LiveId" clId="{E3807FEB-92A2-45B9-8B5D-9C9F9C2445ED}" dt="2020-12-09T14:06:48.428" v="3042"/>
        <pc:sldMkLst>
          <pc:docMk/>
          <pc:sldMk cId="2444492771" sldId="305"/>
        </pc:sldMkLst>
      </pc:sldChg>
      <pc:sldChg chg="addSp modSp">
        <pc:chgData name="Romain Rachenne" userId="d05ffb5d262588ec" providerId="LiveId" clId="{E3807FEB-92A2-45B9-8B5D-9C9F9C2445ED}" dt="2020-12-09T14:06:54.734" v="3044"/>
        <pc:sldMkLst>
          <pc:docMk/>
          <pc:sldMk cId="1578935267" sldId="306"/>
        </pc:sldMkLst>
      </pc:sldChg>
      <pc:sldChg chg="addSp modSp">
        <pc:chgData name="Romain Rachenne" userId="d05ffb5d262588ec" providerId="LiveId" clId="{E3807FEB-92A2-45B9-8B5D-9C9F9C2445ED}" dt="2020-12-09T14:06:50.532" v="3043"/>
        <pc:sldMkLst>
          <pc:docMk/>
          <pc:sldMk cId="914353542" sldId="307"/>
        </pc:sldMkLst>
      </pc:sldChg>
      <pc:sldChg chg="addSp modSp mod ord">
        <pc:chgData name="Romain Rachenne" userId="d05ffb5d262588ec" providerId="LiveId" clId="{E3807FEB-92A2-45B9-8B5D-9C9F9C2445ED}" dt="2020-12-09T14:06:17.553" v="3037" actId="14100"/>
        <pc:sldMkLst>
          <pc:docMk/>
          <pc:sldMk cId="2804954091" sldId="308"/>
        </pc:sldMkLst>
      </pc:sldChg>
      <pc:sldChg chg="del">
        <pc:chgData name="Romain Rachenne" userId="d05ffb5d262588ec" providerId="LiveId" clId="{E3807FEB-92A2-45B9-8B5D-9C9F9C2445ED}" dt="2020-12-06T22:44:13.863" v="262" actId="47"/>
        <pc:sldMkLst>
          <pc:docMk/>
          <pc:sldMk cId="2737012127" sldId="309"/>
        </pc:sldMkLst>
      </pc:sldChg>
      <pc:sldChg chg="del">
        <pc:chgData name="Romain Rachenne" userId="d05ffb5d262588ec" providerId="LiveId" clId="{E3807FEB-92A2-45B9-8B5D-9C9F9C2445ED}" dt="2020-12-06T22:43:01.322" v="104" actId="47"/>
        <pc:sldMkLst>
          <pc:docMk/>
          <pc:sldMk cId="727029302" sldId="310"/>
        </pc:sldMkLst>
      </pc:sldChg>
      <pc:sldChg chg="del">
        <pc:chgData name="Romain Rachenne" userId="d05ffb5d262588ec" providerId="LiveId" clId="{E3807FEB-92A2-45B9-8B5D-9C9F9C2445ED}" dt="2020-12-06T22:44:11.155" v="261" actId="47"/>
        <pc:sldMkLst>
          <pc:docMk/>
          <pc:sldMk cId="596126318" sldId="311"/>
        </pc:sldMkLst>
      </pc:sldChg>
      <pc:sldChg chg="del">
        <pc:chgData name="Romain Rachenne" userId="d05ffb5d262588ec" providerId="LiveId" clId="{E3807FEB-92A2-45B9-8B5D-9C9F9C2445ED}" dt="2020-12-06T22:42:44.506" v="83" actId="47"/>
        <pc:sldMkLst>
          <pc:docMk/>
          <pc:sldMk cId="501262003" sldId="312"/>
        </pc:sldMkLst>
      </pc:sldChg>
      <pc:sldChg chg="del">
        <pc:chgData name="Romain Rachenne" userId="d05ffb5d262588ec" providerId="LiveId" clId="{E3807FEB-92A2-45B9-8B5D-9C9F9C2445ED}" dt="2020-12-06T22:43:02.011" v="105" actId="47"/>
        <pc:sldMkLst>
          <pc:docMk/>
          <pc:sldMk cId="3336453759" sldId="313"/>
        </pc:sldMkLst>
      </pc:sldChg>
      <pc:sldChg chg="add del">
        <pc:chgData name="Romain Rachenne" userId="d05ffb5d262588ec" providerId="LiveId" clId="{E3807FEB-92A2-45B9-8B5D-9C9F9C2445ED}" dt="2020-12-06T22:59:28.803" v="728" actId="47"/>
        <pc:sldMkLst>
          <pc:docMk/>
          <pc:sldMk cId="3759657653" sldId="314"/>
        </pc:sldMkLst>
      </pc:sldChg>
      <pc:sldChg chg="del">
        <pc:chgData name="Romain Rachenne" userId="d05ffb5d262588ec" providerId="LiveId" clId="{E3807FEB-92A2-45B9-8B5D-9C9F9C2445ED}" dt="2020-12-06T22:59:23.115" v="724" actId="47"/>
        <pc:sldMkLst>
          <pc:docMk/>
          <pc:sldMk cId="4176775444" sldId="315"/>
        </pc:sldMkLst>
      </pc:sldChg>
      <pc:sldChg chg="del">
        <pc:chgData name="Romain Rachenne" userId="d05ffb5d262588ec" providerId="LiveId" clId="{E3807FEB-92A2-45B9-8B5D-9C9F9C2445ED}" dt="2020-12-06T22:59:24.484" v="726" actId="47"/>
        <pc:sldMkLst>
          <pc:docMk/>
          <pc:sldMk cId="325053439" sldId="316"/>
        </pc:sldMkLst>
      </pc:sldChg>
      <pc:sldChg chg="del">
        <pc:chgData name="Romain Rachenne" userId="d05ffb5d262588ec" providerId="LiveId" clId="{E3807FEB-92A2-45B9-8B5D-9C9F9C2445ED}" dt="2020-12-06T22:59:24.918" v="727" actId="47"/>
        <pc:sldMkLst>
          <pc:docMk/>
          <pc:sldMk cId="3681781555" sldId="317"/>
        </pc:sldMkLst>
      </pc:sldChg>
      <pc:sldChg chg="add del">
        <pc:chgData name="Romain Rachenne" userId="d05ffb5d262588ec" providerId="LiveId" clId="{E3807FEB-92A2-45B9-8B5D-9C9F9C2445ED}" dt="2020-12-06T22:43:13.354" v="110" actId="47"/>
        <pc:sldMkLst>
          <pc:docMk/>
          <pc:sldMk cId="990746230" sldId="320"/>
        </pc:sldMkLst>
      </pc:sldChg>
      <pc:sldChg chg="del">
        <pc:chgData name="Romain Rachenne" userId="d05ffb5d262588ec" providerId="LiveId" clId="{E3807FEB-92A2-45B9-8B5D-9C9F9C2445ED}" dt="2020-12-06T22:59:23.929" v="725" actId="47"/>
        <pc:sldMkLst>
          <pc:docMk/>
          <pc:sldMk cId="1466029007" sldId="321"/>
        </pc:sldMkLst>
      </pc:sldChg>
      <pc:sldChg chg="addSp delSp modSp new mod modTransition setBg">
        <pc:chgData name="Romain Rachenne" userId="d05ffb5d262588ec" providerId="LiveId" clId="{E3807FEB-92A2-45B9-8B5D-9C9F9C2445ED}" dt="2020-12-09T14:13:35.365" v="3138" actId="1076"/>
        <pc:sldMkLst>
          <pc:docMk/>
          <pc:sldMk cId="1993337092" sldId="322"/>
        </pc:sldMkLst>
      </pc:sldChg>
      <pc:sldChg chg="addSp delSp modSp new mod modTransition setBg">
        <pc:chgData name="Romain Rachenne" userId="d05ffb5d262588ec" providerId="LiveId" clId="{E3807FEB-92A2-45B9-8B5D-9C9F9C2445ED}" dt="2020-12-09T14:06:57.434" v="3045"/>
        <pc:sldMkLst>
          <pc:docMk/>
          <pc:sldMk cId="3484099205" sldId="323"/>
        </pc:sldMkLst>
      </pc:sldChg>
      <pc:sldChg chg="addSp delSp modSp new mod ord modTransition setBg">
        <pc:chgData name="Romain Rachenne" userId="d05ffb5d262588ec" providerId="LiveId" clId="{E3807FEB-92A2-45B9-8B5D-9C9F9C2445ED}" dt="2020-12-09T14:29:01.039" v="3145" actId="20577"/>
        <pc:sldMkLst>
          <pc:docMk/>
          <pc:sldMk cId="2146091089" sldId="324"/>
        </pc:sldMkLst>
      </pc:sldChg>
      <pc:sldChg chg="modSp new del mod ord">
        <pc:chgData name="Romain Rachenne" userId="d05ffb5d262588ec" providerId="LiveId" clId="{E3807FEB-92A2-45B9-8B5D-9C9F9C2445ED}" dt="2020-12-06T22:55:12.782" v="395" actId="47"/>
        <pc:sldMkLst>
          <pc:docMk/>
          <pc:sldMk cId="1890038083" sldId="325"/>
        </pc:sldMkLst>
      </pc:sldChg>
      <pc:sldChg chg="addSp delSp modSp new mod modTransition setBg">
        <pc:chgData name="Romain Rachenne" userId="d05ffb5d262588ec" providerId="LiveId" clId="{E3807FEB-92A2-45B9-8B5D-9C9F9C2445ED}" dt="2020-12-09T14:07:02.015" v="3047"/>
        <pc:sldMkLst>
          <pc:docMk/>
          <pc:sldMk cId="4216515687" sldId="326"/>
        </pc:sldMkLst>
      </pc:sldChg>
      <pc:sldChg chg="addSp delSp modSp new mod ord modTransition setBg">
        <pc:chgData name="Romain Rachenne" userId="d05ffb5d262588ec" providerId="LiveId" clId="{E3807FEB-92A2-45B9-8B5D-9C9F9C2445ED}" dt="2020-12-09T14:07:42.876" v="3053"/>
        <pc:sldMkLst>
          <pc:docMk/>
          <pc:sldMk cId="3547788640" sldId="327"/>
        </pc:sldMkLst>
      </pc:sldChg>
      <pc:sldChg chg="addSp delSp modSp new mod ord modTransition setBg">
        <pc:chgData name="Romain Rachenne" userId="d05ffb5d262588ec" providerId="LiveId" clId="{E3807FEB-92A2-45B9-8B5D-9C9F9C2445ED}" dt="2020-12-09T14:07:05.474" v="3048"/>
        <pc:sldMkLst>
          <pc:docMk/>
          <pc:sldMk cId="3415019206" sldId="328"/>
        </pc:sldMkLst>
      </pc:sldChg>
      <pc:sldChg chg="addSp delSp modSp new mod ord modTransition setBg">
        <pc:chgData name="Romain Rachenne" userId="d05ffb5d262588ec" providerId="LiveId" clId="{E3807FEB-92A2-45B9-8B5D-9C9F9C2445ED}" dt="2020-12-09T14:07:48.087" v="3056"/>
        <pc:sldMkLst>
          <pc:docMk/>
          <pc:sldMk cId="2576980164" sldId="329"/>
        </pc:sldMkLst>
      </pc:sldChg>
      <pc:sldChg chg="new del">
        <pc:chgData name="Romain Rachenne" userId="d05ffb5d262588ec" providerId="LiveId" clId="{E3807FEB-92A2-45B9-8B5D-9C9F9C2445ED}" dt="2020-12-06T23:03:33.374" v="785" actId="47"/>
        <pc:sldMkLst>
          <pc:docMk/>
          <pc:sldMk cId="90053145" sldId="330"/>
        </pc:sldMkLst>
      </pc:sldChg>
      <pc:sldChg chg="addSp delSp modSp new mod ord modTransition setBg">
        <pc:chgData name="Romain Rachenne" userId="d05ffb5d262588ec" providerId="LiveId" clId="{E3807FEB-92A2-45B9-8B5D-9C9F9C2445ED}" dt="2020-12-09T14:07:35.470" v="3050"/>
        <pc:sldMkLst>
          <pc:docMk/>
          <pc:sldMk cId="845234078" sldId="331"/>
        </pc:sldMkLst>
      </pc:sldChg>
      <pc:sldChg chg="modSp new del mod ord">
        <pc:chgData name="Romain Rachenne" userId="d05ffb5d262588ec" providerId="LiveId" clId="{E3807FEB-92A2-45B9-8B5D-9C9F9C2445ED}" dt="2020-12-06T23:29:32.641" v="1796" actId="47"/>
        <pc:sldMkLst>
          <pc:docMk/>
          <pc:sldMk cId="692328046" sldId="332"/>
        </pc:sldMkLst>
      </pc:sldChg>
      <pc:sldChg chg="addSp delSp modSp new mod ord modTransition setBg">
        <pc:chgData name="Romain Rachenne" userId="d05ffb5d262588ec" providerId="LiveId" clId="{E3807FEB-92A2-45B9-8B5D-9C9F9C2445ED}" dt="2020-12-09T14:07:07.430" v="3049"/>
        <pc:sldMkLst>
          <pc:docMk/>
          <pc:sldMk cId="17619743" sldId="333"/>
        </pc:sldMkLst>
      </pc:sldChg>
      <pc:sldChg chg="addSp delSp modSp new mod ord modTransition setBg">
        <pc:chgData name="Romain Rachenne" userId="d05ffb5d262588ec" providerId="LiveId" clId="{E3807FEB-92A2-45B9-8B5D-9C9F9C2445ED}" dt="2020-12-09T14:06:59.887" v="3046"/>
        <pc:sldMkLst>
          <pc:docMk/>
          <pc:sldMk cId="4277785877" sldId="334"/>
        </pc:sldMkLst>
      </pc:sldChg>
      <pc:sldChg chg="delSp modSp new del mod">
        <pc:chgData name="Romain Rachenne" userId="d05ffb5d262588ec" providerId="LiveId" clId="{E3807FEB-92A2-45B9-8B5D-9C9F9C2445ED}" dt="2020-12-07T13:33:08.072" v="2134" actId="47"/>
        <pc:sldMkLst>
          <pc:docMk/>
          <pc:sldMk cId="396112470" sldId="335"/>
        </pc:sldMkLst>
      </pc:sldChg>
      <pc:sldChg chg="addSp delSp modSp new mod modTransition setBg">
        <pc:chgData name="Romain Rachenne" userId="d05ffb5d262588ec" providerId="LiveId" clId="{E3807FEB-92A2-45B9-8B5D-9C9F9C2445ED}" dt="2020-12-09T14:08:09.325" v="3064"/>
        <pc:sldMkLst>
          <pc:docMk/>
          <pc:sldMk cId="3193949044" sldId="336"/>
        </pc:sldMkLst>
      </pc:sldChg>
      <pc:sldChg chg="addSp delSp modSp new mod ord modTransition setBg">
        <pc:chgData name="Romain Rachenne" userId="d05ffb5d262588ec" providerId="LiveId" clId="{E3807FEB-92A2-45B9-8B5D-9C9F9C2445ED}" dt="2020-12-09T14:08:00.149" v="3061"/>
        <pc:sldMkLst>
          <pc:docMk/>
          <pc:sldMk cId="3494313312" sldId="337"/>
        </pc:sldMkLst>
      </pc:sldChg>
      <pc:sldChg chg="new del">
        <pc:chgData name="Romain Rachenne" userId="d05ffb5d262588ec" providerId="LiveId" clId="{E3807FEB-92A2-45B9-8B5D-9C9F9C2445ED}" dt="2020-12-06T23:26:26.426" v="1698" actId="47"/>
        <pc:sldMkLst>
          <pc:docMk/>
          <pc:sldMk cId="1389035872" sldId="338"/>
        </pc:sldMkLst>
      </pc:sldChg>
      <pc:sldChg chg="modSp new del mod ord">
        <pc:chgData name="Romain Rachenne" userId="d05ffb5d262588ec" providerId="LiveId" clId="{E3807FEB-92A2-45B9-8B5D-9C9F9C2445ED}" dt="2020-12-07T15:07:56.614" v="2550" actId="47"/>
        <pc:sldMkLst>
          <pc:docMk/>
          <pc:sldMk cId="2141754736" sldId="338"/>
        </pc:sldMkLst>
      </pc:sldChg>
      <pc:sldChg chg="delSp add del ord setBg delDesignElem">
        <pc:chgData name="Romain Rachenne" userId="d05ffb5d262588ec" providerId="LiveId" clId="{E3807FEB-92A2-45B9-8B5D-9C9F9C2445ED}" dt="2020-12-06T23:26:52.348" v="1725" actId="47"/>
        <pc:sldMkLst>
          <pc:docMk/>
          <pc:sldMk cId="3469963263" sldId="339"/>
        </pc:sldMkLst>
      </pc:sldChg>
      <pc:sldChg chg="addSp delSp modSp add del mod ord modTransition">
        <pc:chgData name="Romain Rachenne" userId="d05ffb5d262588ec" providerId="LiveId" clId="{E3807FEB-92A2-45B9-8B5D-9C9F9C2445ED}" dt="2020-12-07T15:28:40.808" v="2774" actId="47"/>
        <pc:sldMkLst>
          <pc:docMk/>
          <pc:sldMk cId="3257774262" sldId="340"/>
        </pc:sldMkLst>
      </pc:sldChg>
      <pc:sldChg chg="modSp add del ord">
        <pc:chgData name="Romain Rachenne" userId="d05ffb5d262588ec" providerId="LiveId" clId="{E3807FEB-92A2-45B9-8B5D-9C9F9C2445ED}" dt="2020-12-06T23:32:30.585" v="1984" actId="47"/>
        <pc:sldMkLst>
          <pc:docMk/>
          <pc:sldMk cId="1026619275" sldId="341"/>
        </pc:sldMkLst>
      </pc:sldChg>
      <pc:sldChg chg="addSp delSp modSp add mod ord modTransition">
        <pc:chgData name="Romain Rachenne" userId="d05ffb5d262588ec" providerId="LiveId" clId="{E3807FEB-92A2-45B9-8B5D-9C9F9C2445ED}" dt="2020-12-08T08:24:53.681" v="3025" actId="20577"/>
        <pc:sldMkLst>
          <pc:docMk/>
          <pc:sldMk cId="2528595908" sldId="342"/>
        </pc:sldMkLst>
      </pc:sldChg>
      <pc:sldChg chg="addSp delSp modSp add mod ord modTransition">
        <pc:chgData name="Romain Rachenne" userId="d05ffb5d262588ec" providerId="LiveId" clId="{E3807FEB-92A2-45B9-8B5D-9C9F9C2445ED}" dt="2020-12-09T14:07:37.946" v="3051"/>
        <pc:sldMkLst>
          <pc:docMk/>
          <pc:sldMk cId="1290040714" sldId="343"/>
        </pc:sldMkLst>
      </pc:sldChg>
      <pc:sldChg chg="add del ord">
        <pc:chgData name="Romain Rachenne" userId="d05ffb5d262588ec" providerId="LiveId" clId="{E3807FEB-92A2-45B9-8B5D-9C9F9C2445ED}" dt="2020-12-07T13:38:07.564" v="2196" actId="47"/>
        <pc:sldMkLst>
          <pc:docMk/>
          <pc:sldMk cId="1953322278" sldId="344"/>
        </pc:sldMkLst>
      </pc:sldChg>
      <pc:sldChg chg="addSp delSp modSp add mod ord modTransition setBg">
        <pc:chgData name="Romain Rachenne" userId="d05ffb5d262588ec" providerId="LiveId" clId="{E3807FEB-92A2-45B9-8B5D-9C9F9C2445ED}" dt="2020-12-09T14:07:44.439" v="3054"/>
        <pc:sldMkLst>
          <pc:docMk/>
          <pc:sldMk cId="174890171" sldId="345"/>
        </pc:sldMkLst>
      </pc:sldChg>
      <pc:sldChg chg="addSp delSp modSp new mod ord modTransition">
        <pc:chgData name="Romain Rachenne" userId="d05ffb5d262588ec" providerId="LiveId" clId="{E3807FEB-92A2-45B9-8B5D-9C9F9C2445ED}" dt="2020-12-09T14:08:15.050" v="3067"/>
        <pc:sldMkLst>
          <pc:docMk/>
          <pc:sldMk cId="889845360" sldId="346"/>
        </pc:sldMkLst>
      </pc:sldChg>
      <pc:sldChg chg="addSp delSp modSp add mod ord modTransition">
        <pc:chgData name="Romain Rachenne" userId="d05ffb5d262588ec" providerId="LiveId" clId="{E3807FEB-92A2-45B9-8B5D-9C9F9C2445ED}" dt="2020-12-09T14:08:24.711" v="3068"/>
        <pc:sldMkLst>
          <pc:docMk/>
          <pc:sldMk cId="1504780826" sldId="347"/>
        </pc:sldMkLst>
      </pc:sldChg>
      <pc:sldChg chg="new del">
        <pc:chgData name="Romain Rachenne" userId="d05ffb5d262588ec" providerId="LiveId" clId="{E3807FEB-92A2-45B9-8B5D-9C9F9C2445ED}" dt="2020-12-06T23:35:14.277" v="2124" actId="47"/>
        <pc:sldMkLst>
          <pc:docMk/>
          <pc:sldMk cId="2149201036" sldId="347"/>
        </pc:sldMkLst>
      </pc:sldChg>
      <pc:sldChg chg="delSp add del ord setBg delDesignElem">
        <pc:chgData name="Romain Rachenne" userId="d05ffb5d262588ec" providerId="LiveId" clId="{E3807FEB-92A2-45B9-8B5D-9C9F9C2445ED}" dt="2020-12-07T14:53:13.270" v="2205" actId="47"/>
        <pc:sldMkLst>
          <pc:docMk/>
          <pc:sldMk cId="3585628593" sldId="347"/>
        </pc:sldMkLst>
      </pc:sldChg>
      <pc:sldChg chg="addSp delSp modSp add mod ord modTransition">
        <pc:chgData name="Romain Rachenne" userId="d05ffb5d262588ec" providerId="LiveId" clId="{E3807FEB-92A2-45B9-8B5D-9C9F9C2445ED}" dt="2020-12-09T14:08:13.502" v="3066"/>
        <pc:sldMkLst>
          <pc:docMk/>
          <pc:sldMk cId="171717929" sldId="348"/>
        </pc:sldMkLst>
      </pc:sldChg>
      <pc:sldChg chg="addSp delSp modSp new mod modTransition">
        <pc:chgData name="Romain Rachenne" userId="d05ffb5d262588ec" providerId="LiveId" clId="{E3807FEB-92A2-45B9-8B5D-9C9F9C2445ED}" dt="2020-12-09T14:07:50.835" v="3057"/>
        <pc:sldMkLst>
          <pc:docMk/>
          <pc:sldMk cId="3435762778" sldId="349"/>
        </pc:sldMkLst>
      </pc:sldChg>
      <pc:sldChg chg="addSp delSp modSp add del mod ord modTransition">
        <pc:chgData name="Romain Rachenne" userId="d05ffb5d262588ec" providerId="LiveId" clId="{E3807FEB-92A2-45B9-8B5D-9C9F9C2445ED}" dt="2020-12-07T15:29:15.799" v="2781" actId="47"/>
        <pc:sldMkLst>
          <pc:docMk/>
          <pc:sldMk cId="2001727013" sldId="350"/>
        </pc:sldMkLst>
      </pc:sldChg>
      <pc:sldChg chg="addSp delSp modSp new mod modTransition setBg">
        <pc:chgData name="Romain Rachenne" userId="d05ffb5d262588ec" providerId="LiveId" clId="{E3807FEB-92A2-45B9-8B5D-9C9F9C2445ED}" dt="2020-12-09T14:07:58.063" v="3060" actId="14100"/>
        <pc:sldMkLst>
          <pc:docMk/>
          <pc:sldMk cId="607970337" sldId="351"/>
        </pc:sldMkLst>
      </pc:sldChg>
      <pc:sldChg chg="addSp delSp modSp new mod modTransition setBg">
        <pc:chgData name="Romain Rachenne" userId="d05ffb5d262588ec" providerId="LiveId" clId="{E3807FEB-92A2-45B9-8B5D-9C9F9C2445ED}" dt="2020-12-09T14:08:06.274" v="3063" actId="14100"/>
        <pc:sldMkLst>
          <pc:docMk/>
          <pc:sldMk cId="2622681677" sldId="352"/>
        </pc:sldMkLst>
      </pc:sldChg>
      <pc:sldChg chg="new del ord">
        <pc:chgData name="Romain Rachenne" userId="d05ffb5d262588ec" providerId="LiveId" clId="{E3807FEB-92A2-45B9-8B5D-9C9F9C2445ED}" dt="2020-12-07T15:07:55.980" v="2549" actId="47"/>
        <pc:sldMkLst>
          <pc:docMk/>
          <pc:sldMk cId="1052634586" sldId="353"/>
        </pc:sldMkLst>
      </pc:sldChg>
      <pc:sldChg chg="addSp delSp modSp add del mod ord modTransition">
        <pc:chgData name="Romain Rachenne" userId="d05ffb5d262588ec" providerId="LiveId" clId="{E3807FEB-92A2-45B9-8B5D-9C9F9C2445ED}" dt="2020-12-07T15:30:35.893" v="2820" actId="47"/>
        <pc:sldMkLst>
          <pc:docMk/>
          <pc:sldMk cId="1199834003" sldId="354"/>
        </pc:sldMkLst>
      </pc:sldChg>
      <pc:sldChg chg="addSp modSp add mod ord">
        <pc:chgData name="Romain Rachenne" userId="d05ffb5d262588ec" providerId="LiveId" clId="{E3807FEB-92A2-45B9-8B5D-9C9F9C2445ED}" dt="2020-12-09T14:07:39.798" v="3052"/>
        <pc:sldMkLst>
          <pc:docMk/>
          <pc:sldMk cId="8062692" sldId="355"/>
        </pc:sldMkLst>
      </pc:sldChg>
      <pc:sldChg chg="addSp modSp add mod ord">
        <pc:chgData name="Romain Rachenne" userId="d05ffb5d262588ec" providerId="LiveId" clId="{E3807FEB-92A2-45B9-8B5D-9C9F9C2445ED}" dt="2020-12-09T14:07:52.683" v="3058"/>
        <pc:sldMkLst>
          <pc:docMk/>
          <pc:sldMk cId="2598671472" sldId="356"/>
        </pc:sldMkLst>
      </pc:sldChg>
      <pc:sldChg chg="addSp modSp add mod ord">
        <pc:chgData name="Romain Rachenne" userId="d05ffb5d262588ec" providerId="LiveId" clId="{E3807FEB-92A2-45B9-8B5D-9C9F9C2445ED}" dt="2020-12-09T14:08:11.229" v="3065"/>
        <pc:sldMkLst>
          <pc:docMk/>
          <pc:sldMk cId="1897892808" sldId="357"/>
        </pc:sldMkLst>
      </pc:sldChg>
      <pc:sldChg chg="add del ord">
        <pc:chgData name="Romain Rachenne" userId="d05ffb5d262588ec" providerId="LiveId" clId="{E3807FEB-92A2-45B9-8B5D-9C9F9C2445ED}" dt="2020-12-07T15:30:20.024" v="2803" actId="47"/>
        <pc:sldMkLst>
          <pc:docMk/>
          <pc:sldMk cId="2706206870" sldId="357"/>
        </pc:sldMkLst>
      </pc:sldChg>
      <pc:sldChg chg="addSp modSp new del">
        <pc:chgData name="Romain Rachenne" userId="d05ffb5d262588ec" providerId="LiveId" clId="{E3807FEB-92A2-45B9-8B5D-9C9F9C2445ED}" dt="2020-12-09T14:08:39.061" v="3074" actId="47"/>
        <pc:sldMkLst>
          <pc:docMk/>
          <pc:sldMk cId="175551286" sldId="358"/>
        </pc:sldMkLst>
      </pc:sldChg>
      <pc:sldChg chg="addSp delSp modSp new mod">
        <pc:chgData name="Romain Rachenne" userId="d05ffb5d262588ec" providerId="LiveId" clId="{E3807FEB-92A2-45B9-8B5D-9C9F9C2445ED}" dt="2020-12-09T14:30:36.667" v="3203" actId="20577"/>
        <pc:sldMkLst>
          <pc:docMk/>
          <pc:sldMk cId="2818825844" sldId="358"/>
        </pc:sldMkLst>
      </pc:sldChg>
      <pc:sldChg chg="addSp delSp modSp add del mod">
        <pc:chgData name="Romain Rachenne" userId="d05ffb5d262588ec" providerId="LiveId" clId="{E3807FEB-92A2-45B9-8B5D-9C9F9C2445ED}" dt="2020-12-09T14:18:47.274" v="3142" actId="47"/>
        <pc:sldMkLst>
          <pc:docMk/>
          <pc:sldMk cId="1421184151" sldId="359"/>
        </pc:sldMkLst>
      </pc:sldChg>
      <pc:sldChg chg="modSp new mod">
        <pc:chgData name="Romain Rachenne" userId="d05ffb5d262588ec" providerId="LiveId" clId="{E3807FEB-92A2-45B9-8B5D-9C9F9C2445ED}" dt="2020-12-09T14:31:27.935" v="3253" actId="20577"/>
        <pc:sldMkLst>
          <pc:docMk/>
          <pc:sldMk cId="1482809837" sldId="359"/>
        </pc:sldMkLst>
      </pc:sldChg>
    </pc:docChg>
  </pc:docChgLst>
  <pc:docChgLst>
    <pc:chgData name="Romain Rachenne" userId="d05ffb5d262588ec" providerId="LiveId" clId="{6EF55C5A-D936-464F-8BDD-1A87440F9A13}"/>
    <pc:docChg chg="undo custSel mod modSld sldOrd">
      <pc:chgData name="Romain Rachenne" userId="d05ffb5d262588ec" providerId="LiveId" clId="{6EF55C5A-D936-464F-8BDD-1A87440F9A13}" dt="2020-12-11T07:43:56.813" v="168" actId="1076"/>
      <pc:docMkLst>
        <pc:docMk/>
      </pc:docMkLst>
      <pc:sldChg chg="ord">
        <pc:chgData name="Romain Rachenne" userId="d05ffb5d262588ec" providerId="LiveId" clId="{6EF55C5A-D936-464F-8BDD-1A87440F9A13}" dt="2020-12-11T05:44:15.873" v="12"/>
        <pc:sldMkLst>
          <pc:docMk/>
          <pc:sldMk cId="782006460" sldId="292"/>
        </pc:sldMkLst>
      </pc:sldChg>
      <pc:sldChg chg="addSp delSp modSp mod">
        <pc:chgData name="Romain Rachenne" userId="d05ffb5d262588ec" providerId="LiveId" clId="{6EF55C5A-D936-464F-8BDD-1A87440F9A13}" dt="2020-12-11T05:45:14.655" v="28"/>
        <pc:sldMkLst>
          <pc:docMk/>
          <pc:sldMk cId="209503933" sldId="293"/>
        </pc:sldMkLst>
      </pc:sldChg>
      <pc:sldChg chg="addSp delSp modSp mod">
        <pc:chgData name="Romain Rachenne" userId="d05ffb5d262588ec" providerId="LiveId" clId="{6EF55C5A-D936-464F-8BDD-1A87440F9A13}" dt="2020-12-11T05:45:21.317" v="32"/>
        <pc:sldMkLst>
          <pc:docMk/>
          <pc:sldMk cId="611248365" sldId="299"/>
        </pc:sldMkLst>
      </pc:sldChg>
      <pc:sldChg chg="addSp delSp modSp mod">
        <pc:chgData name="Romain Rachenne" userId="d05ffb5d262588ec" providerId="LiveId" clId="{6EF55C5A-D936-464F-8BDD-1A87440F9A13}" dt="2020-12-11T05:45:18.235" v="30"/>
        <pc:sldMkLst>
          <pc:docMk/>
          <pc:sldMk cId="1993337092" sldId="322"/>
        </pc:sldMkLst>
      </pc:sldChg>
      <pc:sldChg chg="addSp delSp modSp mod">
        <pc:chgData name="Romain Rachenne" userId="d05ffb5d262588ec" providerId="LiveId" clId="{6EF55C5A-D936-464F-8BDD-1A87440F9A13}" dt="2020-12-11T07:43:10.135" v="156" actId="1076"/>
        <pc:sldMkLst>
          <pc:docMk/>
          <pc:sldMk cId="2146091089" sldId="324"/>
        </pc:sldMkLst>
      </pc:sldChg>
      <pc:sldChg chg="addSp delSp modSp mod">
        <pc:chgData name="Romain Rachenne" userId="d05ffb5d262588ec" providerId="LiveId" clId="{6EF55C5A-D936-464F-8BDD-1A87440F9A13}" dt="2020-12-11T07:43:56.813" v="168" actId="1076"/>
        <pc:sldMkLst>
          <pc:docMk/>
          <pc:sldMk cId="2528595908" sldId="342"/>
        </pc:sldMkLst>
      </pc:sldChg>
      <pc:sldChg chg="addSp delSp modSp mod">
        <pc:chgData name="Romain Rachenne" userId="d05ffb5d262588ec" providerId="LiveId" clId="{6EF55C5A-D936-464F-8BDD-1A87440F9A13}" dt="2020-12-11T07:42:32.627" v="148" actId="1076"/>
        <pc:sldMkLst>
          <pc:docMk/>
          <pc:sldMk cId="1504780826" sldId="347"/>
        </pc:sldMkLst>
      </pc:sldChg>
      <pc:sldChg chg="addSp delSp modSp mod">
        <pc:chgData name="Romain Rachenne" userId="d05ffb5d262588ec" providerId="LiveId" clId="{6EF55C5A-D936-464F-8BDD-1A87440F9A13}" dt="2020-12-11T06:48:22.557" v="36" actId="1076"/>
        <pc:sldMkLst>
          <pc:docMk/>
          <pc:sldMk cId="607970337" sldId="351"/>
        </pc:sldMkLst>
      </pc:sldChg>
      <pc:sldChg chg="addSp delSp modSp mod">
        <pc:chgData name="Romain Rachenne" userId="d05ffb5d262588ec" providerId="LiveId" clId="{6EF55C5A-D936-464F-8BDD-1A87440F9A13}" dt="2020-12-11T07:43:25.668" v="160" actId="1076"/>
        <pc:sldMkLst>
          <pc:docMk/>
          <pc:sldMk cId="8062692" sldId="355"/>
        </pc:sldMkLst>
      </pc:sldChg>
      <pc:sldChg chg="addSp delSp modSp mod">
        <pc:chgData name="Romain Rachenne" userId="d05ffb5d262588ec" providerId="LiveId" clId="{6EF55C5A-D936-464F-8BDD-1A87440F9A13}" dt="2020-12-11T07:42:53.152" v="152" actId="1076"/>
        <pc:sldMkLst>
          <pc:docMk/>
          <pc:sldMk cId="2598671472" sldId="356"/>
        </pc:sldMkLst>
      </pc:sldChg>
      <pc:sldChg chg="addSp delSp modSp mod">
        <pc:chgData name="Romain Rachenne" userId="d05ffb5d262588ec" providerId="LiveId" clId="{6EF55C5A-D936-464F-8BDD-1A87440F9A13}" dt="2020-12-11T07:42:22.777" v="146" actId="1076"/>
        <pc:sldMkLst>
          <pc:docMk/>
          <pc:sldMk cId="1897892808" sldId="357"/>
        </pc:sldMkLst>
      </pc:sldChg>
      <pc:sldChg chg="addSp delSp modSp mod setBg">
        <pc:chgData name="Romain Rachenne" userId="d05ffb5d262588ec" providerId="LiveId" clId="{6EF55C5A-D936-464F-8BDD-1A87440F9A13}" dt="2020-12-11T05:44:03.114" v="9" actId="26606"/>
        <pc:sldMkLst>
          <pc:docMk/>
          <pc:sldMk cId="2818825844" sldId="358"/>
        </pc:sldMkLst>
      </pc:sldChg>
      <pc:sldChg chg="addSp delSp modSp mod setBg">
        <pc:chgData name="Romain Rachenne" userId="d05ffb5d262588ec" providerId="LiveId" clId="{6EF55C5A-D936-464F-8BDD-1A87440F9A13}" dt="2020-12-11T05:45:11.618" v="26"/>
        <pc:sldMkLst>
          <pc:docMk/>
          <pc:sldMk cId="1482809837" sldId="359"/>
        </pc:sldMkLst>
      </pc:sldChg>
    </pc:docChg>
  </pc:docChgLst>
  <pc:docChgLst>
    <pc:chgData name="Romain Rachenne" userId="d05ffb5d262588ec" providerId="LiveId" clId="{85CCCFB3-9A78-42A8-B946-E3C99DCC08C6}"/>
    <pc:docChg chg="undo custSel addSld delSld modSld sldOrd">
      <pc:chgData name="Romain Rachenne" userId="d05ffb5d262588ec" providerId="LiveId" clId="{85CCCFB3-9A78-42A8-B946-E3C99DCC08C6}" dt="2023-12-13T08:20:58.271" v="1822"/>
      <pc:docMkLst>
        <pc:docMk/>
      </pc:docMkLst>
      <pc:sldChg chg="modSp mod">
        <pc:chgData name="Romain Rachenne" userId="d05ffb5d262588ec" providerId="LiveId" clId="{85CCCFB3-9A78-42A8-B946-E3C99DCC08C6}" dt="2023-12-13T06:59:54.173" v="17" actId="20577"/>
        <pc:sldMkLst>
          <pc:docMk/>
          <pc:sldMk cId="1990881570" sldId="257"/>
        </pc:sldMkLst>
      </pc:sldChg>
      <pc:sldChg chg="modSp mod">
        <pc:chgData name="Romain Rachenne" userId="d05ffb5d262588ec" providerId="LiveId" clId="{85CCCFB3-9A78-42A8-B946-E3C99DCC08C6}" dt="2023-12-13T06:42:59.920" v="1" actId="6549"/>
        <pc:sldMkLst>
          <pc:docMk/>
          <pc:sldMk cId="782006460" sldId="292"/>
        </pc:sldMkLst>
      </pc:sldChg>
      <pc:sldChg chg="modSp mod">
        <pc:chgData name="Romain Rachenne" userId="d05ffb5d262588ec" providerId="LiveId" clId="{85CCCFB3-9A78-42A8-B946-E3C99DCC08C6}" dt="2023-12-13T08:10:33.849" v="1528" actId="20577"/>
        <pc:sldMkLst>
          <pc:docMk/>
          <pc:sldMk cId="209503933" sldId="293"/>
        </pc:sldMkLst>
      </pc:sldChg>
      <pc:sldChg chg="del">
        <pc:chgData name="Romain Rachenne" userId="d05ffb5d262588ec" providerId="LiveId" clId="{85CCCFB3-9A78-42A8-B946-E3C99DCC08C6}" dt="2023-12-13T06:43:32.595" v="7" actId="47"/>
        <pc:sldMkLst>
          <pc:docMk/>
          <pc:sldMk cId="611248365" sldId="299"/>
        </pc:sldMkLst>
      </pc:sldChg>
      <pc:sldChg chg="del">
        <pc:chgData name="Romain Rachenne" userId="d05ffb5d262588ec" providerId="LiveId" clId="{85CCCFB3-9A78-42A8-B946-E3C99DCC08C6}" dt="2023-12-13T06:43:33.578" v="8" actId="47"/>
        <pc:sldMkLst>
          <pc:docMk/>
          <pc:sldMk cId="3533633829" sldId="371"/>
        </pc:sldMkLst>
      </pc:sldChg>
      <pc:sldChg chg="del">
        <pc:chgData name="Romain Rachenne" userId="d05ffb5d262588ec" providerId="LiveId" clId="{85CCCFB3-9A78-42A8-B946-E3C99DCC08C6}" dt="2023-12-13T06:43:37.618" v="11" actId="47"/>
        <pc:sldMkLst>
          <pc:docMk/>
          <pc:sldMk cId="329665262" sldId="372"/>
        </pc:sldMkLst>
      </pc:sldChg>
      <pc:sldChg chg="del">
        <pc:chgData name="Romain Rachenne" userId="d05ffb5d262588ec" providerId="LiveId" clId="{85CCCFB3-9A78-42A8-B946-E3C99DCC08C6}" dt="2023-12-13T06:43:35.611" v="10" actId="47"/>
        <pc:sldMkLst>
          <pc:docMk/>
          <pc:sldMk cId="86391192" sldId="373"/>
        </pc:sldMkLst>
      </pc:sldChg>
      <pc:sldChg chg="modSp mod">
        <pc:chgData name="Romain Rachenne" userId="d05ffb5d262588ec" providerId="LiveId" clId="{85CCCFB3-9A78-42A8-B946-E3C99DCC08C6}" dt="2023-12-13T08:20:00.132" v="1790" actId="20577"/>
        <pc:sldMkLst>
          <pc:docMk/>
          <pc:sldMk cId="1828942460" sldId="378"/>
        </pc:sldMkLst>
      </pc:sldChg>
      <pc:sldChg chg="modSp mod">
        <pc:chgData name="Romain Rachenne" userId="d05ffb5d262588ec" providerId="LiveId" clId="{85CCCFB3-9A78-42A8-B946-E3C99DCC08C6}" dt="2023-12-13T08:10:46.576" v="1531" actId="20577"/>
        <pc:sldMkLst>
          <pc:docMk/>
          <pc:sldMk cId="3425025264" sldId="379"/>
        </pc:sldMkLst>
      </pc:sldChg>
      <pc:sldChg chg="addSp delSp modSp mod">
        <pc:chgData name="Romain Rachenne" userId="d05ffb5d262588ec" providerId="LiveId" clId="{85CCCFB3-9A78-42A8-B946-E3C99DCC08C6}" dt="2023-12-13T07:20:33.550" v="103" actId="732"/>
        <pc:sldMkLst>
          <pc:docMk/>
          <pc:sldMk cId="3032519779" sldId="381"/>
        </pc:sldMkLst>
      </pc:sldChg>
      <pc:sldChg chg="modSp mod">
        <pc:chgData name="Romain Rachenne" userId="d05ffb5d262588ec" providerId="LiveId" clId="{85CCCFB3-9A78-42A8-B946-E3C99DCC08C6}" dt="2023-12-13T08:10:51.088" v="1533" actId="20577"/>
        <pc:sldMkLst>
          <pc:docMk/>
          <pc:sldMk cId="767249908" sldId="383"/>
        </pc:sldMkLst>
      </pc:sldChg>
      <pc:sldChg chg="modSp mod">
        <pc:chgData name="Romain Rachenne" userId="d05ffb5d262588ec" providerId="LiveId" clId="{85CCCFB3-9A78-42A8-B946-E3C99DCC08C6}" dt="2023-12-13T07:38:09.994" v="355" actId="115"/>
        <pc:sldMkLst>
          <pc:docMk/>
          <pc:sldMk cId="2246669905" sldId="386"/>
        </pc:sldMkLst>
      </pc:sldChg>
      <pc:sldChg chg="modSp mod">
        <pc:chgData name="Romain Rachenne" userId="d05ffb5d262588ec" providerId="LiveId" clId="{85CCCFB3-9A78-42A8-B946-E3C99DCC08C6}" dt="2023-12-13T07:38:18.026" v="357" actId="1076"/>
        <pc:sldMkLst>
          <pc:docMk/>
          <pc:sldMk cId="1087924255" sldId="387"/>
        </pc:sldMkLst>
      </pc:sldChg>
      <pc:sldChg chg="addSp delSp modSp mod">
        <pc:chgData name="Romain Rachenne" userId="d05ffb5d262588ec" providerId="LiveId" clId="{85CCCFB3-9A78-42A8-B946-E3C99DCC08C6}" dt="2023-12-13T07:39:27.045" v="378" actId="255"/>
        <pc:sldMkLst>
          <pc:docMk/>
          <pc:sldMk cId="3650927465" sldId="389"/>
        </pc:sldMkLst>
      </pc:sldChg>
      <pc:sldChg chg="modSp mod">
        <pc:chgData name="Romain Rachenne" userId="d05ffb5d262588ec" providerId="LiveId" clId="{85CCCFB3-9A78-42A8-B946-E3C99DCC08C6}" dt="2023-12-13T07:38:58.374" v="366" actId="1076"/>
        <pc:sldMkLst>
          <pc:docMk/>
          <pc:sldMk cId="2944640038" sldId="423"/>
        </pc:sldMkLst>
      </pc:sldChg>
      <pc:sldChg chg="modSp mod">
        <pc:chgData name="Romain Rachenne" userId="d05ffb5d262588ec" providerId="LiveId" clId="{85CCCFB3-9A78-42A8-B946-E3C99DCC08C6}" dt="2023-12-13T08:10:58.136" v="1535" actId="20577"/>
        <pc:sldMkLst>
          <pc:docMk/>
          <pc:sldMk cId="2565616760" sldId="425"/>
        </pc:sldMkLst>
      </pc:sldChg>
      <pc:sldChg chg="addSp delSp modSp mod">
        <pc:chgData name="Romain Rachenne" userId="d05ffb5d262588ec" providerId="LiveId" clId="{85CCCFB3-9A78-42A8-B946-E3C99DCC08C6}" dt="2023-12-13T07:29:08.535" v="253" actId="1076"/>
        <pc:sldMkLst>
          <pc:docMk/>
          <pc:sldMk cId="176530409" sldId="426"/>
        </pc:sldMkLst>
      </pc:sldChg>
      <pc:sldChg chg="addSp delSp modSp mod">
        <pc:chgData name="Romain Rachenne" userId="d05ffb5d262588ec" providerId="LiveId" clId="{85CCCFB3-9A78-42A8-B946-E3C99DCC08C6}" dt="2023-12-13T08:02:48.959" v="1270" actId="1076"/>
        <pc:sldMkLst>
          <pc:docMk/>
          <pc:sldMk cId="4102029483" sldId="429"/>
        </pc:sldMkLst>
      </pc:sldChg>
      <pc:sldChg chg="del">
        <pc:chgData name="Romain Rachenne" userId="d05ffb5d262588ec" providerId="LiveId" clId="{85CCCFB3-9A78-42A8-B946-E3C99DCC08C6}" dt="2023-12-13T08:03:07.098" v="1277" actId="47"/>
        <pc:sldMkLst>
          <pc:docMk/>
          <pc:sldMk cId="1570480506" sldId="430"/>
        </pc:sldMkLst>
      </pc:sldChg>
      <pc:sldChg chg="addSp delSp modSp mod">
        <pc:chgData name="Romain Rachenne" userId="d05ffb5d262588ec" providerId="LiveId" clId="{85CCCFB3-9A78-42A8-B946-E3C99DCC08C6}" dt="2023-12-13T07:40:58.697" v="429" actId="1076"/>
        <pc:sldMkLst>
          <pc:docMk/>
          <pc:sldMk cId="993329926" sldId="433"/>
        </pc:sldMkLst>
      </pc:sldChg>
      <pc:sldChg chg="add del">
        <pc:chgData name="Romain Rachenne" userId="d05ffb5d262588ec" providerId="LiveId" clId="{85CCCFB3-9A78-42A8-B946-E3C99DCC08C6}" dt="2023-12-13T07:59:44.556" v="1112" actId="47"/>
        <pc:sldMkLst>
          <pc:docMk/>
          <pc:sldMk cId="851946191" sldId="436"/>
        </pc:sldMkLst>
      </pc:sldChg>
      <pc:sldChg chg="delSp del mod">
        <pc:chgData name="Romain Rachenne" userId="d05ffb5d262588ec" providerId="LiveId" clId="{85CCCFB3-9A78-42A8-B946-E3C99DCC08C6}" dt="2023-12-13T07:59:46.326" v="1113" actId="47"/>
        <pc:sldMkLst>
          <pc:docMk/>
          <pc:sldMk cId="53175093" sldId="438"/>
        </pc:sldMkLst>
      </pc:sldChg>
      <pc:sldChg chg="addSp delSp modSp mod">
        <pc:chgData name="Romain Rachenne" userId="d05ffb5d262588ec" providerId="LiveId" clId="{85CCCFB3-9A78-42A8-B946-E3C99DCC08C6}" dt="2023-12-13T07:40:23.750" v="413" actId="478"/>
        <pc:sldMkLst>
          <pc:docMk/>
          <pc:sldMk cId="3164741433" sldId="446"/>
        </pc:sldMkLst>
      </pc:sldChg>
      <pc:sldChg chg="addSp modSp mod">
        <pc:chgData name="Romain Rachenne" userId="d05ffb5d262588ec" providerId="LiveId" clId="{85CCCFB3-9A78-42A8-B946-E3C99DCC08C6}" dt="2023-12-13T07:21:16.804" v="148" actId="1036"/>
        <pc:sldMkLst>
          <pc:docMk/>
          <pc:sldMk cId="1696727696" sldId="457"/>
        </pc:sldMkLst>
      </pc:sldChg>
      <pc:sldChg chg="del">
        <pc:chgData name="Romain Rachenne" userId="d05ffb5d262588ec" providerId="LiveId" clId="{85CCCFB3-9A78-42A8-B946-E3C99DCC08C6}" dt="2023-12-13T06:43:34.567" v="9" actId="47"/>
        <pc:sldMkLst>
          <pc:docMk/>
          <pc:sldMk cId="3262293509" sldId="462"/>
        </pc:sldMkLst>
      </pc:sldChg>
      <pc:sldChg chg="addSp delSp modSp mod">
        <pc:chgData name="Romain Rachenne" userId="d05ffb5d262588ec" providerId="LiveId" clId="{85CCCFB3-9A78-42A8-B946-E3C99DCC08C6}" dt="2023-12-13T07:39:44.464" v="380"/>
        <pc:sldMkLst>
          <pc:docMk/>
          <pc:sldMk cId="867675848" sldId="464"/>
        </pc:sldMkLst>
      </pc:sldChg>
      <pc:sldChg chg="addSp delSp modSp mod">
        <pc:chgData name="Romain Rachenne" userId="d05ffb5d262588ec" providerId="LiveId" clId="{85CCCFB3-9A78-42A8-B946-E3C99DCC08C6}" dt="2023-12-13T07:29:24.868" v="264"/>
        <pc:sldMkLst>
          <pc:docMk/>
          <pc:sldMk cId="2828348884" sldId="465"/>
        </pc:sldMkLst>
      </pc:sldChg>
      <pc:sldChg chg="addSp delSp modSp mod">
        <pc:chgData name="Romain Rachenne" userId="d05ffb5d262588ec" providerId="LiveId" clId="{85CCCFB3-9A78-42A8-B946-E3C99DCC08C6}" dt="2023-12-13T07:29:23.834" v="263"/>
        <pc:sldMkLst>
          <pc:docMk/>
          <pc:sldMk cId="1152589209" sldId="466"/>
        </pc:sldMkLst>
      </pc:sldChg>
      <pc:sldChg chg="addSp delSp modSp mod">
        <pc:chgData name="Romain Rachenne" userId="d05ffb5d262588ec" providerId="LiveId" clId="{85CCCFB3-9A78-42A8-B946-E3C99DCC08C6}" dt="2023-12-13T07:29:32.731" v="268"/>
        <pc:sldMkLst>
          <pc:docMk/>
          <pc:sldMk cId="922485764" sldId="467"/>
        </pc:sldMkLst>
      </pc:sldChg>
      <pc:sldChg chg="modSp mod">
        <pc:chgData name="Romain Rachenne" userId="d05ffb5d262588ec" providerId="LiveId" clId="{85CCCFB3-9A78-42A8-B946-E3C99DCC08C6}" dt="2023-12-13T08:18:02.853" v="1783"/>
        <pc:sldMkLst>
          <pc:docMk/>
          <pc:sldMk cId="3247356194" sldId="468"/>
        </pc:sldMkLst>
      </pc:sldChg>
      <pc:sldChg chg="new del">
        <pc:chgData name="Romain Rachenne" userId="d05ffb5d262588ec" providerId="LiveId" clId="{85CCCFB3-9A78-42A8-B946-E3C99DCC08C6}" dt="2023-12-13T07:00:21.182" v="33" actId="47"/>
        <pc:sldMkLst>
          <pc:docMk/>
          <pc:sldMk cId="2708382362" sldId="469"/>
        </pc:sldMkLst>
      </pc:sldChg>
      <pc:sldChg chg="addSp delSp modSp add mod setBg delDesignElem">
        <pc:chgData name="Romain Rachenne" userId="d05ffb5d262588ec" providerId="LiveId" clId="{85CCCFB3-9A78-42A8-B946-E3C99DCC08C6}" dt="2023-12-13T07:11:45.654" v="66" actId="122"/>
        <pc:sldMkLst>
          <pc:docMk/>
          <pc:sldMk cId="724070286" sldId="470"/>
        </pc:sldMkLst>
      </pc:sldChg>
      <pc:sldChg chg="delSp modSp add mod ord setBg delDesignElem">
        <pc:chgData name="Romain Rachenne" userId="d05ffb5d262588ec" providerId="LiveId" clId="{85CCCFB3-9A78-42A8-B946-E3C99DCC08C6}" dt="2023-12-13T07:19:52.466" v="100" actId="14100"/>
        <pc:sldMkLst>
          <pc:docMk/>
          <pc:sldMk cId="3695630492" sldId="471"/>
        </pc:sldMkLst>
      </pc:sldChg>
      <pc:sldChg chg="add del">
        <pc:chgData name="Romain Rachenne" userId="d05ffb5d262588ec" providerId="LiveId" clId="{85CCCFB3-9A78-42A8-B946-E3C99DCC08C6}" dt="2023-12-13T07:25:22.898" v="160" actId="47"/>
        <pc:sldMkLst>
          <pc:docMk/>
          <pc:sldMk cId="1151792563" sldId="472"/>
        </pc:sldMkLst>
      </pc:sldChg>
      <pc:sldChg chg="addSp delSp modSp add mod setBg delDesignElem">
        <pc:chgData name="Romain Rachenne" userId="d05ffb5d262588ec" providerId="LiveId" clId="{85CCCFB3-9A78-42A8-B946-E3C99DCC08C6}" dt="2023-12-13T07:40:11.695" v="410" actId="1076"/>
        <pc:sldMkLst>
          <pc:docMk/>
          <pc:sldMk cId="2575014219" sldId="472"/>
        </pc:sldMkLst>
      </pc:sldChg>
      <pc:sldChg chg="addSp delSp modSp add mod">
        <pc:chgData name="Romain Rachenne" userId="d05ffb5d262588ec" providerId="LiveId" clId="{85CCCFB3-9A78-42A8-B946-E3C99DCC08C6}" dt="2023-12-13T08:02:53.458" v="1272"/>
        <pc:sldMkLst>
          <pc:docMk/>
          <pc:sldMk cId="1976570303" sldId="473"/>
        </pc:sldMkLst>
      </pc:sldChg>
      <pc:sldChg chg="addSp delSp modSp add mod">
        <pc:chgData name="Romain Rachenne" userId="d05ffb5d262588ec" providerId="LiveId" clId="{85CCCFB3-9A78-42A8-B946-E3C99DCC08C6}" dt="2023-12-13T08:02:57.641" v="1274"/>
        <pc:sldMkLst>
          <pc:docMk/>
          <pc:sldMk cId="445160798" sldId="474"/>
        </pc:sldMkLst>
      </pc:sldChg>
      <pc:sldChg chg="addSp delSp modSp add mod">
        <pc:chgData name="Romain Rachenne" userId="d05ffb5d262588ec" providerId="LiveId" clId="{85CCCFB3-9A78-42A8-B946-E3C99DCC08C6}" dt="2023-12-13T08:04:08.806" v="1484" actId="20577"/>
        <pc:sldMkLst>
          <pc:docMk/>
          <pc:sldMk cId="47029305" sldId="475"/>
        </pc:sldMkLst>
      </pc:sldChg>
      <pc:sldChg chg="addSp delSp modSp add">
        <pc:chgData name="Romain Rachenne" userId="d05ffb5d262588ec" providerId="LiveId" clId="{85CCCFB3-9A78-42A8-B946-E3C99DCC08C6}" dt="2023-12-13T08:20:50.695" v="1814"/>
        <pc:sldMkLst>
          <pc:docMk/>
          <pc:sldMk cId="2516731435" sldId="476"/>
        </pc:sldMkLst>
      </pc:sldChg>
      <pc:sldChg chg="addSp delSp modSp add">
        <pc:chgData name="Romain Rachenne" userId="d05ffb5d262588ec" providerId="LiveId" clId="{85CCCFB3-9A78-42A8-B946-E3C99DCC08C6}" dt="2023-12-13T08:20:51.704" v="1815"/>
        <pc:sldMkLst>
          <pc:docMk/>
          <pc:sldMk cId="592487679" sldId="477"/>
        </pc:sldMkLst>
      </pc:sldChg>
      <pc:sldChg chg="addSp delSp modSp add">
        <pc:chgData name="Romain Rachenne" userId="d05ffb5d262588ec" providerId="LiveId" clId="{85CCCFB3-9A78-42A8-B946-E3C99DCC08C6}" dt="2023-12-13T08:20:53.496" v="1817"/>
        <pc:sldMkLst>
          <pc:docMk/>
          <pc:sldMk cId="3149267134" sldId="478"/>
        </pc:sldMkLst>
      </pc:sldChg>
      <pc:sldChg chg="addSp delSp modSp add">
        <pc:chgData name="Romain Rachenne" userId="d05ffb5d262588ec" providerId="LiveId" clId="{85CCCFB3-9A78-42A8-B946-E3C99DCC08C6}" dt="2023-12-13T08:20:54.235" v="1818"/>
        <pc:sldMkLst>
          <pc:docMk/>
          <pc:sldMk cId="571503273" sldId="479"/>
        </pc:sldMkLst>
      </pc:sldChg>
      <pc:sldChg chg="addSp delSp modSp add">
        <pc:chgData name="Romain Rachenne" userId="d05ffb5d262588ec" providerId="LiveId" clId="{85CCCFB3-9A78-42A8-B946-E3C99DCC08C6}" dt="2023-12-13T08:20:55.360" v="1819"/>
        <pc:sldMkLst>
          <pc:docMk/>
          <pc:sldMk cId="2276464524" sldId="480"/>
        </pc:sldMkLst>
      </pc:sldChg>
      <pc:sldChg chg="addSp delSp modSp add">
        <pc:chgData name="Romain Rachenne" userId="d05ffb5d262588ec" providerId="LiveId" clId="{85CCCFB3-9A78-42A8-B946-E3C99DCC08C6}" dt="2023-12-13T08:20:56.464" v="1820"/>
        <pc:sldMkLst>
          <pc:docMk/>
          <pc:sldMk cId="477578345" sldId="481"/>
        </pc:sldMkLst>
      </pc:sldChg>
      <pc:sldChg chg="addSp delSp modSp add">
        <pc:chgData name="Romain Rachenne" userId="d05ffb5d262588ec" providerId="LiveId" clId="{85CCCFB3-9A78-42A8-B946-E3C99DCC08C6}" dt="2023-12-13T08:20:58.271" v="1822"/>
        <pc:sldMkLst>
          <pc:docMk/>
          <pc:sldMk cId="45449483" sldId="482"/>
        </pc:sldMkLst>
      </pc:sldChg>
      <pc:sldChg chg="addSp delSp modSp add">
        <pc:chgData name="Romain Rachenne" userId="d05ffb5d262588ec" providerId="LiveId" clId="{85CCCFB3-9A78-42A8-B946-E3C99DCC08C6}" dt="2023-12-13T08:20:57.351" v="1821"/>
        <pc:sldMkLst>
          <pc:docMk/>
          <pc:sldMk cId="887496949" sldId="483"/>
        </pc:sldMkLst>
      </pc:sldChg>
      <pc:sldChg chg="addSp delSp modSp add">
        <pc:chgData name="Romain Rachenne" userId="d05ffb5d262588ec" providerId="LiveId" clId="{85CCCFB3-9A78-42A8-B946-E3C99DCC08C6}" dt="2023-12-13T08:20:44.096" v="1807"/>
        <pc:sldMkLst>
          <pc:docMk/>
          <pc:sldMk cId="3514775095" sldId="547"/>
        </pc:sldMkLst>
      </pc:sldChg>
      <pc:sldChg chg="addSp delSp modSp add">
        <pc:chgData name="Romain Rachenne" userId="d05ffb5d262588ec" providerId="LiveId" clId="{85CCCFB3-9A78-42A8-B946-E3C99DCC08C6}" dt="2023-12-13T08:20:45.223" v="1808"/>
        <pc:sldMkLst>
          <pc:docMk/>
          <pc:sldMk cId="3369555853" sldId="548"/>
        </pc:sldMkLst>
      </pc:sldChg>
      <pc:sldChg chg="addSp delSp modSp add">
        <pc:chgData name="Romain Rachenne" userId="d05ffb5d262588ec" providerId="LiveId" clId="{85CCCFB3-9A78-42A8-B946-E3C99DCC08C6}" dt="2023-12-13T08:20:45.912" v="1809"/>
        <pc:sldMkLst>
          <pc:docMk/>
          <pc:sldMk cId="2537848305" sldId="549"/>
        </pc:sldMkLst>
      </pc:sldChg>
      <pc:sldChg chg="addSp delSp modSp add">
        <pc:chgData name="Romain Rachenne" userId="d05ffb5d262588ec" providerId="LiveId" clId="{85CCCFB3-9A78-42A8-B946-E3C99DCC08C6}" dt="2023-12-13T08:20:46.607" v="1810"/>
        <pc:sldMkLst>
          <pc:docMk/>
          <pc:sldMk cId="3629494765" sldId="550"/>
        </pc:sldMkLst>
      </pc:sldChg>
      <pc:sldChg chg="addSp delSp modSp add">
        <pc:chgData name="Romain Rachenne" userId="d05ffb5d262588ec" providerId="LiveId" clId="{85CCCFB3-9A78-42A8-B946-E3C99DCC08C6}" dt="2023-12-13T08:20:47.794" v="1811"/>
        <pc:sldMkLst>
          <pc:docMk/>
          <pc:sldMk cId="1032853921" sldId="551"/>
        </pc:sldMkLst>
      </pc:sldChg>
      <pc:sldChg chg="addSp delSp modSp add">
        <pc:chgData name="Romain Rachenne" userId="d05ffb5d262588ec" providerId="LiveId" clId="{85CCCFB3-9A78-42A8-B946-E3C99DCC08C6}" dt="2023-12-13T08:20:48.735" v="1812"/>
        <pc:sldMkLst>
          <pc:docMk/>
          <pc:sldMk cId="2297946269" sldId="552"/>
        </pc:sldMkLst>
      </pc:sldChg>
      <pc:sldChg chg="addSp delSp modSp add">
        <pc:chgData name="Romain Rachenne" userId="d05ffb5d262588ec" providerId="LiveId" clId="{85CCCFB3-9A78-42A8-B946-E3C99DCC08C6}" dt="2023-12-13T08:20:49.984" v="1813"/>
        <pc:sldMkLst>
          <pc:docMk/>
          <pc:sldMk cId="286281561" sldId="553"/>
        </pc:sldMkLst>
      </pc:sldChg>
      <pc:sldChg chg="addSp delSp modSp add">
        <pc:chgData name="Romain Rachenne" userId="d05ffb5d262588ec" providerId="LiveId" clId="{85CCCFB3-9A78-42A8-B946-E3C99DCC08C6}" dt="2023-12-13T08:20:52.303" v="1816"/>
        <pc:sldMkLst>
          <pc:docMk/>
          <pc:sldMk cId="2920119385" sldId="554"/>
        </pc:sldMkLst>
      </pc:sldChg>
      <pc:sldChg chg="modSp add del mod">
        <pc:chgData name="Romain Rachenne" userId="d05ffb5d262588ec" providerId="LiveId" clId="{85CCCFB3-9A78-42A8-B946-E3C99DCC08C6}" dt="2023-12-13T08:17:29.366" v="1776" actId="47"/>
        <pc:sldMkLst>
          <pc:docMk/>
          <pc:sldMk cId="1440060019" sldId="557"/>
        </pc:sldMkLst>
      </pc:sldChg>
      <pc:sldChg chg="delSp modSp add mod">
        <pc:chgData name="Romain Rachenne" userId="d05ffb5d262588ec" providerId="LiveId" clId="{85CCCFB3-9A78-42A8-B946-E3C99DCC08C6}" dt="2023-12-13T08:19:57.763" v="1788" actId="20577"/>
        <pc:sldMkLst>
          <pc:docMk/>
          <pc:sldMk cId="3541509063" sldId="558"/>
        </pc:sldMkLst>
      </pc:sldChg>
    </pc:docChg>
  </pc:docChgLst>
  <pc:docChgLst>
    <pc:chgData name="Romain Rachenne" userId="d05ffb5d262588ec" providerId="Windows Live" clId="Web-{B9C64D25-D360-41AD-8534-848E05D2C916}"/>
    <pc:docChg chg="modSld">
      <pc:chgData name="Romain Rachenne" userId="d05ffb5d262588ec" providerId="Windows Live" clId="Web-{B9C64D25-D360-41AD-8534-848E05D2C916}" dt="2022-05-25T13:10:38.024" v="3" actId="1076"/>
      <pc:docMkLst>
        <pc:docMk/>
      </pc:docMkLst>
      <pc:sldChg chg="modSp">
        <pc:chgData name="Romain Rachenne" userId="d05ffb5d262588ec" providerId="Windows Live" clId="Web-{B9C64D25-D360-41AD-8534-848E05D2C916}" dt="2022-05-25T12:41:48.562" v="1" actId="1076"/>
        <pc:sldMkLst>
          <pc:docMk/>
          <pc:sldMk cId="86391192" sldId="373"/>
        </pc:sldMkLst>
      </pc:sldChg>
      <pc:sldChg chg="modSp">
        <pc:chgData name="Romain Rachenne" userId="d05ffb5d262588ec" providerId="Windows Live" clId="Web-{B9C64D25-D360-41AD-8534-848E05D2C916}" dt="2022-05-25T13:10:38.024" v="3" actId="1076"/>
        <pc:sldMkLst>
          <pc:docMk/>
          <pc:sldMk cId="3650927465" sldId="389"/>
        </pc:sldMkLst>
      </pc:sldChg>
    </pc:docChg>
  </pc:docChgLst>
  <pc:docChgLst>
    <pc:chgData name="Romain Rachenne" userId="d05ffb5d262588ec" providerId="LiveId" clId="{305B5AB1-FACA-437E-8E05-F75F0E4B5CAF}"/>
    <pc:docChg chg="undo redo custSel addSld delSld modSld sldOrd">
      <pc:chgData name="Romain Rachenne" userId="d05ffb5d262588ec" providerId="LiveId" clId="{305B5AB1-FACA-437E-8E05-F75F0E4B5CAF}" dt="2022-12-11T15:15:11.279" v="1177" actId="20577"/>
      <pc:docMkLst>
        <pc:docMk/>
      </pc:docMkLst>
      <pc:sldChg chg="addSp delSp modSp mod">
        <pc:chgData name="Romain Rachenne" userId="d05ffb5d262588ec" providerId="LiveId" clId="{305B5AB1-FACA-437E-8E05-F75F0E4B5CAF}" dt="2022-12-11T12:10:39.549" v="7"/>
        <pc:sldMkLst>
          <pc:docMk/>
          <pc:sldMk cId="1990881570" sldId="257"/>
        </pc:sldMkLst>
      </pc:sldChg>
      <pc:sldChg chg="addSp delSp modSp mod">
        <pc:chgData name="Romain Rachenne" userId="d05ffb5d262588ec" providerId="LiveId" clId="{305B5AB1-FACA-437E-8E05-F75F0E4B5CAF}" dt="2022-12-11T12:11:01.847" v="36" actId="122"/>
        <pc:sldMkLst>
          <pc:docMk/>
          <pc:sldMk cId="782006460" sldId="292"/>
        </pc:sldMkLst>
      </pc:sldChg>
      <pc:sldChg chg="addSp delSp modSp">
        <pc:chgData name="Romain Rachenne" userId="d05ffb5d262588ec" providerId="LiveId" clId="{305B5AB1-FACA-437E-8E05-F75F0E4B5CAF}" dt="2022-12-11T12:11:21.901" v="42"/>
        <pc:sldMkLst>
          <pc:docMk/>
          <pc:sldMk cId="209503933" sldId="293"/>
        </pc:sldMkLst>
      </pc:sldChg>
      <pc:sldChg chg="addSp delSp modSp">
        <pc:chgData name="Romain Rachenne" userId="d05ffb5d262588ec" providerId="LiveId" clId="{305B5AB1-FACA-437E-8E05-F75F0E4B5CAF}" dt="2022-12-11T12:11:54.508" v="48"/>
        <pc:sldMkLst>
          <pc:docMk/>
          <pc:sldMk cId="611248365" sldId="299"/>
        </pc:sldMkLst>
      </pc:sldChg>
      <pc:sldChg chg="addSp delSp modSp">
        <pc:chgData name="Romain Rachenne" userId="d05ffb5d262588ec" providerId="LiveId" clId="{305B5AB1-FACA-437E-8E05-F75F0E4B5CAF}" dt="2022-12-11T12:11:39.860" v="44"/>
        <pc:sldMkLst>
          <pc:docMk/>
          <pc:sldMk cId="1993337092" sldId="322"/>
        </pc:sldMkLst>
      </pc:sldChg>
      <pc:sldChg chg="addSp delSp modSp mod">
        <pc:chgData name="Romain Rachenne" userId="d05ffb5d262588ec" providerId="LiveId" clId="{305B5AB1-FACA-437E-8E05-F75F0E4B5CAF}" dt="2022-12-11T12:11:17.756" v="40"/>
        <pc:sldMkLst>
          <pc:docMk/>
          <pc:sldMk cId="1482809837" sldId="359"/>
        </pc:sldMkLst>
      </pc:sldChg>
      <pc:sldChg chg="addSp delSp modSp mod setBg">
        <pc:chgData name="Romain Rachenne" userId="d05ffb5d262588ec" providerId="LiveId" clId="{305B5AB1-FACA-437E-8E05-F75F0E4B5CAF}" dt="2022-12-11T12:17:53.524" v="96"/>
        <pc:sldMkLst>
          <pc:docMk/>
          <pc:sldMk cId="3533633829" sldId="371"/>
        </pc:sldMkLst>
      </pc:sldChg>
      <pc:sldChg chg="addSp delSp modSp mod">
        <pc:chgData name="Romain Rachenne" userId="d05ffb5d262588ec" providerId="LiveId" clId="{305B5AB1-FACA-437E-8E05-F75F0E4B5CAF}" dt="2022-12-11T12:27:54.496" v="121"/>
        <pc:sldMkLst>
          <pc:docMk/>
          <pc:sldMk cId="329665262" sldId="372"/>
        </pc:sldMkLst>
      </pc:sldChg>
      <pc:sldChg chg="addSp delSp modSp mod setBg">
        <pc:chgData name="Romain Rachenne" userId="d05ffb5d262588ec" providerId="LiveId" clId="{305B5AB1-FACA-437E-8E05-F75F0E4B5CAF}" dt="2022-12-11T12:19:27.660" v="102" actId="1076"/>
        <pc:sldMkLst>
          <pc:docMk/>
          <pc:sldMk cId="86391192" sldId="373"/>
        </pc:sldMkLst>
      </pc:sldChg>
      <pc:sldChg chg="addSp delSp modSp mod">
        <pc:chgData name="Romain Rachenne" userId="d05ffb5d262588ec" providerId="LiveId" clId="{305B5AB1-FACA-437E-8E05-F75F0E4B5CAF}" dt="2022-12-11T12:27:56.080" v="123"/>
        <pc:sldMkLst>
          <pc:docMk/>
          <pc:sldMk cId="1592454066" sldId="374"/>
        </pc:sldMkLst>
      </pc:sldChg>
      <pc:sldChg chg="addSp delSp modSp mod setBg">
        <pc:chgData name="Romain Rachenne" userId="d05ffb5d262588ec" providerId="LiveId" clId="{305B5AB1-FACA-437E-8E05-F75F0E4B5CAF}" dt="2022-12-11T14:18:42.160" v="232"/>
        <pc:sldMkLst>
          <pc:docMk/>
          <pc:sldMk cId="660774060" sldId="375"/>
        </pc:sldMkLst>
      </pc:sldChg>
      <pc:sldChg chg="addSp delSp modSp mod ord setBg">
        <pc:chgData name="Romain Rachenne" userId="d05ffb5d262588ec" providerId="LiveId" clId="{305B5AB1-FACA-437E-8E05-F75F0E4B5CAF}" dt="2022-12-11T14:23:16.866" v="313"/>
        <pc:sldMkLst>
          <pc:docMk/>
          <pc:sldMk cId="20049223" sldId="376"/>
        </pc:sldMkLst>
      </pc:sldChg>
      <pc:sldChg chg="addSp delSp modSp mod ord setBg">
        <pc:chgData name="Romain Rachenne" userId="d05ffb5d262588ec" providerId="LiveId" clId="{305B5AB1-FACA-437E-8E05-F75F0E4B5CAF}" dt="2022-12-11T14:25:55.392" v="352" actId="255"/>
        <pc:sldMkLst>
          <pc:docMk/>
          <pc:sldMk cId="2806653965" sldId="377"/>
        </pc:sldMkLst>
      </pc:sldChg>
      <pc:sldChg chg="addSp delSp modSp mod ord">
        <pc:chgData name="Romain Rachenne" userId="d05ffb5d262588ec" providerId="LiveId" clId="{305B5AB1-FACA-437E-8E05-F75F0E4B5CAF}" dt="2022-12-11T14:27:44.043" v="504" actId="20577"/>
        <pc:sldMkLst>
          <pc:docMk/>
          <pc:sldMk cId="1828942460" sldId="378"/>
        </pc:sldMkLst>
      </pc:sldChg>
      <pc:sldChg chg="addSp delSp modSp mod">
        <pc:chgData name="Romain Rachenne" userId="d05ffb5d262588ec" providerId="LiveId" clId="{305B5AB1-FACA-437E-8E05-F75F0E4B5CAF}" dt="2022-12-11T12:30:08.064" v="172"/>
        <pc:sldMkLst>
          <pc:docMk/>
          <pc:sldMk cId="3425025264" sldId="379"/>
        </pc:sldMkLst>
      </pc:sldChg>
      <pc:sldChg chg="addSp delSp modSp mod ord setBg">
        <pc:chgData name="Romain Rachenne" userId="d05ffb5d262588ec" providerId="LiveId" clId="{305B5AB1-FACA-437E-8E05-F75F0E4B5CAF}" dt="2022-12-11T14:20:28.031" v="241" actId="478"/>
        <pc:sldMkLst>
          <pc:docMk/>
          <pc:sldMk cId="3032519779" sldId="381"/>
        </pc:sldMkLst>
      </pc:sldChg>
      <pc:sldChg chg="addSp delSp modSp mod ord">
        <pc:chgData name="Romain Rachenne" userId="d05ffb5d262588ec" providerId="LiveId" clId="{305B5AB1-FACA-437E-8E05-F75F0E4B5CAF}" dt="2022-12-11T14:22:37.134" v="298" actId="20577"/>
        <pc:sldMkLst>
          <pc:docMk/>
          <pc:sldMk cId="767249908" sldId="383"/>
        </pc:sldMkLst>
      </pc:sldChg>
      <pc:sldChg chg="addSp delSp modSp ord">
        <pc:chgData name="Romain Rachenne" userId="d05ffb5d262588ec" providerId="LiveId" clId="{305B5AB1-FACA-437E-8E05-F75F0E4B5CAF}" dt="2022-12-11T12:45:54.556" v="202"/>
        <pc:sldMkLst>
          <pc:docMk/>
          <pc:sldMk cId="3566562770" sldId="384"/>
        </pc:sldMkLst>
      </pc:sldChg>
      <pc:sldChg chg="addSp delSp modSp mod ord">
        <pc:chgData name="Romain Rachenne" userId="d05ffb5d262588ec" providerId="LiveId" clId="{305B5AB1-FACA-437E-8E05-F75F0E4B5CAF}" dt="2022-12-11T12:45:57.236" v="204"/>
        <pc:sldMkLst>
          <pc:docMk/>
          <pc:sldMk cId="1165853992" sldId="385"/>
        </pc:sldMkLst>
      </pc:sldChg>
      <pc:sldChg chg="addSp delSp modSp">
        <pc:chgData name="Romain Rachenne" userId="d05ffb5d262588ec" providerId="LiveId" clId="{305B5AB1-FACA-437E-8E05-F75F0E4B5CAF}" dt="2022-12-11T14:28:19.171" v="508"/>
        <pc:sldMkLst>
          <pc:docMk/>
          <pc:sldMk cId="2246669905" sldId="386"/>
        </pc:sldMkLst>
      </pc:sldChg>
      <pc:sldChg chg="addSp delSp modSp">
        <pc:chgData name="Romain Rachenne" userId="d05ffb5d262588ec" providerId="LiveId" clId="{305B5AB1-FACA-437E-8E05-F75F0E4B5CAF}" dt="2022-12-11T14:28:22.507" v="510"/>
        <pc:sldMkLst>
          <pc:docMk/>
          <pc:sldMk cId="1087924255" sldId="387"/>
        </pc:sldMkLst>
      </pc:sldChg>
      <pc:sldChg chg="addSp delSp modSp mod">
        <pc:chgData name="Romain Rachenne" userId="d05ffb5d262588ec" providerId="LiveId" clId="{305B5AB1-FACA-437E-8E05-F75F0E4B5CAF}" dt="2022-12-11T14:35:36.975" v="614"/>
        <pc:sldMkLst>
          <pc:docMk/>
          <pc:sldMk cId="3650927465" sldId="389"/>
        </pc:sldMkLst>
      </pc:sldChg>
      <pc:sldChg chg="addSp delSp modSp mod setBg">
        <pc:chgData name="Romain Rachenne" userId="d05ffb5d262588ec" providerId="LiveId" clId="{305B5AB1-FACA-437E-8E05-F75F0E4B5CAF}" dt="2022-12-11T14:29:25.505" v="538" actId="478"/>
        <pc:sldMkLst>
          <pc:docMk/>
          <pc:sldMk cId="4171885102" sldId="402"/>
        </pc:sldMkLst>
      </pc:sldChg>
      <pc:sldChg chg="addSp delSp modSp ord modTransition">
        <pc:chgData name="Romain Rachenne" userId="d05ffb5d262588ec" providerId="LiveId" clId="{305B5AB1-FACA-437E-8E05-F75F0E4B5CAF}" dt="2022-12-11T14:23:24.186" v="316"/>
        <pc:sldMkLst>
          <pc:docMk/>
          <pc:sldMk cId="397953672" sldId="403"/>
        </pc:sldMkLst>
      </pc:sldChg>
      <pc:sldChg chg="addSp delSp modSp">
        <pc:chgData name="Romain Rachenne" userId="d05ffb5d262588ec" providerId="LiveId" clId="{305B5AB1-FACA-437E-8E05-F75F0E4B5CAF}" dt="2022-12-11T14:29:41.020" v="547"/>
        <pc:sldMkLst>
          <pc:docMk/>
          <pc:sldMk cId="1663193218" sldId="404"/>
        </pc:sldMkLst>
      </pc:sldChg>
      <pc:sldChg chg="addSp delSp modSp">
        <pc:chgData name="Romain Rachenne" userId="d05ffb5d262588ec" providerId="LiveId" clId="{305B5AB1-FACA-437E-8E05-F75F0E4B5CAF}" dt="2022-12-11T14:29:44.947" v="549"/>
        <pc:sldMkLst>
          <pc:docMk/>
          <pc:sldMk cId="1236501920" sldId="405"/>
        </pc:sldMkLst>
      </pc:sldChg>
      <pc:sldChg chg="addSp delSp modSp">
        <pc:chgData name="Romain Rachenne" userId="d05ffb5d262588ec" providerId="LiveId" clId="{305B5AB1-FACA-437E-8E05-F75F0E4B5CAF}" dt="2022-12-11T14:30:10.828" v="557"/>
        <pc:sldMkLst>
          <pc:docMk/>
          <pc:sldMk cId="2184620705" sldId="406"/>
        </pc:sldMkLst>
      </pc:sldChg>
      <pc:sldChg chg="addSp delSp modSp">
        <pc:chgData name="Romain Rachenne" userId="d05ffb5d262588ec" providerId="LiveId" clId="{305B5AB1-FACA-437E-8E05-F75F0E4B5CAF}" dt="2022-12-11T14:30:14.820" v="559"/>
        <pc:sldMkLst>
          <pc:docMk/>
          <pc:sldMk cId="3884633455" sldId="407"/>
        </pc:sldMkLst>
      </pc:sldChg>
      <pc:sldChg chg="addSp delSp modSp">
        <pc:chgData name="Romain Rachenne" userId="d05ffb5d262588ec" providerId="LiveId" clId="{305B5AB1-FACA-437E-8E05-F75F0E4B5CAF}" dt="2022-12-11T14:29:27.553" v="541"/>
        <pc:sldMkLst>
          <pc:docMk/>
          <pc:sldMk cId="1644860912" sldId="411"/>
        </pc:sldMkLst>
      </pc:sldChg>
      <pc:sldChg chg="addSp delSp modSp">
        <pc:chgData name="Romain Rachenne" userId="d05ffb5d262588ec" providerId="LiveId" clId="{305B5AB1-FACA-437E-8E05-F75F0E4B5CAF}" dt="2022-12-11T14:29:30.347" v="543"/>
        <pc:sldMkLst>
          <pc:docMk/>
          <pc:sldMk cId="257725923" sldId="412"/>
        </pc:sldMkLst>
      </pc:sldChg>
      <pc:sldChg chg="addSp delSp modSp">
        <pc:chgData name="Romain Rachenne" userId="d05ffb5d262588ec" providerId="LiveId" clId="{305B5AB1-FACA-437E-8E05-F75F0E4B5CAF}" dt="2022-12-11T14:29:48.212" v="551"/>
        <pc:sldMkLst>
          <pc:docMk/>
          <pc:sldMk cId="3302813033" sldId="413"/>
        </pc:sldMkLst>
      </pc:sldChg>
      <pc:sldChg chg="addSp delSp modSp">
        <pc:chgData name="Romain Rachenne" userId="d05ffb5d262588ec" providerId="LiveId" clId="{305B5AB1-FACA-437E-8E05-F75F0E4B5CAF}" dt="2022-12-11T14:29:54.300" v="553"/>
        <pc:sldMkLst>
          <pc:docMk/>
          <pc:sldMk cId="2074285003" sldId="414"/>
        </pc:sldMkLst>
      </pc:sldChg>
      <pc:sldChg chg="addSp delSp modSp">
        <pc:chgData name="Romain Rachenne" userId="d05ffb5d262588ec" providerId="LiveId" clId="{305B5AB1-FACA-437E-8E05-F75F0E4B5CAF}" dt="2022-12-11T14:29:57.588" v="555"/>
        <pc:sldMkLst>
          <pc:docMk/>
          <pc:sldMk cId="4188993665" sldId="415"/>
        </pc:sldMkLst>
      </pc:sldChg>
      <pc:sldChg chg="addSp delSp modSp mod setBg">
        <pc:chgData name="Romain Rachenne" userId="d05ffb5d262588ec" providerId="LiveId" clId="{305B5AB1-FACA-437E-8E05-F75F0E4B5CAF}" dt="2022-12-11T14:32:46.880" v="568" actId="1076"/>
        <pc:sldMkLst>
          <pc:docMk/>
          <pc:sldMk cId="2944640038" sldId="423"/>
        </pc:sldMkLst>
      </pc:sldChg>
      <pc:sldChg chg="addSp delSp modSp del mod">
        <pc:chgData name="Romain Rachenne" userId="d05ffb5d262588ec" providerId="LiveId" clId="{305B5AB1-FACA-437E-8E05-F75F0E4B5CAF}" dt="2022-12-11T14:35:39.987" v="628" actId="47"/>
        <pc:sldMkLst>
          <pc:docMk/>
          <pc:sldMk cId="1325823339" sldId="424"/>
        </pc:sldMkLst>
      </pc:sldChg>
      <pc:sldChg chg="addSp delSp modSp mod">
        <pc:chgData name="Romain Rachenne" userId="d05ffb5d262588ec" providerId="LiveId" clId="{305B5AB1-FACA-437E-8E05-F75F0E4B5CAF}" dt="2022-12-11T14:37:42.312" v="645" actId="14100"/>
        <pc:sldMkLst>
          <pc:docMk/>
          <pc:sldMk cId="2565616760" sldId="425"/>
        </pc:sldMkLst>
      </pc:sldChg>
      <pc:sldChg chg="addSp delSp modSp mod ord">
        <pc:chgData name="Romain Rachenne" userId="d05ffb5d262588ec" providerId="LiveId" clId="{305B5AB1-FACA-437E-8E05-F75F0E4B5CAF}" dt="2022-12-11T15:09:56.520" v="1114" actId="1076"/>
        <pc:sldMkLst>
          <pc:docMk/>
          <pc:sldMk cId="176530409" sldId="426"/>
        </pc:sldMkLst>
      </pc:sldChg>
      <pc:sldChg chg="addSp delSp modSp">
        <pc:chgData name="Romain Rachenne" userId="d05ffb5d262588ec" providerId="LiveId" clId="{305B5AB1-FACA-437E-8E05-F75F0E4B5CAF}" dt="2022-12-11T14:46:02.937" v="739"/>
        <pc:sldMkLst>
          <pc:docMk/>
          <pc:sldMk cId="1480993157" sldId="427"/>
        </pc:sldMkLst>
      </pc:sldChg>
      <pc:sldChg chg="addSp delSp modSp mod">
        <pc:chgData name="Romain Rachenne" userId="d05ffb5d262588ec" providerId="LiveId" clId="{305B5AB1-FACA-437E-8E05-F75F0E4B5CAF}" dt="2022-12-11T14:58:12.152" v="823" actId="20577"/>
        <pc:sldMkLst>
          <pc:docMk/>
          <pc:sldMk cId="4102029483" sldId="429"/>
        </pc:sldMkLst>
      </pc:sldChg>
      <pc:sldChg chg="addSp delSp modSp mod">
        <pc:chgData name="Romain Rachenne" userId="d05ffb5d262588ec" providerId="LiveId" clId="{305B5AB1-FACA-437E-8E05-F75F0E4B5CAF}" dt="2022-12-11T14:28:02.923" v="506"/>
        <pc:sldMkLst>
          <pc:docMk/>
          <pc:sldMk cId="1570480506" sldId="430"/>
        </pc:sldMkLst>
      </pc:sldChg>
      <pc:sldChg chg="addSp delSp modSp">
        <pc:chgData name="Romain Rachenne" userId="d05ffb5d262588ec" providerId="LiveId" clId="{305B5AB1-FACA-437E-8E05-F75F0E4B5CAF}" dt="2022-12-11T14:29:36.467" v="545"/>
        <pc:sldMkLst>
          <pc:docMk/>
          <pc:sldMk cId="495594126" sldId="431"/>
        </pc:sldMkLst>
      </pc:sldChg>
      <pc:sldChg chg="addSp delSp modSp mod">
        <pc:chgData name="Romain Rachenne" userId="d05ffb5d262588ec" providerId="LiveId" clId="{305B5AB1-FACA-437E-8E05-F75F0E4B5CAF}" dt="2022-12-11T15:08:49.260" v="1113" actId="20577"/>
        <pc:sldMkLst>
          <pc:docMk/>
          <pc:sldMk cId="1904773636" sldId="432"/>
        </pc:sldMkLst>
      </pc:sldChg>
      <pc:sldChg chg="addSp delSp modSp">
        <pc:chgData name="Romain Rachenne" userId="d05ffb5d262588ec" providerId="LiveId" clId="{305B5AB1-FACA-437E-8E05-F75F0E4B5CAF}" dt="2022-12-11T14:46:00.456" v="737"/>
        <pc:sldMkLst>
          <pc:docMk/>
          <pc:sldMk cId="993329926" sldId="433"/>
        </pc:sldMkLst>
      </pc:sldChg>
      <pc:sldChg chg="addSp delSp modSp mod">
        <pc:chgData name="Romain Rachenne" userId="d05ffb5d262588ec" providerId="LiveId" clId="{305B5AB1-FACA-437E-8E05-F75F0E4B5CAF}" dt="2022-12-11T15:01:37.562" v="866" actId="20577"/>
        <pc:sldMkLst>
          <pc:docMk/>
          <pc:sldMk cId="851946191" sldId="436"/>
        </pc:sldMkLst>
      </pc:sldChg>
      <pc:sldChg chg="addSp delSp modSp mod">
        <pc:chgData name="Romain Rachenne" userId="d05ffb5d262588ec" providerId="LiveId" clId="{305B5AB1-FACA-437E-8E05-F75F0E4B5CAF}" dt="2022-12-11T15:02:03.809" v="875" actId="20577"/>
        <pc:sldMkLst>
          <pc:docMk/>
          <pc:sldMk cId="53175093" sldId="438"/>
        </pc:sldMkLst>
      </pc:sldChg>
      <pc:sldChg chg="addSp delSp modSp ord">
        <pc:chgData name="Romain Rachenne" userId="d05ffb5d262588ec" providerId="LiveId" clId="{305B5AB1-FACA-437E-8E05-F75F0E4B5CAF}" dt="2022-12-11T14:26:28.740" v="358"/>
        <pc:sldMkLst>
          <pc:docMk/>
          <pc:sldMk cId="1997638970" sldId="444"/>
        </pc:sldMkLst>
      </pc:sldChg>
      <pc:sldChg chg="addSp delSp modSp mod ord setBg">
        <pc:chgData name="Romain Rachenne" userId="d05ffb5d262588ec" providerId="LiveId" clId="{305B5AB1-FACA-437E-8E05-F75F0E4B5CAF}" dt="2022-12-11T14:26:20.015" v="356" actId="1035"/>
        <pc:sldMkLst>
          <pc:docMk/>
          <pc:sldMk cId="2735421041" sldId="445"/>
        </pc:sldMkLst>
      </pc:sldChg>
      <pc:sldChg chg="addSp delSp modSp mod">
        <pc:chgData name="Romain Rachenne" userId="d05ffb5d262588ec" providerId="LiveId" clId="{305B5AB1-FACA-437E-8E05-F75F0E4B5CAF}" dt="2022-12-11T14:35:51.669" v="632"/>
        <pc:sldMkLst>
          <pc:docMk/>
          <pc:sldMk cId="3164741433" sldId="446"/>
        </pc:sldMkLst>
      </pc:sldChg>
      <pc:sldChg chg="addSp delSp modSp del">
        <pc:chgData name="Romain Rachenne" userId="d05ffb5d262588ec" providerId="LiveId" clId="{305B5AB1-FACA-437E-8E05-F75F0E4B5CAF}" dt="2022-12-11T14:40:08.123" v="686" actId="47"/>
        <pc:sldMkLst>
          <pc:docMk/>
          <pc:sldMk cId="3642357104" sldId="447"/>
        </pc:sldMkLst>
      </pc:sldChg>
      <pc:sldChg chg="del">
        <pc:chgData name="Romain Rachenne" userId="d05ffb5d262588ec" providerId="LiveId" clId="{305B5AB1-FACA-437E-8E05-F75F0E4B5CAF}" dt="2022-12-11T14:40:09.723" v="687" actId="47"/>
        <pc:sldMkLst>
          <pc:docMk/>
          <pc:sldMk cId="2274710266" sldId="448"/>
        </pc:sldMkLst>
      </pc:sldChg>
      <pc:sldChg chg="del">
        <pc:chgData name="Romain Rachenne" userId="d05ffb5d262588ec" providerId="LiveId" clId="{305B5AB1-FACA-437E-8E05-F75F0E4B5CAF}" dt="2022-12-11T14:41:00.164" v="704" actId="47"/>
        <pc:sldMkLst>
          <pc:docMk/>
          <pc:sldMk cId="3555502637" sldId="449"/>
        </pc:sldMkLst>
      </pc:sldChg>
      <pc:sldChg chg="del">
        <pc:chgData name="Romain Rachenne" userId="d05ffb5d262588ec" providerId="LiveId" clId="{305B5AB1-FACA-437E-8E05-F75F0E4B5CAF}" dt="2022-12-11T14:41:01.924" v="705" actId="47"/>
        <pc:sldMkLst>
          <pc:docMk/>
          <pc:sldMk cId="3542634395" sldId="450"/>
        </pc:sldMkLst>
      </pc:sldChg>
      <pc:sldChg chg="del">
        <pc:chgData name="Romain Rachenne" userId="d05ffb5d262588ec" providerId="LiveId" clId="{305B5AB1-FACA-437E-8E05-F75F0E4B5CAF}" dt="2022-12-11T14:41:26.236" v="713" actId="47"/>
        <pc:sldMkLst>
          <pc:docMk/>
          <pc:sldMk cId="2128977265" sldId="451"/>
        </pc:sldMkLst>
      </pc:sldChg>
      <pc:sldChg chg="del">
        <pc:chgData name="Romain Rachenne" userId="d05ffb5d262588ec" providerId="LiveId" clId="{305B5AB1-FACA-437E-8E05-F75F0E4B5CAF}" dt="2022-12-11T14:42:56.709" v="732" actId="47"/>
        <pc:sldMkLst>
          <pc:docMk/>
          <pc:sldMk cId="1557199250" sldId="452"/>
        </pc:sldMkLst>
      </pc:sldChg>
      <pc:sldChg chg="del">
        <pc:chgData name="Romain Rachenne" userId="d05ffb5d262588ec" providerId="LiveId" clId="{305B5AB1-FACA-437E-8E05-F75F0E4B5CAF}" dt="2022-12-11T14:42:59.704" v="733" actId="47"/>
        <pc:sldMkLst>
          <pc:docMk/>
          <pc:sldMk cId="334395588" sldId="455"/>
        </pc:sldMkLst>
      </pc:sldChg>
      <pc:sldChg chg="addSp delSp modSp del ord">
        <pc:chgData name="Romain Rachenne" userId="d05ffb5d262588ec" providerId="LiveId" clId="{305B5AB1-FACA-437E-8E05-F75F0E4B5CAF}" dt="2022-12-11T14:20:52.477" v="252" actId="47"/>
        <pc:sldMkLst>
          <pc:docMk/>
          <pc:sldMk cId="1303131732" sldId="456"/>
        </pc:sldMkLst>
      </pc:sldChg>
      <pc:sldChg chg="addSp delSp modSp ord">
        <pc:chgData name="Romain Rachenne" userId="d05ffb5d262588ec" providerId="LiveId" clId="{305B5AB1-FACA-437E-8E05-F75F0E4B5CAF}" dt="2022-12-11T12:46:08.516" v="210"/>
        <pc:sldMkLst>
          <pc:docMk/>
          <pc:sldMk cId="1696727696" sldId="457"/>
        </pc:sldMkLst>
      </pc:sldChg>
      <pc:sldChg chg="addSp delSp modSp">
        <pc:chgData name="Romain Rachenne" userId="d05ffb5d262588ec" providerId="LiveId" clId="{305B5AB1-FACA-437E-8E05-F75F0E4B5CAF}" dt="2022-12-11T14:26:38.898" v="366"/>
        <pc:sldMkLst>
          <pc:docMk/>
          <pc:sldMk cId="3558638503" sldId="461"/>
        </pc:sldMkLst>
      </pc:sldChg>
      <pc:sldChg chg="addSp delSp modSp add mod setBg addAnim delAnim">
        <pc:chgData name="Romain Rachenne" userId="d05ffb5d262588ec" providerId="LiveId" clId="{305B5AB1-FACA-437E-8E05-F75F0E4B5CAF}" dt="2022-12-11T12:20:19.305" v="109" actId="20577"/>
        <pc:sldMkLst>
          <pc:docMk/>
          <pc:sldMk cId="3262293509" sldId="462"/>
        </pc:sldMkLst>
      </pc:sldChg>
      <pc:sldChg chg="addSp delSp modSp add mod setBg delDesignElem">
        <pc:chgData name="Romain Rachenne" userId="d05ffb5d262588ec" providerId="LiveId" clId="{305B5AB1-FACA-437E-8E05-F75F0E4B5CAF}" dt="2022-12-11T14:20:46.236" v="251" actId="1076"/>
        <pc:sldMkLst>
          <pc:docMk/>
          <pc:sldMk cId="1471238737" sldId="463"/>
        </pc:sldMkLst>
      </pc:sldChg>
      <pc:sldChg chg="addSp delSp modSp add del mod">
        <pc:chgData name="Romain Rachenne" userId="d05ffb5d262588ec" providerId="LiveId" clId="{305B5AB1-FACA-437E-8E05-F75F0E4B5CAF}" dt="2022-12-11T14:35:37.366" v="626" actId="1037"/>
        <pc:sldMkLst>
          <pc:docMk/>
          <pc:sldMk cId="867675848" sldId="464"/>
        </pc:sldMkLst>
      </pc:sldChg>
      <pc:sldChg chg="add del">
        <pc:chgData name="Romain Rachenne" userId="d05ffb5d262588ec" providerId="LiveId" clId="{305B5AB1-FACA-437E-8E05-F75F0E4B5CAF}" dt="2022-12-11T14:22:04.193" v="261"/>
        <pc:sldMkLst>
          <pc:docMk/>
          <pc:sldMk cId="2383556476" sldId="464"/>
        </pc:sldMkLst>
      </pc:sldChg>
      <pc:sldChg chg="add del">
        <pc:chgData name="Romain Rachenne" userId="d05ffb5d262588ec" providerId="LiveId" clId="{305B5AB1-FACA-437E-8E05-F75F0E4B5CAF}" dt="2022-12-11T14:22:21.128" v="263" actId="47"/>
        <pc:sldMkLst>
          <pc:docMk/>
          <pc:sldMk cId="2986450631" sldId="464"/>
        </pc:sldMkLst>
      </pc:sldChg>
      <pc:sldChg chg="addSp modSp add mod">
        <pc:chgData name="Romain Rachenne" userId="d05ffb5d262588ec" providerId="LiveId" clId="{305B5AB1-FACA-437E-8E05-F75F0E4B5CAF}" dt="2022-12-11T14:42:25.744" v="723" actId="1076"/>
        <pc:sldMkLst>
          <pc:docMk/>
          <pc:sldMk cId="2828348884" sldId="465"/>
        </pc:sldMkLst>
      </pc:sldChg>
      <pc:sldChg chg="addSp delSp modSp add mod ord">
        <pc:chgData name="Romain Rachenne" userId="d05ffb5d262588ec" providerId="LiveId" clId="{305B5AB1-FACA-437E-8E05-F75F0E4B5CAF}" dt="2022-12-11T14:42:33.265" v="724" actId="1076"/>
        <pc:sldMkLst>
          <pc:docMk/>
          <pc:sldMk cId="1152589209" sldId="466"/>
        </pc:sldMkLst>
      </pc:sldChg>
      <pc:sldChg chg="add del">
        <pc:chgData name="Romain Rachenne" userId="d05ffb5d262588ec" providerId="LiveId" clId="{305B5AB1-FACA-437E-8E05-F75F0E4B5CAF}" dt="2022-12-11T14:40:31.215" v="695"/>
        <pc:sldMkLst>
          <pc:docMk/>
          <pc:sldMk cId="584642306" sldId="467"/>
        </pc:sldMkLst>
      </pc:sldChg>
      <pc:sldChg chg="modSp add mod">
        <pc:chgData name="Romain Rachenne" userId="d05ffb5d262588ec" providerId="LiveId" clId="{305B5AB1-FACA-437E-8E05-F75F0E4B5CAF}" dt="2022-12-11T15:10:01.971" v="1115" actId="1076"/>
        <pc:sldMkLst>
          <pc:docMk/>
          <pc:sldMk cId="922485764" sldId="467"/>
        </pc:sldMkLst>
      </pc:sldChg>
      <pc:sldChg chg="modSp add ord">
        <pc:chgData name="Romain Rachenne" userId="d05ffb5d262588ec" providerId="LiveId" clId="{305B5AB1-FACA-437E-8E05-F75F0E4B5CAF}" dt="2022-12-11T15:15:11.279" v="1177" actId="20577"/>
        <pc:sldMkLst>
          <pc:docMk/>
          <pc:sldMk cId="3247356194" sldId="468"/>
        </pc:sldMkLst>
      </pc:sldChg>
    </pc:docChg>
  </pc:docChgLst>
  <pc:docChgLst>
    <pc:chgData name="Romain Rachenne" userId="d05ffb5d262588ec" providerId="LiveId" clId="{B285D14A-E7E2-4CBC-A9C0-DC32C4AEE9CE}"/>
    <pc:docChg chg="undo custSel mod addSld delSld modSld sldOrd">
      <pc:chgData name="Romain Rachenne" userId="d05ffb5d262588ec" providerId="LiveId" clId="{B285D14A-E7E2-4CBC-A9C0-DC32C4AEE9CE}" dt="2020-01-09T14:14:54.959" v="1921"/>
      <pc:docMkLst>
        <pc:docMk/>
      </pc:docMkLst>
      <pc:sldChg chg="addSp delSp modSp mod modTransition setBg setClrOvrMap">
        <pc:chgData name="Romain Rachenne" userId="d05ffb5d262588ec" providerId="LiveId" clId="{B285D14A-E7E2-4CBC-A9C0-DC32C4AEE9CE}" dt="2020-01-09T14:07:41.712" v="1909"/>
        <pc:sldMkLst>
          <pc:docMk/>
          <pc:sldMk cId="1990881570" sldId="257"/>
        </pc:sldMkLst>
      </pc:sldChg>
      <pc:sldChg chg="del">
        <pc:chgData name="Romain Rachenne" userId="d05ffb5d262588ec" providerId="LiveId" clId="{B285D14A-E7E2-4CBC-A9C0-DC32C4AEE9CE}" dt="2020-01-09T10:21:02.806" v="428" actId="47"/>
        <pc:sldMkLst>
          <pc:docMk/>
          <pc:sldMk cId="3451877675" sldId="277"/>
        </pc:sldMkLst>
      </pc:sldChg>
      <pc:sldChg chg="addSp delSp modSp del">
        <pc:chgData name="Romain Rachenne" userId="d05ffb5d262588ec" providerId="LiveId" clId="{B285D14A-E7E2-4CBC-A9C0-DC32C4AEE9CE}" dt="2020-01-09T10:16:05.725" v="107" actId="47"/>
        <pc:sldMkLst>
          <pc:docMk/>
          <pc:sldMk cId="745513728" sldId="278"/>
        </pc:sldMkLst>
      </pc:sldChg>
      <pc:sldChg chg="del">
        <pc:chgData name="Romain Rachenne" userId="d05ffb5d262588ec" providerId="LiveId" clId="{B285D14A-E7E2-4CBC-A9C0-DC32C4AEE9CE}" dt="2020-01-09T10:28:57.032" v="862" actId="47"/>
        <pc:sldMkLst>
          <pc:docMk/>
          <pc:sldMk cId="81779245" sldId="279"/>
        </pc:sldMkLst>
      </pc:sldChg>
      <pc:sldChg chg="del">
        <pc:chgData name="Romain Rachenne" userId="d05ffb5d262588ec" providerId="LiveId" clId="{B285D14A-E7E2-4CBC-A9C0-DC32C4AEE9CE}" dt="2020-01-09T10:21:26.324" v="429" actId="47"/>
        <pc:sldMkLst>
          <pc:docMk/>
          <pc:sldMk cId="1781985609" sldId="280"/>
        </pc:sldMkLst>
      </pc:sldChg>
      <pc:sldChg chg="delSp modSp del ord">
        <pc:chgData name="Romain Rachenne" userId="d05ffb5d262588ec" providerId="LiveId" clId="{B285D14A-E7E2-4CBC-A9C0-DC32C4AEE9CE}" dt="2020-01-09T10:26:45.554" v="724" actId="47"/>
        <pc:sldMkLst>
          <pc:docMk/>
          <pc:sldMk cId="1972821704" sldId="281"/>
        </pc:sldMkLst>
      </pc:sldChg>
      <pc:sldChg chg="del">
        <pc:chgData name="Romain Rachenne" userId="d05ffb5d262588ec" providerId="LiveId" clId="{B285D14A-E7E2-4CBC-A9C0-DC32C4AEE9CE}" dt="2020-01-09T10:28:54.698" v="860" actId="47"/>
        <pc:sldMkLst>
          <pc:docMk/>
          <pc:sldMk cId="669770026" sldId="283"/>
        </pc:sldMkLst>
      </pc:sldChg>
      <pc:sldChg chg="del">
        <pc:chgData name="Romain Rachenne" userId="d05ffb5d262588ec" providerId="LiveId" clId="{B285D14A-E7E2-4CBC-A9C0-DC32C4AEE9CE}" dt="2020-01-09T10:28:56.349" v="861" actId="47"/>
        <pc:sldMkLst>
          <pc:docMk/>
          <pc:sldMk cId="3872186986" sldId="284"/>
        </pc:sldMkLst>
      </pc:sldChg>
      <pc:sldChg chg="del">
        <pc:chgData name="Romain Rachenne" userId="d05ffb5d262588ec" providerId="LiveId" clId="{B285D14A-E7E2-4CBC-A9C0-DC32C4AEE9CE}" dt="2020-01-09T10:28:57.597" v="863" actId="47"/>
        <pc:sldMkLst>
          <pc:docMk/>
          <pc:sldMk cId="1749945754" sldId="286"/>
        </pc:sldMkLst>
      </pc:sldChg>
      <pc:sldChg chg="del">
        <pc:chgData name="Romain Rachenne" userId="d05ffb5d262588ec" providerId="LiveId" clId="{B285D14A-E7E2-4CBC-A9C0-DC32C4AEE9CE}" dt="2020-01-09T10:28:46.356" v="858" actId="47"/>
        <pc:sldMkLst>
          <pc:docMk/>
          <pc:sldMk cId="1712044625" sldId="287"/>
        </pc:sldMkLst>
      </pc:sldChg>
      <pc:sldChg chg="del">
        <pc:chgData name="Romain Rachenne" userId="d05ffb5d262588ec" providerId="LiveId" clId="{B285D14A-E7E2-4CBC-A9C0-DC32C4AEE9CE}" dt="2020-01-09T10:28:42.923" v="857" actId="47"/>
        <pc:sldMkLst>
          <pc:docMk/>
          <pc:sldMk cId="2680979075" sldId="288"/>
        </pc:sldMkLst>
      </pc:sldChg>
      <pc:sldChg chg="del">
        <pc:chgData name="Romain Rachenne" userId="d05ffb5d262588ec" providerId="LiveId" clId="{B285D14A-E7E2-4CBC-A9C0-DC32C4AEE9CE}" dt="2020-01-09T10:28:47.729" v="859" actId="47"/>
        <pc:sldMkLst>
          <pc:docMk/>
          <pc:sldMk cId="2050081649" sldId="289"/>
        </pc:sldMkLst>
      </pc:sldChg>
      <pc:sldChg chg="add del">
        <pc:chgData name="Romain Rachenne" userId="d05ffb5d262588ec" providerId="LiveId" clId="{B285D14A-E7E2-4CBC-A9C0-DC32C4AEE9CE}" dt="2020-01-09T10:17:08.735" v="149" actId="47"/>
        <pc:sldMkLst>
          <pc:docMk/>
          <pc:sldMk cId="443047213" sldId="290"/>
        </pc:sldMkLst>
      </pc:sldChg>
      <pc:sldChg chg="add del">
        <pc:chgData name="Romain Rachenne" userId="d05ffb5d262588ec" providerId="LiveId" clId="{B285D14A-E7E2-4CBC-A9C0-DC32C4AEE9CE}" dt="2020-01-09T10:15:50.980" v="99" actId="47"/>
        <pc:sldMkLst>
          <pc:docMk/>
          <pc:sldMk cId="4241742477" sldId="291"/>
        </pc:sldMkLst>
      </pc:sldChg>
      <pc:sldChg chg="addSp delSp modSp add modTransition">
        <pc:chgData name="Romain Rachenne" userId="d05ffb5d262588ec" providerId="LiveId" clId="{B285D14A-E7E2-4CBC-A9C0-DC32C4AEE9CE}" dt="2020-01-09T14:12:48.871" v="1916"/>
        <pc:sldMkLst>
          <pc:docMk/>
          <pc:sldMk cId="782006460" sldId="292"/>
        </pc:sldMkLst>
      </pc:sldChg>
      <pc:sldChg chg="addSp modSp add ord modTransition">
        <pc:chgData name="Romain Rachenne" userId="d05ffb5d262588ec" providerId="LiveId" clId="{B285D14A-E7E2-4CBC-A9C0-DC32C4AEE9CE}" dt="2020-01-09T14:13:58.624" v="1917"/>
        <pc:sldMkLst>
          <pc:docMk/>
          <pc:sldMk cId="209503933" sldId="293"/>
        </pc:sldMkLst>
      </pc:sldChg>
      <pc:sldChg chg="addSp delSp modSp add del mod setBg">
        <pc:chgData name="Romain Rachenne" userId="d05ffb5d262588ec" providerId="LiveId" clId="{B285D14A-E7E2-4CBC-A9C0-DC32C4AEE9CE}" dt="2020-01-09T10:28:35.984" v="855" actId="47"/>
        <pc:sldMkLst>
          <pc:docMk/>
          <pc:sldMk cId="4132103087" sldId="294"/>
        </pc:sldMkLst>
      </pc:sldChg>
      <pc:sldChg chg="addSp delSp modSp add mod ord modTransition setBg delDesignElem">
        <pc:chgData name="Romain Rachenne" userId="d05ffb5d262588ec" providerId="LiveId" clId="{B285D14A-E7E2-4CBC-A9C0-DC32C4AEE9CE}" dt="2020-01-09T14:14:54.959" v="1921"/>
        <pc:sldMkLst>
          <pc:docMk/>
          <pc:sldMk cId="1775418729" sldId="295"/>
        </pc:sldMkLst>
      </pc:sldChg>
      <pc:sldChg chg="addSp delSp modSp add mod modTransition setBg">
        <pc:chgData name="Romain Rachenne" userId="d05ffb5d262588ec" providerId="LiveId" clId="{B285D14A-E7E2-4CBC-A9C0-DC32C4AEE9CE}" dt="2020-01-09T14:14:35.102" v="1919"/>
        <pc:sldMkLst>
          <pc:docMk/>
          <pc:sldMk cId="929417147" sldId="296"/>
        </pc:sldMkLst>
      </pc:sldChg>
      <pc:sldChg chg="addSp delSp modSp add mod modTransition setBg">
        <pc:chgData name="Romain Rachenne" userId="d05ffb5d262588ec" providerId="LiveId" clId="{B285D14A-E7E2-4CBC-A9C0-DC32C4AEE9CE}" dt="2020-01-09T14:12:48.871" v="1916"/>
        <pc:sldMkLst>
          <pc:docMk/>
          <pc:sldMk cId="1908614898" sldId="297"/>
        </pc:sldMkLst>
      </pc:sldChg>
      <pc:sldChg chg="addSp delSp modSp add mod modTransition setBg">
        <pc:chgData name="Romain Rachenne" userId="d05ffb5d262588ec" providerId="LiveId" clId="{B285D14A-E7E2-4CBC-A9C0-DC32C4AEE9CE}" dt="2020-01-09T14:13:58.624" v="1917"/>
        <pc:sldMkLst>
          <pc:docMk/>
          <pc:sldMk cId="3991149848" sldId="298"/>
        </pc:sldMkLst>
      </pc:sldChg>
      <pc:sldChg chg="addSp delSp modSp add mod modTransition setBg">
        <pc:chgData name="Romain Rachenne" userId="d05ffb5d262588ec" providerId="LiveId" clId="{B285D14A-E7E2-4CBC-A9C0-DC32C4AEE9CE}" dt="2020-01-09T14:14:35.102" v="1919"/>
        <pc:sldMkLst>
          <pc:docMk/>
          <pc:sldMk cId="611248365" sldId="299"/>
        </pc:sldMkLst>
      </pc:sldChg>
      <pc:sldChg chg="addSp delSp modSp add mod modTransition setBg">
        <pc:chgData name="Romain Rachenne" userId="d05ffb5d262588ec" providerId="LiveId" clId="{B285D14A-E7E2-4CBC-A9C0-DC32C4AEE9CE}" dt="2020-01-09T14:14:54.959" v="1921"/>
        <pc:sldMkLst>
          <pc:docMk/>
          <pc:sldMk cId="1889928538" sldId="300"/>
        </pc:sldMkLst>
      </pc:sldChg>
      <pc:sldChg chg="addSp delSp modSp add mod modTransition setBg">
        <pc:chgData name="Romain Rachenne" userId="d05ffb5d262588ec" providerId="LiveId" clId="{B285D14A-E7E2-4CBC-A9C0-DC32C4AEE9CE}" dt="2020-01-09T14:12:48.871" v="1916"/>
        <pc:sldMkLst>
          <pc:docMk/>
          <pc:sldMk cId="736833271" sldId="301"/>
        </pc:sldMkLst>
      </pc:sldChg>
      <pc:sldChg chg="addSp delSp modSp add mod modTransition setBg">
        <pc:chgData name="Romain Rachenne" userId="d05ffb5d262588ec" providerId="LiveId" clId="{B285D14A-E7E2-4CBC-A9C0-DC32C4AEE9CE}" dt="2020-01-09T14:13:58.624" v="1917"/>
        <pc:sldMkLst>
          <pc:docMk/>
          <pc:sldMk cId="1557803393" sldId="302"/>
        </pc:sldMkLst>
      </pc:sldChg>
      <pc:sldChg chg="addSp delSp modSp add mod modTransition setBg">
        <pc:chgData name="Romain Rachenne" userId="d05ffb5d262588ec" providerId="LiveId" clId="{B285D14A-E7E2-4CBC-A9C0-DC32C4AEE9CE}" dt="2020-01-09T14:14:35.102" v="1919"/>
        <pc:sldMkLst>
          <pc:docMk/>
          <pc:sldMk cId="3279052357" sldId="303"/>
        </pc:sldMkLst>
      </pc:sldChg>
      <pc:sldChg chg="addSp delSp modSp add mod modTransition setBg">
        <pc:chgData name="Romain Rachenne" userId="d05ffb5d262588ec" providerId="LiveId" clId="{B285D14A-E7E2-4CBC-A9C0-DC32C4AEE9CE}" dt="2020-01-09T14:14:54.959" v="1921"/>
        <pc:sldMkLst>
          <pc:docMk/>
          <pc:sldMk cId="2561025989" sldId="304"/>
        </pc:sldMkLst>
      </pc:sldChg>
      <pc:sldChg chg="addSp delSp modSp add mod modTransition setBg">
        <pc:chgData name="Romain Rachenne" userId="d05ffb5d262588ec" providerId="LiveId" clId="{B285D14A-E7E2-4CBC-A9C0-DC32C4AEE9CE}" dt="2020-01-09T14:12:48.871" v="1916"/>
        <pc:sldMkLst>
          <pc:docMk/>
          <pc:sldMk cId="2444492771" sldId="305"/>
        </pc:sldMkLst>
      </pc:sldChg>
      <pc:sldChg chg="addSp delSp modSp add mod modTransition setBg">
        <pc:chgData name="Romain Rachenne" userId="d05ffb5d262588ec" providerId="LiveId" clId="{B285D14A-E7E2-4CBC-A9C0-DC32C4AEE9CE}" dt="2020-01-09T14:14:35.102" v="1919"/>
        <pc:sldMkLst>
          <pc:docMk/>
          <pc:sldMk cId="1578935267" sldId="306"/>
        </pc:sldMkLst>
      </pc:sldChg>
      <pc:sldChg chg="addSp delSp modSp add mod modTransition setBg delDesignElem">
        <pc:chgData name="Romain Rachenne" userId="d05ffb5d262588ec" providerId="LiveId" clId="{B285D14A-E7E2-4CBC-A9C0-DC32C4AEE9CE}" dt="2020-01-09T14:13:58.624" v="1917"/>
        <pc:sldMkLst>
          <pc:docMk/>
          <pc:sldMk cId="914353542" sldId="307"/>
        </pc:sldMkLst>
      </pc:sldChg>
      <pc:sldChg chg="addSp delSp modSp add mod modTransition setBg">
        <pc:chgData name="Romain Rachenne" userId="d05ffb5d262588ec" providerId="LiveId" clId="{B285D14A-E7E2-4CBC-A9C0-DC32C4AEE9CE}" dt="2020-01-09T14:14:54.959" v="1921"/>
        <pc:sldMkLst>
          <pc:docMk/>
          <pc:sldMk cId="2804954091" sldId="308"/>
        </pc:sldMkLst>
      </pc:sldChg>
      <pc:sldChg chg="addSp delSp modSp add modTransition">
        <pc:chgData name="Romain Rachenne" userId="d05ffb5d262588ec" providerId="LiveId" clId="{B285D14A-E7E2-4CBC-A9C0-DC32C4AEE9CE}" dt="2020-01-09T14:13:58.624" v="1917"/>
        <pc:sldMkLst>
          <pc:docMk/>
          <pc:sldMk cId="2737012127" sldId="309"/>
        </pc:sldMkLst>
      </pc:sldChg>
      <pc:sldChg chg="addSp delSp modSp add mod modTransition setBg">
        <pc:chgData name="Romain Rachenne" userId="d05ffb5d262588ec" providerId="LiveId" clId="{B285D14A-E7E2-4CBC-A9C0-DC32C4AEE9CE}" dt="2020-01-09T14:14:54.959" v="1921"/>
        <pc:sldMkLst>
          <pc:docMk/>
          <pc:sldMk cId="727029302" sldId="310"/>
        </pc:sldMkLst>
      </pc:sldChg>
      <pc:sldChg chg="addSp delSp modSp add mod ord modTransition setBg">
        <pc:chgData name="Romain Rachenne" userId="d05ffb5d262588ec" providerId="LiveId" clId="{B285D14A-E7E2-4CBC-A9C0-DC32C4AEE9CE}" dt="2020-01-09T14:14:35.102" v="1919"/>
        <pc:sldMkLst>
          <pc:docMk/>
          <pc:sldMk cId="596126318" sldId="311"/>
        </pc:sldMkLst>
      </pc:sldChg>
      <pc:sldChg chg="addSp delSp modSp add mod ord modTransition setBg">
        <pc:chgData name="Romain Rachenne" userId="d05ffb5d262588ec" providerId="LiveId" clId="{B285D14A-E7E2-4CBC-A9C0-DC32C4AEE9CE}" dt="2020-01-09T14:12:48.871" v="1916"/>
        <pc:sldMkLst>
          <pc:docMk/>
          <pc:sldMk cId="501262003" sldId="312"/>
        </pc:sldMkLst>
      </pc:sldChg>
      <pc:sldChg chg="addSp delSp modSp add mod modTransition setBg">
        <pc:chgData name="Romain Rachenne" userId="d05ffb5d262588ec" providerId="LiveId" clId="{B285D14A-E7E2-4CBC-A9C0-DC32C4AEE9CE}" dt="2020-01-09T14:12:48.871" v="1916"/>
        <pc:sldMkLst>
          <pc:docMk/>
          <pc:sldMk cId="3336453759" sldId="313"/>
        </pc:sldMkLst>
      </pc:sldChg>
      <pc:sldChg chg="addSp delSp modSp add mod modTransition setBg">
        <pc:chgData name="Romain Rachenne" userId="d05ffb5d262588ec" providerId="LiveId" clId="{B285D14A-E7E2-4CBC-A9C0-DC32C4AEE9CE}" dt="2020-01-09T14:14:35.102" v="1919"/>
        <pc:sldMkLst>
          <pc:docMk/>
          <pc:sldMk cId="3759657653" sldId="314"/>
        </pc:sldMkLst>
      </pc:sldChg>
      <pc:sldChg chg="addSp delSp modSp add mod modTransition setBg">
        <pc:chgData name="Romain Rachenne" userId="d05ffb5d262588ec" providerId="LiveId" clId="{B285D14A-E7E2-4CBC-A9C0-DC32C4AEE9CE}" dt="2020-01-09T14:12:48.871" v="1916"/>
        <pc:sldMkLst>
          <pc:docMk/>
          <pc:sldMk cId="4176775444" sldId="315"/>
        </pc:sldMkLst>
      </pc:sldChg>
      <pc:sldChg chg="addSp delSp modSp add mod modTransition setBg">
        <pc:chgData name="Romain Rachenne" userId="d05ffb5d262588ec" providerId="LiveId" clId="{B285D14A-E7E2-4CBC-A9C0-DC32C4AEE9CE}" dt="2020-01-09T14:13:58.624" v="1917"/>
        <pc:sldMkLst>
          <pc:docMk/>
          <pc:sldMk cId="325053439" sldId="316"/>
        </pc:sldMkLst>
      </pc:sldChg>
      <pc:sldChg chg="addSp modSp add mod modTransition setBg">
        <pc:chgData name="Romain Rachenne" userId="d05ffb5d262588ec" providerId="LiveId" clId="{B285D14A-E7E2-4CBC-A9C0-DC32C4AEE9CE}" dt="2020-01-09T14:14:35.102" v="1919"/>
        <pc:sldMkLst>
          <pc:docMk/>
          <pc:sldMk cId="3681781555" sldId="317"/>
        </pc:sldMkLst>
      </pc:sldChg>
      <pc:sldChg chg="addSp delSp modSp add mod ord modTransition setBg">
        <pc:chgData name="Romain Rachenne" userId="d05ffb5d262588ec" providerId="LiveId" clId="{B285D14A-E7E2-4CBC-A9C0-DC32C4AEE9CE}" dt="2020-01-09T14:14:54.959" v="1921"/>
        <pc:sldMkLst>
          <pc:docMk/>
          <pc:sldMk cId="629379820" sldId="318"/>
        </pc:sldMkLst>
      </pc:sldChg>
      <pc:sldChg chg="addSp delSp modSp add mod modTransition setBg">
        <pc:chgData name="Romain Rachenne" userId="d05ffb5d262588ec" providerId="LiveId" clId="{B285D14A-E7E2-4CBC-A9C0-DC32C4AEE9CE}" dt="2020-01-09T14:14:54.959" v="1921"/>
        <pc:sldMkLst>
          <pc:docMk/>
          <pc:sldMk cId="2714850268" sldId="319"/>
        </pc:sldMkLst>
      </pc:sldChg>
      <pc:sldChg chg="addSp delSp modSp add mod modTransition setBg">
        <pc:chgData name="Romain Rachenne" userId="d05ffb5d262588ec" providerId="LiveId" clId="{B285D14A-E7E2-4CBC-A9C0-DC32C4AEE9CE}" dt="2020-01-09T14:13:58.624" v="1917"/>
        <pc:sldMkLst>
          <pc:docMk/>
          <pc:sldMk cId="990746230" sldId="320"/>
        </pc:sldMkLst>
      </pc:sldChg>
    </pc:docChg>
  </pc:docChgLst>
  <pc:docChgLst>
    <pc:chgData name="Romain Rachenne" userId="d05ffb5d262588ec" providerId="LiveId" clId="{0DAF8573-B7B2-44FC-AE13-BBD9FB417FAC}"/>
    <pc:docChg chg="addSld delSld modSld">
      <pc:chgData name="Romain Rachenne" userId="d05ffb5d262588ec" providerId="LiveId" clId="{0DAF8573-B7B2-44FC-AE13-BBD9FB417FAC}" dt="2024-11-27T20:16:45.943" v="10" actId="13926"/>
      <pc:docMkLst>
        <pc:docMk/>
      </pc:docMkLst>
      <pc:sldChg chg="modSp mod">
        <pc:chgData name="Romain Rachenne" userId="d05ffb5d262588ec" providerId="LiveId" clId="{0DAF8573-B7B2-44FC-AE13-BBD9FB417FAC}" dt="2024-11-27T20:16:45.943" v="10" actId="13926"/>
        <pc:sldMkLst>
          <pc:docMk/>
          <pc:sldMk cId="209503933" sldId="293"/>
        </pc:sldMkLst>
        <pc:spChg chg="mod">
          <ac:chgData name="Romain Rachenne" userId="d05ffb5d262588ec" providerId="LiveId" clId="{0DAF8573-B7B2-44FC-AE13-BBD9FB417FAC}" dt="2024-11-27T20:16:45.943" v="10" actId="13926"/>
          <ac:spMkLst>
            <pc:docMk/>
            <pc:sldMk cId="209503933" sldId="293"/>
            <ac:spMk id="3" creationId="{9FE57C0E-CD38-4E23-A4D2-8FFD61996D1E}"/>
          </ac:spMkLst>
        </pc:spChg>
      </pc:sldChg>
      <pc:sldChg chg="del">
        <pc:chgData name="Romain Rachenne" userId="d05ffb5d262588ec" providerId="LiveId" clId="{0DAF8573-B7B2-44FC-AE13-BBD9FB417FAC}" dt="2024-11-27T20:16:36.365" v="6" actId="47"/>
        <pc:sldMkLst>
          <pc:docMk/>
          <pc:sldMk cId="1592454066" sldId="374"/>
        </pc:sldMkLst>
      </pc:sldChg>
      <pc:sldChg chg="del">
        <pc:chgData name="Romain Rachenne" userId="d05ffb5d262588ec" providerId="LiveId" clId="{0DAF8573-B7B2-44FC-AE13-BBD9FB417FAC}" dt="2024-11-27T20:16:37.247" v="7" actId="47"/>
        <pc:sldMkLst>
          <pc:docMk/>
          <pc:sldMk cId="660774060" sldId="375"/>
        </pc:sldMkLst>
      </pc:sldChg>
      <pc:sldChg chg="del">
        <pc:chgData name="Romain Rachenne" userId="d05ffb5d262588ec" providerId="LiveId" clId="{0DAF8573-B7B2-44FC-AE13-BBD9FB417FAC}" dt="2024-11-27T20:16:34.100" v="4" actId="47"/>
        <pc:sldMkLst>
          <pc:docMk/>
          <pc:sldMk cId="3425025264" sldId="379"/>
        </pc:sldMkLst>
      </pc:sldChg>
      <pc:sldChg chg="add del">
        <pc:chgData name="Romain Rachenne" userId="d05ffb5d262588ec" providerId="LiveId" clId="{0DAF8573-B7B2-44FC-AE13-BBD9FB417FAC}" dt="2024-11-27T20:16:35.412" v="5" actId="47"/>
        <pc:sldMkLst>
          <pc:docMk/>
          <pc:sldMk cId="3766891681" sldId="559"/>
        </pc:sldMkLst>
      </pc:sldChg>
      <pc:sldChg chg="delSp add del setBg delDesignElem">
        <pc:chgData name="Romain Rachenne" userId="d05ffb5d262588ec" providerId="LiveId" clId="{0DAF8573-B7B2-44FC-AE13-BBD9FB417FAC}" dt="2024-11-27T20:16:38.238" v="8" actId="47"/>
        <pc:sldMkLst>
          <pc:docMk/>
          <pc:sldMk cId="1211986252" sldId="560"/>
        </pc:sldMkLst>
      </pc:sldChg>
      <pc:sldChg chg="add del">
        <pc:chgData name="Romain Rachenne" userId="d05ffb5d262588ec" providerId="LiveId" clId="{0DAF8573-B7B2-44FC-AE13-BBD9FB417FAC}" dt="2024-11-27T20:16:39.159" v="9" actId="47"/>
        <pc:sldMkLst>
          <pc:docMk/>
          <pc:sldMk cId="2216516556" sldId="561"/>
        </pc:sldMkLst>
      </pc:sldChg>
    </pc:docChg>
  </pc:docChgLst>
  <pc:docChgLst>
    <pc:chgData name="Romain Rachenne" userId="d05ffb5d262588ec" providerId="LiveId" clId="{72765A48-0EA4-4F16-B95D-3F51A50B5094}"/>
    <pc:docChg chg="undo custSel addSld delSld modSld sldOrd">
      <pc:chgData name="Romain Rachenne" userId="d05ffb5d262588ec" providerId="LiveId" clId="{72765A48-0EA4-4F16-B95D-3F51A50B5094}" dt="2024-12-18T14:03:52.324" v="912" actId="20577"/>
      <pc:docMkLst>
        <pc:docMk/>
      </pc:docMkLst>
      <pc:sldChg chg="modSp mod">
        <pc:chgData name="Romain Rachenne" userId="d05ffb5d262588ec" providerId="LiveId" clId="{72765A48-0EA4-4F16-B95D-3F51A50B5094}" dt="2024-12-18T08:26:58.661" v="52" actId="6549"/>
        <pc:sldMkLst>
          <pc:docMk/>
          <pc:sldMk cId="1990881570" sldId="257"/>
        </pc:sldMkLst>
        <pc:spChg chg="mod">
          <ac:chgData name="Romain Rachenne" userId="d05ffb5d262588ec" providerId="LiveId" clId="{72765A48-0EA4-4F16-B95D-3F51A50B5094}" dt="2024-12-18T08:25:02.403" v="1" actId="20577"/>
          <ac:spMkLst>
            <pc:docMk/>
            <pc:sldMk cId="1990881570" sldId="257"/>
            <ac:spMk id="2" creationId="{00000000-0000-0000-0000-000000000000}"/>
          </ac:spMkLst>
        </pc:spChg>
        <pc:spChg chg="mod">
          <ac:chgData name="Romain Rachenne" userId="d05ffb5d262588ec" providerId="LiveId" clId="{72765A48-0EA4-4F16-B95D-3F51A50B5094}" dt="2024-12-18T08:26:58.661" v="52" actId="6549"/>
          <ac:spMkLst>
            <pc:docMk/>
            <pc:sldMk cId="1990881570" sldId="257"/>
            <ac:spMk id="3" creationId="{00000000-0000-0000-0000-000000000000}"/>
          </ac:spMkLst>
        </pc:spChg>
      </pc:sldChg>
      <pc:sldChg chg="modSp mod">
        <pc:chgData name="Romain Rachenne" userId="d05ffb5d262588ec" providerId="LiveId" clId="{72765A48-0EA4-4F16-B95D-3F51A50B5094}" dt="2024-12-18T09:37:05.620" v="760" actId="1076"/>
        <pc:sldMkLst>
          <pc:docMk/>
          <pc:sldMk cId="782006460" sldId="292"/>
        </pc:sldMkLst>
        <pc:spChg chg="mod">
          <ac:chgData name="Romain Rachenne" userId="d05ffb5d262588ec" providerId="LiveId" clId="{72765A48-0EA4-4F16-B95D-3F51A50B5094}" dt="2024-12-18T09:36:46.771" v="757" actId="1076"/>
          <ac:spMkLst>
            <pc:docMk/>
            <pc:sldMk cId="782006460" sldId="292"/>
            <ac:spMk id="5" creationId="{CA24649E-C454-4F33-B392-0356E6DC227A}"/>
          </ac:spMkLst>
        </pc:spChg>
        <pc:picChg chg="mod">
          <ac:chgData name="Romain Rachenne" userId="d05ffb5d262588ec" providerId="LiveId" clId="{72765A48-0EA4-4F16-B95D-3F51A50B5094}" dt="2024-12-18T09:37:05.620" v="760" actId="1076"/>
          <ac:picMkLst>
            <pc:docMk/>
            <pc:sldMk cId="782006460" sldId="292"/>
            <ac:picMk id="4" creationId="{7B327573-C8E0-409A-A73D-DB9C7873341C}"/>
          </ac:picMkLst>
        </pc:picChg>
      </pc:sldChg>
      <pc:sldChg chg="modSp mod">
        <pc:chgData name="Romain Rachenne" userId="d05ffb5d262588ec" providerId="LiveId" clId="{72765A48-0EA4-4F16-B95D-3F51A50B5094}" dt="2024-12-18T14:03:45.907" v="911" actId="20577"/>
        <pc:sldMkLst>
          <pc:docMk/>
          <pc:sldMk cId="209503933" sldId="293"/>
        </pc:sldMkLst>
        <pc:spChg chg="mod">
          <ac:chgData name="Romain Rachenne" userId="d05ffb5d262588ec" providerId="LiveId" clId="{72765A48-0EA4-4F16-B95D-3F51A50B5094}" dt="2024-12-18T14:03:45.907" v="911" actId="20577"/>
          <ac:spMkLst>
            <pc:docMk/>
            <pc:sldMk cId="209503933" sldId="293"/>
            <ac:spMk id="3" creationId="{9FE57C0E-CD38-4E23-A4D2-8FFD61996D1E}"/>
          </ac:spMkLst>
        </pc:spChg>
      </pc:sldChg>
      <pc:sldChg chg="add del setBg">
        <pc:chgData name="Romain Rachenne" userId="d05ffb5d262588ec" providerId="LiveId" clId="{72765A48-0EA4-4F16-B95D-3F51A50B5094}" dt="2024-12-18T09:52:52.723" v="846" actId="47"/>
        <pc:sldMkLst>
          <pc:docMk/>
          <pc:sldMk cId="611248365" sldId="299"/>
        </pc:sldMkLst>
      </pc:sldChg>
      <pc:sldChg chg="addSp delSp modSp mod">
        <pc:chgData name="Romain Rachenne" userId="d05ffb5d262588ec" providerId="LiveId" clId="{72765A48-0EA4-4F16-B95D-3F51A50B5094}" dt="2024-12-18T09:35:23.090" v="754" actId="1076"/>
        <pc:sldMkLst>
          <pc:docMk/>
          <pc:sldMk cId="1993337092" sldId="322"/>
        </pc:sldMkLst>
        <pc:spChg chg="mod">
          <ac:chgData name="Romain Rachenne" userId="d05ffb5d262588ec" providerId="LiveId" clId="{72765A48-0EA4-4F16-B95D-3F51A50B5094}" dt="2024-12-18T08:26:27.769" v="45"/>
          <ac:spMkLst>
            <pc:docMk/>
            <pc:sldMk cId="1993337092" sldId="322"/>
            <ac:spMk id="2" creationId="{D4F7714B-B43D-4167-80F0-13CEDD5F4C13}"/>
          </ac:spMkLst>
        </pc:spChg>
        <pc:spChg chg="del">
          <ac:chgData name="Romain Rachenne" userId="d05ffb5d262588ec" providerId="LiveId" clId="{72765A48-0EA4-4F16-B95D-3F51A50B5094}" dt="2024-12-18T08:26:19.549" v="41" actId="478"/>
          <ac:spMkLst>
            <pc:docMk/>
            <pc:sldMk cId="1993337092" sldId="322"/>
            <ac:spMk id="5" creationId="{00000000-0000-0000-0000-000000000000}"/>
          </ac:spMkLst>
        </pc:spChg>
        <pc:spChg chg="add mod">
          <ac:chgData name="Romain Rachenne" userId="d05ffb5d262588ec" providerId="LiveId" clId="{72765A48-0EA4-4F16-B95D-3F51A50B5094}" dt="2024-12-18T09:35:23.090" v="754" actId="1076"/>
          <ac:spMkLst>
            <pc:docMk/>
            <pc:sldMk cId="1993337092" sldId="322"/>
            <ac:spMk id="10" creationId="{3CC2C9C3-BDF9-5BB5-B239-2654E46C548F}"/>
          </ac:spMkLst>
        </pc:spChg>
        <pc:picChg chg="del">
          <ac:chgData name="Romain Rachenne" userId="d05ffb5d262588ec" providerId="LiveId" clId="{72765A48-0EA4-4F16-B95D-3F51A50B5094}" dt="2024-12-18T08:26:21.845" v="43" actId="478"/>
          <ac:picMkLst>
            <pc:docMk/>
            <pc:sldMk cId="1993337092" sldId="322"/>
            <ac:picMk id="3" creationId="{00000000-0000-0000-0000-000000000000}"/>
          </ac:picMkLst>
        </pc:picChg>
        <pc:picChg chg="add mod">
          <ac:chgData name="Romain Rachenne" userId="d05ffb5d262588ec" providerId="LiveId" clId="{72765A48-0EA4-4F16-B95D-3F51A50B5094}" dt="2024-12-18T08:26:23.416" v="44"/>
          <ac:picMkLst>
            <pc:docMk/>
            <pc:sldMk cId="1993337092" sldId="322"/>
            <ac:picMk id="11" creationId="{25E77067-F1E3-9D55-D7FF-A7ADCEC82B50}"/>
          </ac:picMkLst>
        </pc:picChg>
      </pc:sldChg>
      <pc:sldChg chg="addSp delSp modSp mod">
        <pc:chgData name="Romain Rachenne" userId="d05ffb5d262588ec" providerId="LiveId" clId="{72765A48-0EA4-4F16-B95D-3F51A50B5094}" dt="2024-12-18T09:47:46.390" v="790" actId="113"/>
        <pc:sldMkLst>
          <pc:docMk/>
          <pc:sldMk cId="20049223" sldId="376"/>
        </pc:sldMkLst>
        <pc:spChg chg="mod">
          <ac:chgData name="Romain Rachenne" userId="d05ffb5d262588ec" providerId="LiveId" clId="{72765A48-0EA4-4F16-B95D-3F51A50B5094}" dt="2024-12-18T09:47:46.390" v="790" actId="113"/>
          <ac:spMkLst>
            <pc:docMk/>
            <pc:sldMk cId="20049223" sldId="376"/>
            <ac:spMk id="2" creationId="{AB3130B8-E896-4D98-90EE-14249DAADCEB}"/>
          </ac:spMkLst>
        </pc:spChg>
        <pc:spChg chg="del">
          <ac:chgData name="Romain Rachenne" userId="d05ffb5d262588ec" providerId="LiveId" clId="{72765A48-0EA4-4F16-B95D-3F51A50B5094}" dt="2024-12-18T09:02:32.555" v="651" actId="26606"/>
          <ac:spMkLst>
            <pc:docMk/>
            <pc:sldMk cId="20049223" sldId="376"/>
            <ac:spMk id="20" creationId="{4E4490D0-3672-446A-AC12-B4830333BDDD}"/>
          </ac:spMkLst>
        </pc:spChg>
        <pc:spChg chg="del">
          <ac:chgData name="Romain Rachenne" userId="d05ffb5d262588ec" providerId="LiveId" clId="{72765A48-0EA4-4F16-B95D-3F51A50B5094}" dt="2024-12-18T09:02:32.555" v="651" actId="26606"/>
          <ac:spMkLst>
            <pc:docMk/>
            <pc:sldMk cId="20049223" sldId="376"/>
            <ac:spMk id="22" creationId="{39CB82C2-DF65-4EC1-8280-F201D50F570B}"/>
          </ac:spMkLst>
        </pc:spChg>
        <pc:spChg chg="del">
          <ac:chgData name="Romain Rachenne" userId="d05ffb5d262588ec" providerId="LiveId" clId="{72765A48-0EA4-4F16-B95D-3F51A50B5094}" dt="2024-12-18T09:02:32.555" v="651" actId="26606"/>
          <ac:spMkLst>
            <pc:docMk/>
            <pc:sldMk cId="20049223" sldId="376"/>
            <ac:spMk id="26" creationId="{FA4CD5CB-D209-4D70-8CA4-629731C59219}"/>
          </ac:spMkLst>
        </pc:spChg>
        <pc:spChg chg="del">
          <ac:chgData name="Romain Rachenne" userId="d05ffb5d262588ec" providerId="LiveId" clId="{72765A48-0EA4-4F16-B95D-3F51A50B5094}" dt="2024-12-18T09:02:32.555" v="651" actId="26606"/>
          <ac:spMkLst>
            <pc:docMk/>
            <pc:sldMk cId="20049223" sldId="376"/>
            <ac:spMk id="30" creationId="{B4C27B90-DF2B-4D00-BA07-18ED774CD2F1}"/>
          </ac:spMkLst>
        </pc:spChg>
        <pc:spChg chg="del">
          <ac:chgData name="Romain Rachenne" userId="d05ffb5d262588ec" providerId="LiveId" clId="{72765A48-0EA4-4F16-B95D-3F51A50B5094}" dt="2024-12-18T09:02:32.555" v="651" actId="26606"/>
          <ac:spMkLst>
            <pc:docMk/>
            <pc:sldMk cId="20049223" sldId="376"/>
            <ac:spMk id="32" creationId="{593ACC25-C262-417A-8AA9-0641C772BDB6}"/>
          </ac:spMkLst>
        </pc:spChg>
        <pc:spChg chg="add">
          <ac:chgData name="Romain Rachenne" userId="d05ffb5d262588ec" providerId="LiveId" clId="{72765A48-0EA4-4F16-B95D-3F51A50B5094}" dt="2024-12-18T09:02:32.555" v="651" actId="26606"/>
          <ac:spMkLst>
            <pc:docMk/>
            <pc:sldMk cId="20049223" sldId="376"/>
            <ac:spMk id="37" creationId="{BB2B8762-61F0-4F1B-9364-D633EE9D6AF5}"/>
          </ac:spMkLst>
        </pc:spChg>
        <pc:spChg chg="add">
          <ac:chgData name="Romain Rachenne" userId="d05ffb5d262588ec" providerId="LiveId" clId="{72765A48-0EA4-4F16-B95D-3F51A50B5094}" dt="2024-12-18T09:02:32.555" v="651" actId="26606"/>
          <ac:spMkLst>
            <pc:docMk/>
            <pc:sldMk cId="20049223" sldId="376"/>
            <ac:spMk id="39" creationId="{E97675C8-1328-460C-9EBF-6B446B67EAD3}"/>
          </ac:spMkLst>
        </pc:spChg>
        <pc:spChg chg="add">
          <ac:chgData name="Romain Rachenne" userId="d05ffb5d262588ec" providerId="LiveId" clId="{72765A48-0EA4-4F16-B95D-3F51A50B5094}" dt="2024-12-18T09:02:32.555" v="651" actId="26606"/>
          <ac:spMkLst>
            <pc:docMk/>
            <pc:sldMk cId="20049223" sldId="376"/>
            <ac:spMk id="43" creationId="{2AD83CFE-1CA3-4832-A4B9-C48CD1347C03}"/>
          </ac:spMkLst>
        </pc:spChg>
        <pc:spChg chg="add">
          <ac:chgData name="Romain Rachenne" userId="d05ffb5d262588ec" providerId="LiveId" clId="{72765A48-0EA4-4F16-B95D-3F51A50B5094}" dt="2024-12-18T09:02:32.555" v="651" actId="26606"/>
          <ac:spMkLst>
            <pc:docMk/>
            <pc:sldMk cId="20049223" sldId="376"/>
            <ac:spMk id="45" creationId="{BC98641C-7F74-435D-996F-A4387A3C3C26}"/>
          </ac:spMkLst>
        </pc:spChg>
        <pc:spChg chg="add">
          <ac:chgData name="Romain Rachenne" userId="d05ffb5d262588ec" providerId="LiveId" clId="{72765A48-0EA4-4F16-B95D-3F51A50B5094}" dt="2024-12-18T09:02:32.555" v="651" actId="26606"/>
          <ac:spMkLst>
            <pc:docMk/>
            <pc:sldMk cId="20049223" sldId="376"/>
            <ac:spMk id="47" creationId="{F530C0F6-C8DF-4539-B30C-8105DB618C20}"/>
          </ac:spMkLst>
        </pc:spChg>
        <pc:spChg chg="add">
          <ac:chgData name="Romain Rachenne" userId="d05ffb5d262588ec" providerId="LiveId" clId="{72765A48-0EA4-4F16-B95D-3F51A50B5094}" dt="2024-12-18T09:02:32.555" v="651" actId="26606"/>
          <ac:spMkLst>
            <pc:docMk/>
            <pc:sldMk cId="20049223" sldId="376"/>
            <ac:spMk id="49" creationId="{BAE51241-AA8B-4B82-9C59-6738DB85674C}"/>
          </ac:spMkLst>
        </pc:spChg>
        <pc:grpChg chg="add mod">
          <ac:chgData name="Romain Rachenne" userId="d05ffb5d262588ec" providerId="LiveId" clId="{72765A48-0EA4-4F16-B95D-3F51A50B5094}" dt="2024-12-18T09:02:32.555" v="651" actId="26606"/>
          <ac:grpSpMkLst>
            <pc:docMk/>
            <pc:sldMk cId="20049223" sldId="376"/>
            <ac:grpSpMk id="8" creationId="{98CF34D1-C3F6-A431-B2D1-FD1337C1313F}"/>
          </ac:grpSpMkLst>
        </pc:grpChg>
        <pc:picChg chg="mod">
          <ac:chgData name="Romain Rachenne" userId="d05ffb5d262588ec" providerId="LiveId" clId="{72765A48-0EA4-4F16-B95D-3F51A50B5094}" dt="2024-12-18T09:02:32.555" v="651" actId="26606"/>
          <ac:picMkLst>
            <pc:docMk/>
            <pc:sldMk cId="20049223" sldId="376"/>
            <ac:picMk id="15" creationId="{00000000-0000-0000-0000-000000000000}"/>
          </ac:picMkLst>
        </pc:picChg>
        <pc:cxnChg chg="del">
          <ac:chgData name="Romain Rachenne" userId="d05ffb5d262588ec" providerId="LiveId" clId="{72765A48-0EA4-4F16-B95D-3F51A50B5094}" dt="2024-12-18T09:02:32.555" v="651" actId="26606"/>
          <ac:cxnSpMkLst>
            <pc:docMk/>
            <pc:sldMk cId="20049223" sldId="376"/>
            <ac:cxnSpMk id="24" creationId="{7E1D4427-852B-4B37-8E76-0E9F1810BA2A}"/>
          </ac:cxnSpMkLst>
        </pc:cxnChg>
        <pc:cxnChg chg="del">
          <ac:chgData name="Romain Rachenne" userId="d05ffb5d262588ec" providerId="LiveId" clId="{72765A48-0EA4-4F16-B95D-3F51A50B5094}" dt="2024-12-18T09:02:32.555" v="651" actId="26606"/>
          <ac:cxnSpMkLst>
            <pc:docMk/>
            <pc:sldMk cId="20049223" sldId="376"/>
            <ac:cxnSpMk id="28" creationId="{5C6A2BAE-B461-4B55-8E1F-0722ABDD1393}"/>
          </ac:cxnSpMkLst>
        </pc:cxnChg>
        <pc:cxnChg chg="add">
          <ac:chgData name="Romain Rachenne" userId="d05ffb5d262588ec" providerId="LiveId" clId="{72765A48-0EA4-4F16-B95D-3F51A50B5094}" dt="2024-12-18T09:02:32.555" v="651" actId="26606"/>
          <ac:cxnSpMkLst>
            <pc:docMk/>
            <pc:sldMk cId="20049223" sldId="376"/>
            <ac:cxnSpMk id="41" creationId="{514EE78B-AF71-4195-A01B-F1165D9233BF}"/>
          </ac:cxnSpMkLst>
        </pc:cxnChg>
      </pc:sldChg>
      <pc:sldChg chg="del">
        <pc:chgData name="Romain Rachenne" userId="d05ffb5d262588ec" providerId="LiveId" clId="{72765A48-0EA4-4F16-B95D-3F51A50B5094}" dt="2024-12-18T09:03:34.271" v="652" actId="47"/>
        <pc:sldMkLst>
          <pc:docMk/>
          <pc:sldMk cId="2806653965" sldId="377"/>
        </pc:sldMkLst>
      </pc:sldChg>
      <pc:sldChg chg="modSp mod">
        <pc:chgData name="Romain Rachenne" userId="d05ffb5d262588ec" providerId="LiveId" clId="{72765A48-0EA4-4F16-B95D-3F51A50B5094}" dt="2024-12-18T09:05:42.165" v="707" actId="20577"/>
        <pc:sldMkLst>
          <pc:docMk/>
          <pc:sldMk cId="1828942460" sldId="378"/>
        </pc:sldMkLst>
        <pc:spChg chg="mod">
          <ac:chgData name="Romain Rachenne" userId="d05ffb5d262588ec" providerId="LiveId" clId="{72765A48-0EA4-4F16-B95D-3F51A50B5094}" dt="2024-12-18T09:05:42.165" v="707" actId="20577"/>
          <ac:spMkLst>
            <pc:docMk/>
            <pc:sldMk cId="1828942460" sldId="378"/>
            <ac:spMk id="2" creationId="{D11FAE35-D882-4808-BC79-41E636B7A22D}"/>
          </ac:spMkLst>
        </pc:spChg>
      </pc:sldChg>
      <pc:sldChg chg="modSp mod">
        <pc:chgData name="Romain Rachenne" userId="d05ffb5d262588ec" providerId="LiveId" clId="{72765A48-0EA4-4F16-B95D-3F51A50B5094}" dt="2024-12-18T14:03:52.324" v="912" actId="20577"/>
        <pc:sldMkLst>
          <pc:docMk/>
          <pc:sldMk cId="3032519779" sldId="381"/>
        </pc:sldMkLst>
        <pc:spChg chg="mod">
          <ac:chgData name="Romain Rachenne" userId="d05ffb5d262588ec" providerId="LiveId" clId="{72765A48-0EA4-4F16-B95D-3F51A50B5094}" dt="2024-12-18T14:03:52.324" v="912" actId="20577"/>
          <ac:spMkLst>
            <pc:docMk/>
            <pc:sldMk cId="3032519779" sldId="381"/>
            <ac:spMk id="2" creationId="{7645AE51-41D4-4C77-BFAA-6D691F990D7A}"/>
          </ac:spMkLst>
        </pc:spChg>
      </pc:sldChg>
      <pc:sldChg chg="modSp mod">
        <pc:chgData name="Romain Rachenne" userId="d05ffb5d262588ec" providerId="LiveId" clId="{72765A48-0EA4-4F16-B95D-3F51A50B5094}" dt="2024-12-18T08:40:37.416" v="128" actId="20577"/>
        <pc:sldMkLst>
          <pc:docMk/>
          <pc:sldMk cId="767249908" sldId="383"/>
        </pc:sldMkLst>
        <pc:spChg chg="mod">
          <ac:chgData name="Romain Rachenne" userId="d05ffb5d262588ec" providerId="LiveId" clId="{72765A48-0EA4-4F16-B95D-3F51A50B5094}" dt="2024-12-18T08:40:37.416" v="128" actId="20577"/>
          <ac:spMkLst>
            <pc:docMk/>
            <pc:sldMk cId="767249908" sldId="383"/>
            <ac:spMk id="2" creationId="{D11FAE35-D882-4808-BC79-41E636B7A22D}"/>
          </ac:spMkLst>
        </pc:spChg>
      </pc:sldChg>
      <pc:sldChg chg="addSp delSp modSp del mod setBg addAnim delAnim">
        <pc:chgData name="Romain Rachenne" userId="d05ffb5d262588ec" providerId="LiveId" clId="{72765A48-0EA4-4F16-B95D-3F51A50B5094}" dt="2024-12-18T08:34:31.169" v="107" actId="47"/>
        <pc:sldMkLst>
          <pc:docMk/>
          <pc:sldMk cId="3566562770" sldId="384"/>
        </pc:sldMkLst>
        <pc:spChg chg="mod ord">
          <ac:chgData name="Romain Rachenne" userId="d05ffb5d262588ec" providerId="LiveId" clId="{72765A48-0EA4-4F16-B95D-3F51A50B5094}" dt="2024-12-18T08:33:52.565" v="82" actId="20577"/>
          <ac:spMkLst>
            <pc:docMk/>
            <pc:sldMk cId="3566562770" sldId="384"/>
            <ac:spMk id="2" creationId="{AB3130B8-E896-4D98-90EE-14249DAADCEB}"/>
          </ac:spMkLst>
        </pc:spChg>
        <pc:spChg chg="add del">
          <ac:chgData name="Romain Rachenne" userId="d05ffb5d262588ec" providerId="LiveId" clId="{72765A48-0EA4-4F16-B95D-3F51A50B5094}" dt="2024-12-18T08:33:30.312" v="57" actId="26606"/>
          <ac:spMkLst>
            <pc:docMk/>
            <pc:sldMk cId="3566562770" sldId="384"/>
            <ac:spMk id="14" creationId="{25C8D2C1-DA83-420D-9635-D52CE066B5DA}"/>
          </ac:spMkLst>
        </pc:spChg>
        <pc:spChg chg="add del">
          <ac:chgData name="Romain Rachenne" userId="d05ffb5d262588ec" providerId="LiveId" clId="{72765A48-0EA4-4F16-B95D-3F51A50B5094}" dt="2024-12-18T08:33:30.312" v="57" actId="26606"/>
          <ac:spMkLst>
            <pc:docMk/>
            <pc:sldMk cId="3566562770" sldId="384"/>
            <ac:spMk id="16" creationId="{434F74C9-6A0B-409E-AD1C-45B58BE91BB8}"/>
          </ac:spMkLst>
        </pc:spChg>
        <pc:spChg chg="add del">
          <ac:chgData name="Romain Rachenne" userId="d05ffb5d262588ec" providerId="LiveId" clId="{72765A48-0EA4-4F16-B95D-3F51A50B5094}" dt="2024-12-18T08:33:30.312" v="57" actId="26606"/>
          <ac:spMkLst>
            <pc:docMk/>
            <pc:sldMk cId="3566562770" sldId="384"/>
            <ac:spMk id="20" creationId="{B76D919A-FC3E-4B4E-BAF0-ED6CFB8DC4AE}"/>
          </ac:spMkLst>
        </pc:spChg>
        <pc:spChg chg="add del">
          <ac:chgData name="Romain Rachenne" userId="d05ffb5d262588ec" providerId="LiveId" clId="{72765A48-0EA4-4F16-B95D-3F51A50B5094}" dt="2024-12-18T08:33:30.312" v="57" actId="26606"/>
          <ac:spMkLst>
            <pc:docMk/>
            <pc:sldMk cId="3566562770" sldId="384"/>
            <ac:spMk id="22" creationId="{8F66ACBD-1C82-4782-AA7C-05504DD7DE77}"/>
          </ac:spMkLst>
        </pc:spChg>
        <pc:grpChg chg="add del">
          <ac:chgData name="Romain Rachenne" userId="d05ffb5d262588ec" providerId="LiveId" clId="{72765A48-0EA4-4F16-B95D-3F51A50B5094}" dt="2024-12-18T08:33:30.628" v="58" actId="478"/>
          <ac:grpSpMkLst>
            <pc:docMk/>
            <pc:sldMk cId="3566562770" sldId="384"/>
            <ac:grpSpMk id="3" creationId="{7BE0B632-744C-9B46-68F5-0DC14D3D0177}"/>
          </ac:grpSpMkLst>
        </pc:grpChg>
        <pc:picChg chg="mod">
          <ac:chgData name="Romain Rachenne" userId="d05ffb5d262588ec" providerId="LiveId" clId="{72765A48-0EA4-4F16-B95D-3F51A50B5094}" dt="2024-12-18T08:33:50.830" v="81" actId="1076"/>
          <ac:picMkLst>
            <pc:docMk/>
            <pc:sldMk cId="3566562770" sldId="384"/>
            <ac:picMk id="9" creationId="{761A5CFC-768D-4476-A665-0940793E260A}"/>
          </ac:picMkLst>
        </pc:picChg>
        <pc:cxnChg chg="add del">
          <ac:chgData name="Romain Rachenne" userId="d05ffb5d262588ec" providerId="LiveId" clId="{72765A48-0EA4-4F16-B95D-3F51A50B5094}" dt="2024-12-18T08:33:30.312" v="57" actId="26606"/>
          <ac:cxnSpMkLst>
            <pc:docMk/>
            <pc:sldMk cId="3566562770" sldId="384"/>
            <ac:cxnSpMk id="18" creationId="{F5486A9D-1265-4B57-91E6-68E666B978BC}"/>
          </ac:cxnSpMkLst>
        </pc:cxnChg>
      </pc:sldChg>
      <pc:sldChg chg="del">
        <pc:chgData name="Romain Rachenne" userId="d05ffb5d262588ec" providerId="LiveId" clId="{72765A48-0EA4-4F16-B95D-3F51A50B5094}" dt="2024-12-18T08:41:40.058" v="183" actId="47"/>
        <pc:sldMkLst>
          <pc:docMk/>
          <pc:sldMk cId="2246669905" sldId="386"/>
        </pc:sldMkLst>
      </pc:sldChg>
      <pc:sldChg chg="modSp mod">
        <pc:chgData name="Romain Rachenne" userId="d05ffb5d262588ec" providerId="LiveId" clId="{72765A48-0EA4-4F16-B95D-3F51A50B5094}" dt="2024-12-18T08:49:52.685" v="475" actId="27636"/>
        <pc:sldMkLst>
          <pc:docMk/>
          <pc:sldMk cId="3650927465" sldId="389"/>
        </pc:sldMkLst>
        <pc:spChg chg="mod">
          <ac:chgData name="Romain Rachenne" userId="d05ffb5d262588ec" providerId="LiveId" clId="{72765A48-0EA4-4F16-B95D-3F51A50B5094}" dt="2024-12-18T08:49:52.685" v="475" actId="27636"/>
          <ac:spMkLst>
            <pc:docMk/>
            <pc:sldMk cId="3650927465" sldId="389"/>
            <ac:spMk id="8" creationId="{728699A7-C3C2-4BEF-9258-9871122AAA7B}"/>
          </ac:spMkLst>
        </pc:spChg>
      </pc:sldChg>
      <pc:sldChg chg="ord">
        <pc:chgData name="Romain Rachenne" userId="d05ffb5d262588ec" providerId="LiveId" clId="{72765A48-0EA4-4F16-B95D-3F51A50B5094}" dt="2024-12-18T09:35:28.487" v="756"/>
        <pc:sldMkLst>
          <pc:docMk/>
          <pc:sldMk cId="1644860912" sldId="411"/>
        </pc:sldMkLst>
      </pc:sldChg>
      <pc:sldChg chg="modSp mod">
        <pc:chgData name="Romain Rachenne" userId="d05ffb5d262588ec" providerId="LiveId" clId="{72765A48-0EA4-4F16-B95D-3F51A50B5094}" dt="2024-12-18T08:50:29.554" v="508" actId="20577"/>
        <pc:sldMkLst>
          <pc:docMk/>
          <pc:sldMk cId="2565616760" sldId="425"/>
        </pc:sldMkLst>
        <pc:spChg chg="mod">
          <ac:chgData name="Romain Rachenne" userId="d05ffb5d262588ec" providerId="LiveId" clId="{72765A48-0EA4-4F16-B95D-3F51A50B5094}" dt="2024-12-18T08:50:29.554" v="508" actId="20577"/>
          <ac:spMkLst>
            <pc:docMk/>
            <pc:sldMk cId="2565616760" sldId="425"/>
            <ac:spMk id="2" creationId="{D11FAE35-D882-4808-BC79-41E636B7A22D}"/>
          </ac:spMkLst>
        </pc:spChg>
      </pc:sldChg>
      <pc:sldChg chg="modSp mod">
        <pc:chgData name="Romain Rachenne" userId="d05ffb5d262588ec" providerId="LiveId" clId="{72765A48-0EA4-4F16-B95D-3F51A50B5094}" dt="2024-12-18T08:51:28.644" v="519" actId="114"/>
        <pc:sldMkLst>
          <pc:docMk/>
          <pc:sldMk cId="176530409" sldId="426"/>
        </pc:sldMkLst>
        <pc:spChg chg="mod">
          <ac:chgData name="Romain Rachenne" userId="d05ffb5d262588ec" providerId="LiveId" clId="{72765A48-0EA4-4F16-B95D-3F51A50B5094}" dt="2024-12-18T08:51:28.644" v="519" actId="114"/>
          <ac:spMkLst>
            <pc:docMk/>
            <pc:sldMk cId="176530409" sldId="426"/>
            <ac:spMk id="8" creationId="{728699A7-C3C2-4BEF-9258-9871122AAA7B}"/>
          </ac:spMkLst>
        </pc:spChg>
      </pc:sldChg>
      <pc:sldChg chg="modSp mod">
        <pc:chgData name="Romain Rachenne" userId="d05ffb5d262588ec" providerId="LiveId" clId="{72765A48-0EA4-4F16-B95D-3F51A50B5094}" dt="2024-12-18T08:58:12.196" v="584" actId="20577"/>
        <pc:sldMkLst>
          <pc:docMk/>
          <pc:sldMk cId="1480993157" sldId="427"/>
        </pc:sldMkLst>
        <pc:spChg chg="mod">
          <ac:chgData name="Romain Rachenne" userId="d05ffb5d262588ec" providerId="LiveId" clId="{72765A48-0EA4-4F16-B95D-3F51A50B5094}" dt="2024-12-18T08:58:12.196" v="584" actId="20577"/>
          <ac:spMkLst>
            <pc:docMk/>
            <pc:sldMk cId="1480993157" sldId="427"/>
            <ac:spMk id="2" creationId="{D11FAE35-D882-4808-BC79-41E636B7A22D}"/>
          </ac:spMkLst>
        </pc:spChg>
      </pc:sldChg>
      <pc:sldChg chg="delSp modSp mod">
        <pc:chgData name="Romain Rachenne" userId="d05ffb5d262588ec" providerId="LiveId" clId="{72765A48-0EA4-4F16-B95D-3F51A50B5094}" dt="2024-12-18T08:49:06.495" v="470" actId="114"/>
        <pc:sldMkLst>
          <pc:docMk/>
          <pc:sldMk cId="1904773636" sldId="432"/>
        </pc:sldMkLst>
        <pc:spChg chg="del topLvl">
          <ac:chgData name="Romain Rachenne" userId="d05ffb5d262588ec" providerId="LiveId" clId="{72765A48-0EA4-4F16-B95D-3F51A50B5094}" dt="2024-12-18T08:44:58.081" v="293" actId="478"/>
          <ac:spMkLst>
            <pc:docMk/>
            <pc:sldMk cId="1904773636" sldId="432"/>
            <ac:spMk id="5" creationId="{00000000-0000-0000-0000-000000000000}"/>
          </ac:spMkLst>
        </pc:spChg>
        <pc:spChg chg="mod">
          <ac:chgData name="Romain Rachenne" userId="d05ffb5d262588ec" providerId="LiveId" clId="{72765A48-0EA4-4F16-B95D-3F51A50B5094}" dt="2024-12-18T08:44:37.177" v="288" actId="14100"/>
          <ac:spMkLst>
            <pc:docMk/>
            <pc:sldMk cId="1904773636" sldId="432"/>
            <ac:spMk id="6" creationId="{00000000-0000-0000-0000-000000000000}"/>
          </ac:spMkLst>
        </pc:spChg>
        <pc:spChg chg="mod">
          <ac:chgData name="Romain Rachenne" userId="d05ffb5d262588ec" providerId="LiveId" clId="{72765A48-0EA4-4F16-B95D-3F51A50B5094}" dt="2024-12-18T08:49:06.495" v="470" actId="114"/>
          <ac:spMkLst>
            <pc:docMk/>
            <pc:sldMk cId="1904773636" sldId="432"/>
            <ac:spMk id="40" creationId="{00000000-0000-0000-0000-000000000000}"/>
          </ac:spMkLst>
        </pc:spChg>
        <pc:grpChg chg="del">
          <ac:chgData name="Romain Rachenne" userId="d05ffb5d262588ec" providerId="LiveId" clId="{72765A48-0EA4-4F16-B95D-3F51A50B5094}" dt="2024-12-18T08:44:18.608" v="195" actId="478"/>
          <ac:grpSpMkLst>
            <pc:docMk/>
            <pc:sldMk cId="1904773636" sldId="432"/>
            <ac:grpSpMk id="7" creationId="{00000000-0000-0000-0000-000000000000}"/>
          </ac:grpSpMkLst>
        </pc:grpChg>
        <pc:grpChg chg="del mod">
          <ac:chgData name="Romain Rachenne" userId="d05ffb5d262588ec" providerId="LiveId" clId="{72765A48-0EA4-4F16-B95D-3F51A50B5094}" dt="2024-12-18T08:44:58.081" v="293" actId="478"/>
          <ac:grpSpMkLst>
            <pc:docMk/>
            <pc:sldMk cId="1904773636" sldId="432"/>
            <ac:grpSpMk id="10" creationId="{00000000-0000-0000-0000-000000000000}"/>
          </ac:grpSpMkLst>
        </pc:grpChg>
        <pc:picChg chg="topLvl">
          <ac:chgData name="Romain Rachenne" userId="d05ffb5d262588ec" providerId="LiveId" clId="{72765A48-0EA4-4F16-B95D-3F51A50B5094}" dt="2024-12-18T08:44:58.081" v="293" actId="478"/>
          <ac:picMkLst>
            <pc:docMk/>
            <pc:sldMk cId="1904773636" sldId="432"/>
            <ac:picMk id="9" creationId="{00000000-0000-0000-0000-000000000000}"/>
          </ac:picMkLst>
        </pc:picChg>
      </pc:sldChg>
      <pc:sldChg chg="modSp mod">
        <pc:chgData name="Romain Rachenne" userId="d05ffb5d262588ec" providerId="LiveId" clId="{72765A48-0EA4-4F16-B95D-3F51A50B5094}" dt="2024-12-18T08:52:24.490" v="548" actId="20577"/>
        <pc:sldMkLst>
          <pc:docMk/>
          <pc:sldMk cId="993329926" sldId="433"/>
        </pc:sldMkLst>
        <pc:spChg chg="mod">
          <ac:chgData name="Romain Rachenne" userId="d05ffb5d262588ec" providerId="LiveId" clId="{72765A48-0EA4-4F16-B95D-3F51A50B5094}" dt="2024-12-18T08:52:24.490" v="548" actId="20577"/>
          <ac:spMkLst>
            <pc:docMk/>
            <pc:sldMk cId="993329926" sldId="433"/>
            <ac:spMk id="3" creationId="{00000000-0000-0000-0000-000000000000}"/>
          </ac:spMkLst>
        </pc:spChg>
        <pc:spChg chg="mod">
          <ac:chgData name="Romain Rachenne" userId="d05ffb5d262588ec" providerId="LiveId" clId="{72765A48-0EA4-4F16-B95D-3F51A50B5094}" dt="2024-12-18T08:51:53.189" v="525" actId="27636"/>
          <ac:spMkLst>
            <pc:docMk/>
            <pc:sldMk cId="993329926" sldId="433"/>
            <ac:spMk id="9" creationId="{DC830698-92CF-8371-0357-EC6D4FD4B70D}"/>
          </ac:spMkLst>
        </pc:spChg>
      </pc:sldChg>
      <pc:sldChg chg="modSp mod">
        <pc:chgData name="Romain Rachenne" userId="d05ffb5d262588ec" providerId="LiveId" clId="{72765A48-0EA4-4F16-B95D-3F51A50B5094}" dt="2024-12-18T09:03:38.710" v="656" actId="6549"/>
        <pc:sldMkLst>
          <pc:docMk/>
          <pc:sldMk cId="2735421041" sldId="445"/>
        </pc:sldMkLst>
        <pc:spChg chg="mod">
          <ac:chgData name="Romain Rachenne" userId="d05ffb5d262588ec" providerId="LiveId" clId="{72765A48-0EA4-4F16-B95D-3F51A50B5094}" dt="2024-12-18T09:03:38.710" v="656" actId="6549"/>
          <ac:spMkLst>
            <pc:docMk/>
            <pc:sldMk cId="2735421041" sldId="445"/>
            <ac:spMk id="8" creationId="{728699A7-C3C2-4BEF-9258-9871122AAA7B}"/>
          </ac:spMkLst>
        </pc:spChg>
      </pc:sldChg>
      <pc:sldChg chg="modSp mod">
        <pc:chgData name="Romain Rachenne" userId="d05ffb5d262588ec" providerId="LiveId" clId="{72765A48-0EA4-4F16-B95D-3F51A50B5094}" dt="2024-12-18T08:50:07.082" v="490" actId="20577"/>
        <pc:sldMkLst>
          <pc:docMk/>
          <pc:sldMk cId="3164741433" sldId="446"/>
        </pc:sldMkLst>
        <pc:spChg chg="mod">
          <ac:chgData name="Romain Rachenne" userId="d05ffb5d262588ec" providerId="LiveId" clId="{72765A48-0EA4-4F16-B95D-3F51A50B5094}" dt="2024-12-18T08:50:07.082" v="490" actId="20577"/>
          <ac:spMkLst>
            <pc:docMk/>
            <pc:sldMk cId="3164741433" sldId="446"/>
            <ac:spMk id="11" creationId="{0D5A3E45-4006-8046-672D-419C31B7F787}"/>
          </ac:spMkLst>
        </pc:spChg>
      </pc:sldChg>
      <pc:sldChg chg="modSp mod">
        <pc:chgData name="Romain Rachenne" userId="d05ffb5d262588ec" providerId="LiveId" clId="{72765A48-0EA4-4F16-B95D-3F51A50B5094}" dt="2024-12-18T08:49:57.811" v="484" actId="27636"/>
        <pc:sldMkLst>
          <pc:docMk/>
          <pc:sldMk cId="867675848" sldId="464"/>
        </pc:sldMkLst>
        <pc:spChg chg="mod">
          <ac:chgData name="Romain Rachenne" userId="d05ffb5d262588ec" providerId="LiveId" clId="{72765A48-0EA4-4F16-B95D-3F51A50B5094}" dt="2024-12-18T08:49:57.811" v="484" actId="27636"/>
          <ac:spMkLst>
            <pc:docMk/>
            <pc:sldMk cId="867675848" sldId="464"/>
            <ac:spMk id="9" creationId="{E2AF85FE-F796-39ED-BEAD-C8411A73D72F}"/>
          </ac:spMkLst>
        </pc:spChg>
      </pc:sldChg>
      <pc:sldChg chg="modSp mod">
        <pc:chgData name="Romain Rachenne" userId="d05ffb5d262588ec" providerId="LiveId" clId="{72765A48-0EA4-4F16-B95D-3F51A50B5094}" dt="2024-12-18T08:51:22.592" v="518" actId="114"/>
        <pc:sldMkLst>
          <pc:docMk/>
          <pc:sldMk cId="2828348884" sldId="465"/>
        </pc:sldMkLst>
        <pc:spChg chg="mod">
          <ac:chgData name="Romain Rachenne" userId="d05ffb5d262588ec" providerId="LiveId" clId="{72765A48-0EA4-4F16-B95D-3F51A50B5094}" dt="2024-12-18T08:51:22.592" v="518" actId="114"/>
          <ac:spMkLst>
            <pc:docMk/>
            <pc:sldMk cId="2828348884" sldId="465"/>
            <ac:spMk id="15" creationId="{66006C6D-4F81-6F29-87AE-1A735345EC48}"/>
          </ac:spMkLst>
        </pc:spChg>
      </pc:sldChg>
      <pc:sldChg chg="addSp delSp modSp mod">
        <pc:chgData name="Romain Rachenne" userId="d05ffb5d262588ec" providerId="LiveId" clId="{72765A48-0EA4-4F16-B95D-3F51A50B5094}" dt="2024-12-18T08:51:18.829" v="517" actId="113"/>
        <pc:sldMkLst>
          <pc:docMk/>
          <pc:sldMk cId="1152589209" sldId="466"/>
        </pc:sldMkLst>
        <pc:spChg chg="mod">
          <ac:chgData name="Romain Rachenne" userId="d05ffb5d262588ec" providerId="LiveId" clId="{72765A48-0EA4-4F16-B95D-3F51A50B5094}" dt="2024-12-18T08:51:18.829" v="517" actId="113"/>
          <ac:spMkLst>
            <pc:docMk/>
            <pc:sldMk cId="1152589209" sldId="466"/>
            <ac:spMk id="11" creationId="{70B87F69-501C-2810-D7C9-A6CF4FE7258F}"/>
          </ac:spMkLst>
        </pc:spChg>
        <pc:picChg chg="add del mod">
          <ac:chgData name="Romain Rachenne" userId="d05ffb5d262588ec" providerId="LiveId" clId="{72765A48-0EA4-4F16-B95D-3F51A50B5094}" dt="2024-12-18T08:51:10.747" v="513" actId="1076"/>
          <ac:picMkLst>
            <pc:docMk/>
            <pc:sldMk cId="1152589209" sldId="466"/>
            <ac:picMk id="12" creationId="{B6C2CC85-14C2-9B32-C940-6C945959CD56}"/>
          </ac:picMkLst>
        </pc:picChg>
      </pc:sldChg>
      <pc:sldChg chg="modSp mod">
        <pc:chgData name="Romain Rachenne" userId="d05ffb5d262588ec" providerId="LiveId" clId="{72765A48-0EA4-4F16-B95D-3F51A50B5094}" dt="2024-12-18T08:51:35.983" v="520" actId="114"/>
        <pc:sldMkLst>
          <pc:docMk/>
          <pc:sldMk cId="922485764" sldId="467"/>
        </pc:sldMkLst>
        <pc:spChg chg="mod">
          <ac:chgData name="Romain Rachenne" userId="d05ffb5d262588ec" providerId="LiveId" clId="{72765A48-0EA4-4F16-B95D-3F51A50B5094}" dt="2024-12-18T08:51:35.983" v="520" actId="114"/>
          <ac:spMkLst>
            <pc:docMk/>
            <pc:sldMk cId="922485764" sldId="467"/>
            <ac:spMk id="10" creationId="{CE7EA890-B768-0634-7E1F-2340FD9D65AC}"/>
          </ac:spMkLst>
        </pc:spChg>
      </pc:sldChg>
      <pc:sldChg chg="modSp mod">
        <pc:chgData name="Romain Rachenne" userId="d05ffb5d262588ec" providerId="LiveId" clId="{72765A48-0EA4-4F16-B95D-3F51A50B5094}" dt="2024-12-18T08:58:18.172" v="600" actId="20577"/>
        <pc:sldMkLst>
          <pc:docMk/>
          <pc:sldMk cId="3247356194" sldId="468"/>
        </pc:sldMkLst>
        <pc:spChg chg="mod">
          <ac:chgData name="Romain Rachenne" userId="d05ffb5d262588ec" providerId="LiveId" clId="{72765A48-0EA4-4F16-B95D-3F51A50B5094}" dt="2024-12-18T08:58:18.172" v="600" actId="20577"/>
          <ac:spMkLst>
            <pc:docMk/>
            <pc:sldMk cId="3247356194" sldId="468"/>
            <ac:spMk id="2" creationId="{D11FAE35-D882-4808-BC79-41E636B7A22D}"/>
          </ac:spMkLst>
        </pc:spChg>
      </pc:sldChg>
      <pc:sldChg chg="del">
        <pc:chgData name="Romain Rachenne" userId="d05ffb5d262588ec" providerId="LiveId" clId="{72765A48-0EA4-4F16-B95D-3F51A50B5094}" dt="2024-12-18T08:33:09.008" v="53" actId="47"/>
        <pc:sldMkLst>
          <pc:docMk/>
          <pc:sldMk cId="724070286" sldId="470"/>
        </pc:sldMkLst>
      </pc:sldChg>
      <pc:sldChg chg="addSp modSp add mod setBg">
        <pc:chgData name="Romain Rachenne" userId="d05ffb5d262588ec" providerId="LiveId" clId="{72765A48-0EA4-4F16-B95D-3F51A50B5094}" dt="2024-12-18T09:43:07.326" v="788" actId="20577"/>
        <pc:sldMkLst>
          <pc:docMk/>
          <pc:sldMk cId="1175994870" sldId="501"/>
        </pc:sldMkLst>
        <pc:spChg chg="mod">
          <ac:chgData name="Romain Rachenne" userId="d05ffb5d262588ec" providerId="LiveId" clId="{72765A48-0EA4-4F16-B95D-3F51A50B5094}" dt="2024-12-18T09:43:07.326" v="788" actId="20577"/>
          <ac:spMkLst>
            <pc:docMk/>
            <pc:sldMk cId="1175994870" sldId="501"/>
            <ac:spMk id="2" creationId="{728699A7-C3C2-4BEF-9258-9871122AAA7B}"/>
          </ac:spMkLst>
        </pc:spChg>
        <pc:spChg chg="add">
          <ac:chgData name="Romain Rachenne" userId="d05ffb5d262588ec" providerId="LiveId" clId="{72765A48-0EA4-4F16-B95D-3F51A50B5094}" dt="2024-12-18T09:39:15.275" v="761" actId="26606"/>
          <ac:spMkLst>
            <pc:docMk/>
            <pc:sldMk cId="1175994870" sldId="501"/>
            <ac:spMk id="13" creationId="{BB2B8762-61F0-4F1B-9364-D633EE9D6AF5}"/>
          </ac:spMkLst>
        </pc:spChg>
        <pc:spChg chg="add">
          <ac:chgData name="Romain Rachenne" userId="d05ffb5d262588ec" providerId="LiveId" clId="{72765A48-0EA4-4F16-B95D-3F51A50B5094}" dt="2024-12-18T09:39:15.275" v="761" actId="26606"/>
          <ac:spMkLst>
            <pc:docMk/>
            <pc:sldMk cId="1175994870" sldId="501"/>
            <ac:spMk id="15" creationId="{E97675C8-1328-460C-9EBF-6B446B67EAD3}"/>
          </ac:spMkLst>
        </pc:spChg>
        <pc:spChg chg="add">
          <ac:chgData name="Romain Rachenne" userId="d05ffb5d262588ec" providerId="LiveId" clId="{72765A48-0EA4-4F16-B95D-3F51A50B5094}" dt="2024-12-18T09:39:15.275" v="761" actId="26606"/>
          <ac:spMkLst>
            <pc:docMk/>
            <pc:sldMk cId="1175994870" sldId="501"/>
            <ac:spMk id="19" creationId="{2AD83CFE-1CA3-4832-A4B9-C48CD1347C03}"/>
          </ac:spMkLst>
        </pc:spChg>
        <pc:spChg chg="add">
          <ac:chgData name="Romain Rachenne" userId="d05ffb5d262588ec" providerId="LiveId" clId="{72765A48-0EA4-4F16-B95D-3F51A50B5094}" dt="2024-12-18T09:39:15.275" v="761" actId="26606"/>
          <ac:spMkLst>
            <pc:docMk/>
            <pc:sldMk cId="1175994870" sldId="501"/>
            <ac:spMk id="21" creationId="{BC98641C-7F74-435D-996F-A4387A3C3C26}"/>
          </ac:spMkLst>
        </pc:spChg>
        <pc:spChg chg="add">
          <ac:chgData name="Romain Rachenne" userId="d05ffb5d262588ec" providerId="LiveId" clId="{72765A48-0EA4-4F16-B95D-3F51A50B5094}" dt="2024-12-18T09:39:15.275" v="761" actId="26606"/>
          <ac:spMkLst>
            <pc:docMk/>
            <pc:sldMk cId="1175994870" sldId="501"/>
            <ac:spMk id="23" creationId="{F530C0F6-C8DF-4539-B30C-8105DB618C20}"/>
          </ac:spMkLst>
        </pc:spChg>
        <pc:spChg chg="add">
          <ac:chgData name="Romain Rachenne" userId="d05ffb5d262588ec" providerId="LiveId" clId="{72765A48-0EA4-4F16-B95D-3F51A50B5094}" dt="2024-12-18T09:39:15.275" v="761" actId="26606"/>
          <ac:spMkLst>
            <pc:docMk/>
            <pc:sldMk cId="1175994870" sldId="501"/>
            <ac:spMk id="25" creationId="{BAE51241-AA8B-4B82-9C59-6738DB85674C}"/>
          </ac:spMkLst>
        </pc:spChg>
        <pc:grpChg chg="add mod">
          <ac:chgData name="Romain Rachenne" userId="d05ffb5d262588ec" providerId="LiveId" clId="{72765A48-0EA4-4F16-B95D-3F51A50B5094}" dt="2024-12-18T09:39:15.275" v="761" actId="26606"/>
          <ac:grpSpMkLst>
            <pc:docMk/>
            <pc:sldMk cId="1175994870" sldId="501"/>
            <ac:grpSpMk id="3" creationId="{61DE39B8-5401-BF01-CCDF-9685217C5BAB}"/>
          </ac:grpSpMkLst>
        </pc:grpChg>
        <pc:picChg chg="mod">
          <ac:chgData name="Romain Rachenne" userId="d05ffb5d262588ec" providerId="LiveId" clId="{72765A48-0EA4-4F16-B95D-3F51A50B5094}" dt="2024-12-18T09:39:15.275" v="761" actId="26606"/>
          <ac:picMkLst>
            <pc:docMk/>
            <pc:sldMk cId="1175994870" sldId="501"/>
            <ac:picMk id="8" creationId="{D24EF9EA-2797-4F75-809F-4417350C1906}"/>
          </ac:picMkLst>
        </pc:picChg>
        <pc:cxnChg chg="add">
          <ac:chgData name="Romain Rachenne" userId="d05ffb5d262588ec" providerId="LiveId" clId="{72765A48-0EA4-4F16-B95D-3F51A50B5094}" dt="2024-12-18T09:39:15.275" v="761" actId="26606"/>
          <ac:cxnSpMkLst>
            <pc:docMk/>
            <pc:sldMk cId="1175994870" sldId="501"/>
            <ac:cxnSpMk id="17" creationId="{514EE78B-AF71-4195-A01B-F1165D9233BF}"/>
          </ac:cxnSpMkLst>
        </pc:cxnChg>
      </pc:sldChg>
      <pc:sldChg chg="add">
        <pc:chgData name="Romain Rachenne" userId="d05ffb5d262588ec" providerId="LiveId" clId="{72765A48-0EA4-4F16-B95D-3F51A50B5094}" dt="2024-12-18T09:16:53.927" v="709"/>
        <pc:sldMkLst>
          <pc:docMk/>
          <pc:sldMk cId="2056504380" sldId="502"/>
        </pc:sldMkLst>
      </pc:sldChg>
      <pc:sldChg chg="add">
        <pc:chgData name="Romain Rachenne" userId="d05ffb5d262588ec" providerId="LiveId" clId="{72765A48-0EA4-4F16-B95D-3F51A50B5094}" dt="2024-12-18T09:16:56.752" v="710"/>
        <pc:sldMkLst>
          <pc:docMk/>
          <pc:sldMk cId="3769329639" sldId="503"/>
        </pc:sldMkLst>
      </pc:sldChg>
      <pc:sldChg chg="add">
        <pc:chgData name="Romain Rachenne" userId="d05ffb5d262588ec" providerId="LiveId" clId="{72765A48-0EA4-4F16-B95D-3F51A50B5094}" dt="2024-12-18T09:34:44.775" v="711"/>
        <pc:sldMkLst>
          <pc:docMk/>
          <pc:sldMk cId="427650753" sldId="504"/>
        </pc:sldMkLst>
      </pc:sldChg>
      <pc:sldChg chg="del">
        <pc:chgData name="Romain Rachenne" userId="d05ffb5d262588ec" providerId="LiveId" clId="{72765A48-0EA4-4F16-B95D-3F51A50B5094}" dt="2024-12-18T09:00:27.549" v="645" actId="47"/>
        <pc:sldMkLst>
          <pc:docMk/>
          <pc:sldMk cId="3514775095" sldId="547"/>
        </pc:sldMkLst>
      </pc:sldChg>
      <pc:sldChg chg="modSp mod">
        <pc:chgData name="Romain Rachenne" userId="d05ffb5d262588ec" providerId="LiveId" clId="{72765A48-0EA4-4F16-B95D-3F51A50B5094}" dt="2024-12-18T09:00:37.788" v="648" actId="2711"/>
        <pc:sldMkLst>
          <pc:docMk/>
          <pc:sldMk cId="3369555853" sldId="548"/>
        </pc:sldMkLst>
        <pc:spChg chg="mod">
          <ac:chgData name="Romain Rachenne" userId="d05ffb5d262588ec" providerId="LiveId" clId="{72765A48-0EA4-4F16-B95D-3F51A50B5094}" dt="2024-12-18T09:00:37.788" v="648" actId="2711"/>
          <ac:spMkLst>
            <pc:docMk/>
            <pc:sldMk cId="3369555853" sldId="548"/>
            <ac:spMk id="8" creationId="{728699A7-C3C2-4BEF-9258-9871122AAA7B}"/>
          </ac:spMkLst>
        </pc:spChg>
      </pc:sldChg>
      <pc:sldChg chg="modSp add del mod setBg">
        <pc:chgData name="Romain Rachenne" userId="d05ffb5d262588ec" providerId="LiveId" clId="{72765A48-0EA4-4F16-B95D-3F51A50B5094}" dt="2024-12-18T12:49:38.942" v="892" actId="47"/>
        <pc:sldMkLst>
          <pc:docMk/>
          <pc:sldMk cId="830980058" sldId="556"/>
        </pc:sldMkLst>
        <pc:spChg chg="mod">
          <ac:chgData name="Romain Rachenne" userId="d05ffb5d262588ec" providerId="LiveId" clId="{72765A48-0EA4-4F16-B95D-3F51A50B5094}" dt="2024-12-18T09:34:55.909" v="714" actId="20577"/>
          <ac:spMkLst>
            <pc:docMk/>
            <pc:sldMk cId="830980058" sldId="556"/>
            <ac:spMk id="2" creationId="{D11FAE35-D882-4808-BC79-41E636B7A22D}"/>
          </ac:spMkLst>
        </pc:spChg>
      </pc:sldChg>
      <pc:sldChg chg="modSp mod">
        <pc:chgData name="Romain Rachenne" userId="d05ffb5d262588ec" providerId="LiveId" clId="{72765A48-0EA4-4F16-B95D-3F51A50B5094}" dt="2024-12-18T09:01:13.468" v="650" actId="20577"/>
        <pc:sldMkLst>
          <pc:docMk/>
          <pc:sldMk cId="3541509063" sldId="558"/>
        </pc:sldMkLst>
        <pc:spChg chg="mod">
          <ac:chgData name="Romain Rachenne" userId="d05ffb5d262588ec" providerId="LiveId" clId="{72765A48-0EA4-4F16-B95D-3F51A50B5094}" dt="2024-12-18T09:01:13.468" v="650" actId="20577"/>
          <ac:spMkLst>
            <pc:docMk/>
            <pc:sldMk cId="3541509063" sldId="558"/>
            <ac:spMk id="2" creationId="{D11FAE35-D882-4808-BC79-41E636B7A22D}"/>
          </ac:spMkLst>
        </pc:spChg>
      </pc:sldChg>
      <pc:sldChg chg="add del">
        <pc:chgData name="Romain Rachenne" userId="d05ffb5d262588ec" providerId="LiveId" clId="{72765A48-0EA4-4F16-B95D-3F51A50B5094}" dt="2024-12-18T09:52:41.428" v="845"/>
        <pc:sldMkLst>
          <pc:docMk/>
          <pc:sldMk cId="3140072864" sldId="561"/>
        </pc:sldMkLst>
      </pc:sldChg>
      <pc:sldChg chg="addSp delSp modSp add mod setBg">
        <pc:chgData name="Romain Rachenne" userId="d05ffb5d262588ec" providerId="LiveId" clId="{72765A48-0EA4-4F16-B95D-3F51A50B5094}" dt="2024-12-18T09:48:23.844" v="797" actId="2711"/>
        <pc:sldMkLst>
          <pc:docMk/>
          <pc:sldMk cId="3984500167" sldId="565"/>
        </pc:sldMkLst>
        <pc:spChg chg="mod">
          <ac:chgData name="Romain Rachenne" userId="d05ffb5d262588ec" providerId="LiveId" clId="{72765A48-0EA4-4F16-B95D-3F51A50B5094}" dt="2024-12-18T09:48:23.844" v="797" actId="2711"/>
          <ac:spMkLst>
            <pc:docMk/>
            <pc:sldMk cId="3984500167" sldId="565"/>
            <ac:spMk id="2" creationId="{A646DDA9-25FF-1C18-E30B-7E94DD19C2D6}"/>
          </ac:spMkLst>
        </pc:spChg>
        <pc:spChg chg="add del">
          <ac:chgData name="Romain Rachenne" userId="d05ffb5d262588ec" providerId="LiveId" clId="{72765A48-0EA4-4F16-B95D-3F51A50B5094}" dt="2024-12-18T09:04:43.190" v="677" actId="26606"/>
          <ac:spMkLst>
            <pc:docMk/>
            <pc:sldMk cId="3984500167" sldId="565"/>
            <ac:spMk id="13" creationId="{BB2B8762-61F0-4F1B-9364-D633EE9D6AF5}"/>
          </ac:spMkLst>
        </pc:spChg>
        <pc:spChg chg="add del">
          <ac:chgData name="Romain Rachenne" userId="d05ffb5d262588ec" providerId="LiveId" clId="{72765A48-0EA4-4F16-B95D-3F51A50B5094}" dt="2024-12-18T09:04:43.190" v="677" actId="26606"/>
          <ac:spMkLst>
            <pc:docMk/>
            <pc:sldMk cId="3984500167" sldId="565"/>
            <ac:spMk id="15" creationId="{E97675C8-1328-460C-9EBF-6B446B67EAD3}"/>
          </ac:spMkLst>
        </pc:spChg>
        <pc:spChg chg="add del">
          <ac:chgData name="Romain Rachenne" userId="d05ffb5d262588ec" providerId="LiveId" clId="{72765A48-0EA4-4F16-B95D-3F51A50B5094}" dt="2024-12-18T09:04:43.190" v="677" actId="26606"/>
          <ac:spMkLst>
            <pc:docMk/>
            <pc:sldMk cId="3984500167" sldId="565"/>
            <ac:spMk id="19" creationId="{C6417104-D4C1-4710-9982-2154A7F48492}"/>
          </ac:spMkLst>
        </pc:spChg>
        <pc:spChg chg="add del">
          <ac:chgData name="Romain Rachenne" userId="d05ffb5d262588ec" providerId="LiveId" clId="{72765A48-0EA4-4F16-B95D-3F51A50B5094}" dt="2024-12-18T09:04:43.190" v="677" actId="26606"/>
          <ac:spMkLst>
            <pc:docMk/>
            <pc:sldMk cId="3984500167" sldId="565"/>
            <ac:spMk id="21" creationId="{626F1402-2DEC-4071-84AF-350C7BF00D43}"/>
          </ac:spMkLst>
        </pc:spChg>
        <pc:spChg chg="add del">
          <ac:chgData name="Romain Rachenne" userId="d05ffb5d262588ec" providerId="LiveId" clId="{72765A48-0EA4-4F16-B95D-3F51A50B5094}" dt="2024-12-18T09:04:43.190" v="677" actId="26606"/>
          <ac:spMkLst>
            <pc:docMk/>
            <pc:sldMk cId="3984500167" sldId="565"/>
            <ac:spMk id="25" creationId="{DA52A394-10F4-4AA5-90E4-634D1E919DBA}"/>
          </ac:spMkLst>
        </pc:spChg>
        <pc:spChg chg="add del">
          <ac:chgData name="Romain Rachenne" userId="d05ffb5d262588ec" providerId="LiveId" clId="{72765A48-0EA4-4F16-B95D-3F51A50B5094}" dt="2024-12-18T09:04:43.190" v="677" actId="26606"/>
          <ac:spMkLst>
            <pc:docMk/>
            <pc:sldMk cId="3984500167" sldId="565"/>
            <ac:spMk id="27" creationId="{07BDDC51-8BB2-42BE-8EA8-39B3E9AC1EF6}"/>
          </ac:spMkLst>
        </pc:spChg>
        <pc:spChg chg="add">
          <ac:chgData name="Romain Rachenne" userId="d05ffb5d262588ec" providerId="LiveId" clId="{72765A48-0EA4-4F16-B95D-3F51A50B5094}" dt="2024-12-18T09:04:43.190" v="677" actId="26606"/>
          <ac:spMkLst>
            <pc:docMk/>
            <pc:sldMk cId="3984500167" sldId="565"/>
            <ac:spMk id="32" creationId="{BB2B8762-61F0-4F1B-9364-D633EE9D6AF5}"/>
          </ac:spMkLst>
        </pc:spChg>
        <pc:spChg chg="add">
          <ac:chgData name="Romain Rachenne" userId="d05ffb5d262588ec" providerId="LiveId" clId="{72765A48-0EA4-4F16-B95D-3F51A50B5094}" dt="2024-12-18T09:04:43.190" v="677" actId="26606"/>
          <ac:spMkLst>
            <pc:docMk/>
            <pc:sldMk cId="3984500167" sldId="565"/>
            <ac:spMk id="34" creationId="{E97675C8-1328-460C-9EBF-6B446B67EAD3}"/>
          </ac:spMkLst>
        </pc:spChg>
        <pc:spChg chg="add">
          <ac:chgData name="Romain Rachenne" userId="d05ffb5d262588ec" providerId="LiveId" clId="{72765A48-0EA4-4F16-B95D-3F51A50B5094}" dt="2024-12-18T09:04:43.190" v="677" actId="26606"/>
          <ac:spMkLst>
            <pc:docMk/>
            <pc:sldMk cId="3984500167" sldId="565"/>
            <ac:spMk id="38" creationId="{2AD83CFE-1CA3-4832-A4B9-C48CD1347C03}"/>
          </ac:spMkLst>
        </pc:spChg>
        <pc:spChg chg="add">
          <ac:chgData name="Romain Rachenne" userId="d05ffb5d262588ec" providerId="LiveId" clId="{72765A48-0EA4-4F16-B95D-3F51A50B5094}" dt="2024-12-18T09:04:43.190" v="677" actId="26606"/>
          <ac:spMkLst>
            <pc:docMk/>
            <pc:sldMk cId="3984500167" sldId="565"/>
            <ac:spMk id="40" creationId="{BC98641C-7F74-435D-996F-A4387A3C3C26}"/>
          </ac:spMkLst>
        </pc:spChg>
        <pc:spChg chg="add">
          <ac:chgData name="Romain Rachenne" userId="d05ffb5d262588ec" providerId="LiveId" clId="{72765A48-0EA4-4F16-B95D-3F51A50B5094}" dt="2024-12-18T09:04:43.190" v="677" actId="26606"/>
          <ac:spMkLst>
            <pc:docMk/>
            <pc:sldMk cId="3984500167" sldId="565"/>
            <ac:spMk id="42" creationId="{F530C0F6-C8DF-4539-B30C-8105DB618C20}"/>
          </ac:spMkLst>
        </pc:spChg>
        <pc:spChg chg="add">
          <ac:chgData name="Romain Rachenne" userId="d05ffb5d262588ec" providerId="LiveId" clId="{72765A48-0EA4-4F16-B95D-3F51A50B5094}" dt="2024-12-18T09:04:43.190" v="677" actId="26606"/>
          <ac:spMkLst>
            <pc:docMk/>
            <pc:sldMk cId="3984500167" sldId="565"/>
            <ac:spMk id="44" creationId="{BAE51241-AA8B-4B82-9C59-6738DB85674C}"/>
          </ac:spMkLst>
        </pc:spChg>
        <pc:grpChg chg="ord">
          <ac:chgData name="Romain Rachenne" userId="d05ffb5d262588ec" providerId="LiveId" clId="{72765A48-0EA4-4F16-B95D-3F51A50B5094}" dt="2024-12-18T09:04:43.190" v="677" actId="26606"/>
          <ac:grpSpMkLst>
            <pc:docMk/>
            <pc:sldMk cId="3984500167" sldId="565"/>
            <ac:grpSpMk id="3" creationId="{323E143D-4E94-EE04-2C05-1E56611E5373}"/>
          </ac:grpSpMkLst>
        </pc:grpChg>
        <pc:picChg chg="del">
          <ac:chgData name="Romain Rachenne" userId="d05ffb5d262588ec" providerId="LiveId" clId="{72765A48-0EA4-4F16-B95D-3F51A50B5094}" dt="2024-12-18T08:34:17.550" v="85" actId="478"/>
          <ac:picMkLst>
            <pc:docMk/>
            <pc:sldMk cId="3984500167" sldId="565"/>
            <ac:picMk id="4" creationId="{2A212B10-F082-5B0F-3154-2E9EF7944EFE}"/>
          </ac:picMkLst>
        </pc:picChg>
        <pc:picChg chg="add mod">
          <ac:chgData name="Romain Rachenne" userId="d05ffb5d262588ec" providerId="LiveId" clId="{72765A48-0EA4-4F16-B95D-3F51A50B5094}" dt="2024-12-18T09:04:43.190" v="677" actId="26606"/>
          <ac:picMkLst>
            <pc:docMk/>
            <pc:sldMk cId="3984500167" sldId="565"/>
            <ac:picMk id="9" creationId="{9EE2E46B-7B05-AA18-D5EB-FC0E2BD09916}"/>
          </ac:picMkLst>
        </pc:picChg>
        <pc:cxnChg chg="add del">
          <ac:chgData name="Romain Rachenne" userId="d05ffb5d262588ec" providerId="LiveId" clId="{72765A48-0EA4-4F16-B95D-3F51A50B5094}" dt="2024-12-18T09:04:43.190" v="677" actId="26606"/>
          <ac:cxnSpMkLst>
            <pc:docMk/>
            <pc:sldMk cId="3984500167" sldId="565"/>
            <ac:cxnSpMk id="17" creationId="{514EE78B-AF71-4195-A01B-F1165D9233BF}"/>
          </ac:cxnSpMkLst>
        </pc:cxnChg>
        <pc:cxnChg chg="add del">
          <ac:chgData name="Romain Rachenne" userId="d05ffb5d262588ec" providerId="LiveId" clId="{72765A48-0EA4-4F16-B95D-3F51A50B5094}" dt="2024-12-18T09:04:43.190" v="677" actId="26606"/>
          <ac:cxnSpMkLst>
            <pc:docMk/>
            <pc:sldMk cId="3984500167" sldId="565"/>
            <ac:cxnSpMk id="23" creationId="{04733B62-1719-4677-A612-CA0AC0AD7482}"/>
          </ac:cxnSpMkLst>
        </pc:cxnChg>
        <pc:cxnChg chg="add">
          <ac:chgData name="Romain Rachenne" userId="d05ffb5d262588ec" providerId="LiveId" clId="{72765A48-0EA4-4F16-B95D-3F51A50B5094}" dt="2024-12-18T09:04:43.190" v="677" actId="26606"/>
          <ac:cxnSpMkLst>
            <pc:docMk/>
            <pc:sldMk cId="3984500167" sldId="565"/>
            <ac:cxnSpMk id="36" creationId="{514EE78B-AF71-4195-A01B-F1165D9233BF}"/>
          </ac:cxnSpMkLst>
        </pc:cxnChg>
      </pc:sldChg>
      <pc:sldChg chg="addSp delSp modSp add mod ord setBg delDesignElem">
        <pc:chgData name="Romain Rachenne" userId="d05ffb5d262588ec" providerId="LiveId" clId="{72765A48-0EA4-4F16-B95D-3F51A50B5094}" dt="2024-12-18T09:48:13.785" v="794" actId="2711"/>
        <pc:sldMkLst>
          <pc:docMk/>
          <pc:sldMk cId="320022213" sldId="566"/>
        </pc:sldMkLst>
        <pc:spChg chg="mod">
          <ac:chgData name="Romain Rachenne" userId="d05ffb5d262588ec" providerId="LiveId" clId="{72765A48-0EA4-4F16-B95D-3F51A50B5094}" dt="2024-12-18T09:48:13.785" v="794" actId="2711"/>
          <ac:spMkLst>
            <pc:docMk/>
            <pc:sldMk cId="320022213" sldId="566"/>
            <ac:spMk id="2" creationId="{DAAF816E-8EF6-132D-4A79-7A6E89AE4131}"/>
          </ac:spMkLst>
        </pc:spChg>
        <pc:spChg chg="del">
          <ac:chgData name="Romain Rachenne" userId="d05ffb5d262588ec" providerId="LiveId" clId="{72765A48-0EA4-4F16-B95D-3F51A50B5094}" dt="2024-12-18T08:40:54.531" v="130"/>
          <ac:spMkLst>
            <pc:docMk/>
            <pc:sldMk cId="320022213" sldId="566"/>
            <ac:spMk id="13" creationId="{704E862C-5D6D-B260-79CF-620B9CD2ECB6}"/>
          </ac:spMkLst>
        </pc:spChg>
        <pc:spChg chg="add del">
          <ac:chgData name="Romain Rachenne" userId="d05ffb5d262588ec" providerId="LiveId" clId="{72765A48-0EA4-4F16-B95D-3F51A50B5094}" dt="2024-12-18T08:41:07.518" v="134" actId="26606"/>
          <ac:spMkLst>
            <pc:docMk/>
            <pc:sldMk cId="320022213" sldId="566"/>
            <ac:spMk id="14" creationId="{BB2B8762-61F0-4F1B-9364-D633EE9D6AF5}"/>
          </ac:spMkLst>
        </pc:spChg>
        <pc:spChg chg="del">
          <ac:chgData name="Romain Rachenne" userId="d05ffb5d262588ec" providerId="LiveId" clId="{72765A48-0EA4-4F16-B95D-3F51A50B5094}" dt="2024-12-18T08:40:54.531" v="130"/>
          <ac:spMkLst>
            <pc:docMk/>
            <pc:sldMk cId="320022213" sldId="566"/>
            <ac:spMk id="15" creationId="{FB8EE9FE-43B0-8444-2771-F75EC03688A0}"/>
          </ac:spMkLst>
        </pc:spChg>
        <pc:spChg chg="add del">
          <ac:chgData name="Romain Rachenne" userId="d05ffb5d262588ec" providerId="LiveId" clId="{72765A48-0EA4-4F16-B95D-3F51A50B5094}" dt="2024-12-18T08:41:07.518" v="134" actId="26606"/>
          <ac:spMkLst>
            <pc:docMk/>
            <pc:sldMk cId="320022213" sldId="566"/>
            <ac:spMk id="16" creationId="{E97675C8-1328-460C-9EBF-6B446B67EAD3}"/>
          </ac:spMkLst>
        </pc:spChg>
        <pc:spChg chg="del">
          <ac:chgData name="Romain Rachenne" userId="d05ffb5d262588ec" providerId="LiveId" clId="{72765A48-0EA4-4F16-B95D-3F51A50B5094}" dt="2024-12-18T08:40:54.531" v="130"/>
          <ac:spMkLst>
            <pc:docMk/>
            <pc:sldMk cId="320022213" sldId="566"/>
            <ac:spMk id="19" creationId="{D0CE472E-7859-2AEE-ED97-D75A6F923ED6}"/>
          </ac:spMkLst>
        </pc:spChg>
        <pc:spChg chg="add del">
          <ac:chgData name="Romain Rachenne" userId="d05ffb5d262588ec" providerId="LiveId" clId="{72765A48-0EA4-4F16-B95D-3F51A50B5094}" dt="2024-12-18T08:41:07.518" v="134" actId="26606"/>
          <ac:spMkLst>
            <pc:docMk/>
            <pc:sldMk cId="320022213" sldId="566"/>
            <ac:spMk id="20" creationId="{C6417104-D4C1-4710-9982-2154A7F48492}"/>
          </ac:spMkLst>
        </pc:spChg>
        <pc:spChg chg="del">
          <ac:chgData name="Romain Rachenne" userId="d05ffb5d262588ec" providerId="LiveId" clId="{72765A48-0EA4-4F16-B95D-3F51A50B5094}" dt="2024-12-18T08:40:54.531" v="130"/>
          <ac:spMkLst>
            <pc:docMk/>
            <pc:sldMk cId="320022213" sldId="566"/>
            <ac:spMk id="21" creationId="{ADEBA2F9-9DFD-55E0-2DB8-17550C33C531}"/>
          </ac:spMkLst>
        </pc:spChg>
        <pc:spChg chg="add del">
          <ac:chgData name="Romain Rachenne" userId="d05ffb5d262588ec" providerId="LiveId" clId="{72765A48-0EA4-4F16-B95D-3F51A50B5094}" dt="2024-12-18T08:41:07.518" v="134" actId="26606"/>
          <ac:spMkLst>
            <pc:docMk/>
            <pc:sldMk cId="320022213" sldId="566"/>
            <ac:spMk id="22" creationId="{626F1402-2DEC-4071-84AF-350C7BF00D43}"/>
          </ac:spMkLst>
        </pc:spChg>
        <pc:spChg chg="del">
          <ac:chgData name="Romain Rachenne" userId="d05ffb5d262588ec" providerId="LiveId" clId="{72765A48-0EA4-4F16-B95D-3F51A50B5094}" dt="2024-12-18T08:40:54.531" v="130"/>
          <ac:spMkLst>
            <pc:docMk/>
            <pc:sldMk cId="320022213" sldId="566"/>
            <ac:spMk id="25" creationId="{22EC67C7-2DF7-44E6-71C5-297705AA12B3}"/>
          </ac:spMkLst>
        </pc:spChg>
        <pc:spChg chg="add del">
          <ac:chgData name="Romain Rachenne" userId="d05ffb5d262588ec" providerId="LiveId" clId="{72765A48-0EA4-4F16-B95D-3F51A50B5094}" dt="2024-12-18T08:41:07.518" v="134" actId="26606"/>
          <ac:spMkLst>
            <pc:docMk/>
            <pc:sldMk cId="320022213" sldId="566"/>
            <ac:spMk id="26" creationId="{DA52A394-10F4-4AA5-90E4-634D1E919DBA}"/>
          </ac:spMkLst>
        </pc:spChg>
        <pc:spChg chg="del">
          <ac:chgData name="Romain Rachenne" userId="d05ffb5d262588ec" providerId="LiveId" clId="{72765A48-0EA4-4F16-B95D-3F51A50B5094}" dt="2024-12-18T08:40:54.531" v="130"/>
          <ac:spMkLst>
            <pc:docMk/>
            <pc:sldMk cId="320022213" sldId="566"/>
            <ac:spMk id="27" creationId="{FEF4D3AD-BCFC-4991-B9D5-0B6339A006F8}"/>
          </ac:spMkLst>
        </pc:spChg>
        <pc:spChg chg="add del">
          <ac:chgData name="Romain Rachenne" userId="d05ffb5d262588ec" providerId="LiveId" clId="{72765A48-0EA4-4F16-B95D-3F51A50B5094}" dt="2024-12-18T08:41:07.518" v="134" actId="26606"/>
          <ac:spMkLst>
            <pc:docMk/>
            <pc:sldMk cId="320022213" sldId="566"/>
            <ac:spMk id="28" creationId="{07BDDC51-8BB2-42BE-8EA8-39B3E9AC1EF6}"/>
          </ac:spMkLst>
        </pc:spChg>
        <pc:spChg chg="add">
          <ac:chgData name="Romain Rachenne" userId="d05ffb5d262588ec" providerId="LiveId" clId="{72765A48-0EA4-4F16-B95D-3F51A50B5094}" dt="2024-12-18T08:41:07.527" v="135" actId="26606"/>
          <ac:spMkLst>
            <pc:docMk/>
            <pc:sldMk cId="320022213" sldId="566"/>
            <ac:spMk id="30" creationId="{BB2B8762-61F0-4F1B-9364-D633EE9D6AF5}"/>
          </ac:spMkLst>
        </pc:spChg>
        <pc:spChg chg="add">
          <ac:chgData name="Romain Rachenne" userId="d05ffb5d262588ec" providerId="LiveId" clId="{72765A48-0EA4-4F16-B95D-3F51A50B5094}" dt="2024-12-18T08:41:07.527" v="135" actId="26606"/>
          <ac:spMkLst>
            <pc:docMk/>
            <pc:sldMk cId="320022213" sldId="566"/>
            <ac:spMk id="31" creationId="{E97675C8-1328-460C-9EBF-6B446B67EAD3}"/>
          </ac:spMkLst>
        </pc:spChg>
        <pc:spChg chg="add">
          <ac:chgData name="Romain Rachenne" userId="d05ffb5d262588ec" providerId="LiveId" clId="{72765A48-0EA4-4F16-B95D-3F51A50B5094}" dt="2024-12-18T08:41:07.527" v="135" actId="26606"/>
          <ac:spMkLst>
            <pc:docMk/>
            <pc:sldMk cId="320022213" sldId="566"/>
            <ac:spMk id="33" creationId="{2AD83CFE-1CA3-4832-A4B9-C48CD1347C03}"/>
          </ac:spMkLst>
        </pc:spChg>
        <pc:spChg chg="add">
          <ac:chgData name="Romain Rachenne" userId="d05ffb5d262588ec" providerId="LiveId" clId="{72765A48-0EA4-4F16-B95D-3F51A50B5094}" dt="2024-12-18T08:41:07.527" v="135" actId="26606"/>
          <ac:spMkLst>
            <pc:docMk/>
            <pc:sldMk cId="320022213" sldId="566"/>
            <ac:spMk id="34" creationId="{BC98641C-7F74-435D-996F-A4387A3C3C26}"/>
          </ac:spMkLst>
        </pc:spChg>
        <pc:spChg chg="add">
          <ac:chgData name="Romain Rachenne" userId="d05ffb5d262588ec" providerId="LiveId" clId="{72765A48-0EA4-4F16-B95D-3F51A50B5094}" dt="2024-12-18T08:41:07.527" v="135" actId="26606"/>
          <ac:spMkLst>
            <pc:docMk/>
            <pc:sldMk cId="320022213" sldId="566"/>
            <ac:spMk id="35" creationId="{F530C0F6-C8DF-4539-B30C-8105DB618C20}"/>
          </ac:spMkLst>
        </pc:spChg>
        <pc:spChg chg="add">
          <ac:chgData name="Romain Rachenne" userId="d05ffb5d262588ec" providerId="LiveId" clId="{72765A48-0EA4-4F16-B95D-3F51A50B5094}" dt="2024-12-18T08:41:07.527" v="135" actId="26606"/>
          <ac:spMkLst>
            <pc:docMk/>
            <pc:sldMk cId="320022213" sldId="566"/>
            <ac:spMk id="36" creationId="{BAE51241-AA8B-4B82-9C59-6738DB85674C}"/>
          </ac:spMkLst>
        </pc:spChg>
        <pc:grpChg chg="ord">
          <ac:chgData name="Romain Rachenne" userId="d05ffb5d262588ec" providerId="LiveId" clId="{72765A48-0EA4-4F16-B95D-3F51A50B5094}" dt="2024-12-18T08:41:07.527" v="135" actId="26606"/>
          <ac:grpSpMkLst>
            <pc:docMk/>
            <pc:sldMk cId="320022213" sldId="566"/>
            <ac:grpSpMk id="3" creationId="{A4CF0396-C5E4-D337-5432-656CA731C0F9}"/>
          </ac:grpSpMkLst>
        </pc:grpChg>
        <pc:picChg chg="add mod">
          <ac:chgData name="Romain Rachenne" userId="d05ffb5d262588ec" providerId="LiveId" clId="{72765A48-0EA4-4F16-B95D-3F51A50B5094}" dt="2024-12-18T08:41:18.062" v="139" actId="1076"/>
          <ac:picMkLst>
            <pc:docMk/>
            <pc:sldMk cId="320022213" sldId="566"/>
            <ac:picMk id="4" creationId="{6FCEA985-F836-5EFF-185D-89BA066A5FFA}"/>
          </ac:picMkLst>
        </pc:picChg>
        <pc:picChg chg="del mod">
          <ac:chgData name="Romain Rachenne" userId="d05ffb5d262588ec" providerId="LiveId" clId="{72765A48-0EA4-4F16-B95D-3F51A50B5094}" dt="2024-12-18T08:41:11.136" v="136" actId="478"/>
          <ac:picMkLst>
            <pc:docMk/>
            <pc:sldMk cId="320022213" sldId="566"/>
            <ac:picMk id="9" creationId="{4E718C9A-2FE9-FF3E-D09E-786F6D28A9CA}"/>
          </ac:picMkLst>
        </pc:picChg>
        <pc:cxnChg chg="del">
          <ac:chgData name="Romain Rachenne" userId="d05ffb5d262588ec" providerId="LiveId" clId="{72765A48-0EA4-4F16-B95D-3F51A50B5094}" dt="2024-12-18T08:40:54.531" v="130"/>
          <ac:cxnSpMkLst>
            <pc:docMk/>
            <pc:sldMk cId="320022213" sldId="566"/>
            <ac:cxnSpMk id="17" creationId="{151926C1-8825-E9D5-D313-8B7EC40DF4D4}"/>
          </ac:cxnSpMkLst>
        </pc:cxnChg>
        <pc:cxnChg chg="add del">
          <ac:chgData name="Romain Rachenne" userId="d05ffb5d262588ec" providerId="LiveId" clId="{72765A48-0EA4-4F16-B95D-3F51A50B5094}" dt="2024-12-18T08:41:07.518" v="134" actId="26606"/>
          <ac:cxnSpMkLst>
            <pc:docMk/>
            <pc:sldMk cId="320022213" sldId="566"/>
            <ac:cxnSpMk id="18" creationId="{514EE78B-AF71-4195-A01B-F1165D9233BF}"/>
          </ac:cxnSpMkLst>
        </pc:cxnChg>
        <pc:cxnChg chg="del">
          <ac:chgData name="Romain Rachenne" userId="d05ffb5d262588ec" providerId="LiveId" clId="{72765A48-0EA4-4F16-B95D-3F51A50B5094}" dt="2024-12-18T08:40:54.531" v="130"/>
          <ac:cxnSpMkLst>
            <pc:docMk/>
            <pc:sldMk cId="320022213" sldId="566"/>
            <ac:cxnSpMk id="23" creationId="{87FAC9B9-BCAA-06AD-51EB-7979C4CEBA01}"/>
          </ac:cxnSpMkLst>
        </pc:cxnChg>
        <pc:cxnChg chg="add del">
          <ac:chgData name="Romain Rachenne" userId="d05ffb5d262588ec" providerId="LiveId" clId="{72765A48-0EA4-4F16-B95D-3F51A50B5094}" dt="2024-12-18T08:41:07.518" v="134" actId="26606"/>
          <ac:cxnSpMkLst>
            <pc:docMk/>
            <pc:sldMk cId="320022213" sldId="566"/>
            <ac:cxnSpMk id="24" creationId="{04733B62-1719-4677-A612-CA0AC0AD7482}"/>
          </ac:cxnSpMkLst>
        </pc:cxnChg>
        <pc:cxnChg chg="add">
          <ac:chgData name="Romain Rachenne" userId="d05ffb5d262588ec" providerId="LiveId" clId="{72765A48-0EA4-4F16-B95D-3F51A50B5094}" dt="2024-12-18T08:41:07.527" v="135" actId="26606"/>
          <ac:cxnSpMkLst>
            <pc:docMk/>
            <pc:sldMk cId="320022213" sldId="566"/>
            <ac:cxnSpMk id="32" creationId="{514EE78B-AF71-4195-A01B-F1165D9233BF}"/>
          </ac:cxnSpMkLst>
        </pc:cxnChg>
      </pc:sldChg>
      <pc:sldChg chg="addSp delSp modSp add mod ord setBg delDesignElem">
        <pc:chgData name="Romain Rachenne" userId="d05ffb5d262588ec" providerId="LiveId" clId="{72765A48-0EA4-4F16-B95D-3F51A50B5094}" dt="2024-12-18T09:48:01.719" v="792" actId="2711"/>
        <pc:sldMkLst>
          <pc:docMk/>
          <pc:sldMk cId="422128429" sldId="567"/>
        </pc:sldMkLst>
        <pc:spChg chg="mod">
          <ac:chgData name="Romain Rachenne" userId="d05ffb5d262588ec" providerId="LiveId" clId="{72765A48-0EA4-4F16-B95D-3F51A50B5094}" dt="2024-12-18T09:48:01.719" v="792" actId="2711"/>
          <ac:spMkLst>
            <pc:docMk/>
            <pc:sldMk cId="422128429" sldId="567"/>
            <ac:spMk id="2" creationId="{C36D243C-EF2A-0DA4-818F-B23758E97FAE}"/>
          </ac:spMkLst>
        </pc:spChg>
        <pc:spChg chg="add">
          <ac:chgData name="Romain Rachenne" userId="d05ffb5d262588ec" providerId="LiveId" clId="{72765A48-0EA4-4F16-B95D-3F51A50B5094}" dt="2024-12-18T09:00:01.468" v="615" actId="26606"/>
          <ac:spMkLst>
            <pc:docMk/>
            <pc:sldMk cId="422128429" sldId="567"/>
            <ac:spMk id="13" creationId="{BB2B8762-61F0-4F1B-9364-D633EE9D6AF5}"/>
          </ac:spMkLst>
        </pc:spChg>
        <pc:spChg chg="add">
          <ac:chgData name="Romain Rachenne" userId="d05ffb5d262588ec" providerId="LiveId" clId="{72765A48-0EA4-4F16-B95D-3F51A50B5094}" dt="2024-12-18T09:00:01.468" v="615" actId="26606"/>
          <ac:spMkLst>
            <pc:docMk/>
            <pc:sldMk cId="422128429" sldId="567"/>
            <ac:spMk id="15" creationId="{E97675C8-1328-460C-9EBF-6B446B67EAD3}"/>
          </ac:spMkLst>
        </pc:spChg>
        <pc:spChg chg="add">
          <ac:chgData name="Romain Rachenne" userId="d05ffb5d262588ec" providerId="LiveId" clId="{72765A48-0EA4-4F16-B95D-3F51A50B5094}" dt="2024-12-18T09:00:01.468" v="615" actId="26606"/>
          <ac:spMkLst>
            <pc:docMk/>
            <pc:sldMk cId="422128429" sldId="567"/>
            <ac:spMk id="19" creationId="{2AD83CFE-1CA3-4832-A4B9-C48CD1347C03}"/>
          </ac:spMkLst>
        </pc:spChg>
        <pc:spChg chg="add">
          <ac:chgData name="Romain Rachenne" userId="d05ffb5d262588ec" providerId="LiveId" clId="{72765A48-0EA4-4F16-B95D-3F51A50B5094}" dt="2024-12-18T09:00:01.468" v="615" actId="26606"/>
          <ac:spMkLst>
            <pc:docMk/>
            <pc:sldMk cId="422128429" sldId="567"/>
            <ac:spMk id="21" creationId="{BC98641C-7F74-435D-996F-A4387A3C3C26}"/>
          </ac:spMkLst>
        </pc:spChg>
        <pc:spChg chg="add">
          <ac:chgData name="Romain Rachenne" userId="d05ffb5d262588ec" providerId="LiveId" clId="{72765A48-0EA4-4F16-B95D-3F51A50B5094}" dt="2024-12-18T09:00:01.468" v="615" actId="26606"/>
          <ac:spMkLst>
            <pc:docMk/>
            <pc:sldMk cId="422128429" sldId="567"/>
            <ac:spMk id="23" creationId="{F530C0F6-C8DF-4539-B30C-8105DB618C20}"/>
          </ac:spMkLst>
        </pc:spChg>
        <pc:spChg chg="add">
          <ac:chgData name="Romain Rachenne" userId="d05ffb5d262588ec" providerId="LiveId" clId="{72765A48-0EA4-4F16-B95D-3F51A50B5094}" dt="2024-12-18T09:00:01.468" v="615" actId="26606"/>
          <ac:spMkLst>
            <pc:docMk/>
            <pc:sldMk cId="422128429" sldId="567"/>
            <ac:spMk id="25" creationId="{BAE51241-AA8B-4B82-9C59-6738DB85674C}"/>
          </ac:spMkLst>
        </pc:spChg>
        <pc:spChg chg="del">
          <ac:chgData name="Romain Rachenne" userId="d05ffb5d262588ec" providerId="LiveId" clId="{72765A48-0EA4-4F16-B95D-3F51A50B5094}" dt="2024-12-18T08:59:42.953" v="602"/>
          <ac:spMkLst>
            <pc:docMk/>
            <pc:sldMk cId="422128429" sldId="567"/>
            <ac:spMk id="30" creationId="{3CAC17BA-B150-5FC8-BBF7-89876FC00EB5}"/>
          </ac:spMkLst>
        </pc:spChg>
        <pc:spChg chg="del">
          <ac:chgData name="Romain Rachenne" userId="d05ffb5d262588ec" providerId="LiveId" clId="{72765A48-0EA4-4F16-B95D-3F51A50B5094}" dt="2024-12-18T08:59:42.953" v="602"/>
          <ac:spMkLst>
            <pc:docMk/>
            <pc:sldMk cId="422128429" sldId="567"/>
            <ac:spMk id="31" creationId="{4DF5EF2E-EDA0-6FF9-B8BF-D0431159A99C}"/>
          </ac:spMkLst>
        </pc:spChg>
        <pc:spChg chg="del">
          <ac:chgData name="Romain Rachenne" userId="d05ffb5d262588ec" providerId="LiveId" clId="{72765A48-0EA4-4F16-B95D-3F51A50B5094}" dt="2024-12-18T08:59:42.953" v="602"/>
          <ac:spMkLst>
            <pc:docMk/>
            <pc:sldMk cId="422128429" sldId="567"/>
            <ac:spMk id="33" creationId="{369C0172-09B9-2CDC-6532-0D82825256B5}"/>
          </ac:spMkLst>
        </pc:spChg>
        <pc:spChg chg="del">
          <ac:chgData name="Romain Rachenne" userId="d05ffb5d262588ec" providerId="LiveId" clId="{72765A48-0EA4-4F16-B95D-3F51A50B5094}" dt="2024-12-18T08:59:42.953" v="602"/>
          <ac:spMkLst>
            <pc:docMk/>
            <pc:sldMk cId="422128429" sldId="567"/>
            <ac:spMk id="34" creationId="{57BBDC2E-FB2A-4940-B99B-16E298A29CAB}"/>
          </ac:spMkLst>
        </pc:spChg>
        <pc:spChg chg="del">
          <ac:chgData name="Romain Rachenne" userId="d05ffb5d262588ec" providerId="LiveId" clId="{72765A48-0EA4-4F16-B95D-3F51A50B5094}" dt="2024-12-18T08:59:42.953" v="602"/>
          <ac:spMkLst>
            <pc:docMk/>
            <pc:sldMk cId="422128429" sldId="567"/>
            <ac:spMk id="35" creationId="{AE945577-596A-259E-60CD-E33CC7D03240}"/>
          </ac:spMkLst>
        </pc:spChg>
        <pc:spChg chg="del">
          <ac:chgData name="Romain Rachenne" userId="d05ffb5d262588ec" providerId="LiveId" clId="{72765A48-0EA4-4F16-B95D-3F51A50B5094}" dt="2024-12-18T08:59:42.953" v="602"/>
          <ac:spMkLst>
            <pc:docMk/>
            <pc:sldMk cId="422128429" sldId="567"/>
            <ac:spMk id="36" creationId="{7ECEB913-D3F2-F1CB-2011-3C71182A3D4F}"/>
          </ac:spMkLst>
        </pc:spChg>
        <pc:grpChg chg="ord">
          <ac:chgData name="Romain Rachenne" userId="d05ffb5d262588ec" providerId="LiveId" clId="{72765A48-0EA4-4F16-B95D-3F51A50B5094}" dt="2024-12-18T09:00:01.468" v="615" actId="26606"/>
          <ac:grpSpMkLst>
            <pc:docMk/>
            <pc:sldMk cId="422128429" sldId="567"/>
            <ac:grpSpMk id="3" creationId="{6D3BD73C-55C1-28B8-8E6C-55E7C7C15ADD}"/>
          </ac:grpSpMkLst>
        </pc:grpChg>
        <pc:picChg chg="del mod">
          <ac:chgData name="Romain Rachenne" userId="d05ffb5d262588ec" providerId="LiveId" clId="{72765A48-0EA4-4F16-B95D-3F51A50B5094}" dt="2024-12-18T09:00:13.483" v="633" actId="478"/>
          <ac:picMkLst>
            <pc:docMk/>
            <pc:sldMk cId="422128429" sldId="567"/>
            <ac:picMk id="4" creationId="{8589F94B-0E9B-9967-5F80-235042DD3D00}"/>
          </ac:picMkLst>
        </pc:picChg>
        <pc:picChg chg="add mod ord">
          <ac:chgData name="Romain Rachenne" userId="d05ffb5d262588ec" providerId="LiveId" clId="{72765A48-0EA4-4F16-B95D-3F51A50B5094}" dt="2024-12-18T09:00:25.483" v="644" actId="1076"/>
          <ac:picMkLst>
            <pc:docMk/>
            <pc:sldMk cId="422128429" sldId="567"/>
            <ac:picMk id="9" creationId="{71D7547A-32BD-87BB-79B4-7A78597073CF}"/>
          </ac:picMkLst>
        </pc:picChg>
        <pc:cxnChg chg="add">
          <ac:chgData name="Romain Rachenne" userId="d05ffb5d262588ec" providerId="LiveId" clId="{72765A48-0EA4-4F16-B95D-3F51A50B5094}" dt="2024-12-18T09:00:01.468" v="615" actId="26606"/>
          <ac:cxnSpMkLst>
            <pc:docMk/>
            <pc:sldMk cId="422128429" sldId="567"/>
            <ac:cxnSpMk id="17" creationId="{514EE78B-AF71-4195-A01B-F1165D9233BF}"/>
          </ac:cxnSpMkLst>
        </pc:cxnChg>
        <pc:cxnChg chg="del">
          <ac:chgData name="Romain Rachenne" userId="d05ffb5d262588ec" providerId="LiveId" clId="{72765A48-0EA4-4F16-B95D-3F51A50B5094}" dt="2024-12-18T08:59:42.953" v="602"/>
          <ac:cxnSpMkLst>
            <pc:docMk/>
            <pc:sldMk cId="422128429" sldId="567"/>
            <ac:cxnSpMk id="32" creationId="{C218DE33-2061-78A9-196B-F19806AB2573}"/>
          </ac:cxnSpMkLst>
        </pc:cxnChg>
      </pc:sldChg>
      <pc:sldChg chg="modSp add mod ord">
        <pc:chgData name="Romain Rachenne" userId="d05ffb5d262588ec" providerId="LiveId" clId="{72765A48-0EA4-4F16-B95D-3F51A50B5094}" dt="2024-12-18T12:49:35.444" v="891" actId="20577"/>
        <pc:sldMkLst>
          <pc:docMk/>
          <pc:sldMk cId="362222091" sldId="568"/>
        </pc:sldMkLst>
        <pc:spChg chg="mod">
          <ac:chgData name="Romain Rachenne" userId="d05ffb5d262588ec" providerId="LiveId" clId="{72765A48-0EA4-4F16-B95D-3F51A50B5094}" dt="2024-12-18T12:48:54.172" v="881" actId="6549"/>
          <ac:spMkLst>
            <pc:docMk/>
            <pc:sldMk cId="362222091" sldId="568"/>
            <ac:spMk id="2" creationId="{676CD0C3-A0A9-689F-F199-F44B566013C7}"/>
          </ac:spMkLst>
        </pc:spChg>
        <pc:graphicFrameChg chg="mod">
          <ac:chgData name="Romain Rachenne" userId="d05ffb5d262588ec" providerId="LiveId" clId="{72765A48-0EA4-4F16-B95D-3F51A50B5094}" dt="2024-12-18T12:49:35.444" v="891" actId="20577"/>
          <ac:graphicFrameMkLst>
            <pc:docMk/>
            <pc:sldMk cId="362222091" sldId="568"/>
            <ac:graphicFrameMk id="5" creationId="{143FE140-F857-CEA6-2106-584BE463FBE0}"/>
          </ac:graphicFrameMkLst>
        </pc:graphicFrameChg>
      </pc:sldChg>
      <pc:sldChg chg="add del">
        <pc:chgData name="Romain Rachenne" userId="d05ffb5d262588ec" providerId="LiveId" clId="{72765A48-0EA4-4F16-B95D-3F51A50B5094}" dt="2024-12-18T09:52:54.050" v="847" actId="47"/>
        <pc:sldMkLst>
          <pc:docMk/>
          <pc:sldMk cId="3821991683" sldId="568"/>
        </pc:sldMkLst>
      </pc:sldChg>
      <pc:sldChg chg="add del">
        <pc:chgData name="Romain Rachenne" userId="d05ffb5d262588ec" providerId="LiveId" clId="{72765A48-0EA4-4F16-B95D-3F51A50B5094}" dt="2024-12-18T09:52:41.004" v="844"/>
        <pc:sldMkLst>
          <pc:docMk/>
          <pc:sldMk cId="638872301" sldId="569"/>
        </pc:sldMkLst>
      </pc:sldChg>
      <pc:sldChg chg="add del">
        <pc:chgData name="Romain Rachenne" userId="d05ffb5d262588ec" providerId="LiveId" clId="{72765A48-0EA4-4F16-B95D-3F51A50B5094}" dt="2024-12-18T09:52:40.541" v="843"/>
        <pc:sldMkLst>
          <pc:docMk/>
          <pc:sldMk cId="3876876506" sldId="570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06AFA3-996D-4AD0-BE5E-D502F03C27C3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DF44972-D84F-4075-89DE-4389CA7B1EFD}">
      <dgm:prSet/>
      <dgm:spPr/>
      <dgm:t>
        <a:bodyPr/>
        <a:lstStyle/>
        <a:p>
          <a:r>
            <a:rPr lang="fr-FR"/>
            <a:t>Exercice 1</a:t>
          </a:r>
          <a:endParaRPr lang="en-US"/>
        </a:p>
      </dgm:t>
    </dgm:pt>
    <dgm:pt modelId="{C8B509D1-798B-4B6B-A8CD-F26E3E137110}" type="parTrans" cxnId="{41CCA0E7-224A-470C-99CA-13987015CF45}">
      <dgm:prSet/>
      <dgm:spPr/>
      <dgm:t>
        <a:bodyPr/>
        <a:lstStyle/>
        <a:p>
          <a:endParaRPr lang="en-US"/>
        </a:p>
      </dgm:t>
    </dgm:pt>
    <dgm:pt modelId="{E53ED7E6-7198-4612-8C22-5C939598B862}" type="sibTrans" cxnId="{41CCA0E7-224A-470C-99CA-13987015CF45}">
      <dgm:prSet/>
      <dgm:spPr/>
      <dgm:t>
        <a:bodyPr/>
        <a:lstStyle/>
        <a:p>
          <a:endParaRPr lang="en-US"/>
        </a:p>
      </dgm:t>
    </dgm:pt>
    <dgm:pt modelId="{9BC02B30-8630-4EC4-99B7-B31B697D59C5}">
      <dgm:prSet/>
      <dgm:spPr/>
      <dgm:t>
        <a:bodyPr/>
        <a:lstStyle/>
        <a:p>
          <a:r>
            <a:rPr lang="fr-FR"/>
            <a:t>Exercice 2</a:t>
          </a:r>
          <a:endParaRPr lang="en-US"/>
        </a:p>
      </dgm:t>
    </dgm:pt>
    <dgm:pt modelId="{792D65F6-42C8-42B9-AA3A-D857DB4C3517}" type="parTrans" cxnId="{7E313959-FE62-4B84-B359-D17F60941B5C}">
      <dgm:prSet/>
      <dgm:spPr/>
      <dgm:t>
        <a:bodyPr/>
        <a:lstStyle/>
        <a:p>
          <a:endParaRPr lang="en-US"/>
        </a:p>
      </dgm:t>
    </dgm:pt>
    <dgm:pt modelId="{0D6CD7FC-9F08-442D-83C0-FC5FDDD1023E}" type="sibTrans" cxnId="{7E313959-FE62-4B84-B359-D17F60941B5C}">
      <dgm:prSet/>
      <dgm:spPr/>
      <dgm:t>
        <a:bodyPr/>
        <a:lstStyle/>
        <a:p>
          <a:endParaRPr lang="en-US"/>
        </a:p>
      </dgm:t>
    </dgm:pt>
    <dgm:pt modelId="{16E67003-0A06-4CCE-A4F0-F2F25D8C5097}">
      <dgm:prSet/>
      <dgm:spPr/>
      <dgm:t>
        <a:bodyPr/>
        <a:lstStyle/>
        <a:p>
          <a:r>
            <a:rPr lang="fr-FR" dirty="0"/>
            <a:t>Avancer tout droit</a:t>
          </a:r>
          <a:endParaRPr lang="en-US" dirty="0"/>
        </a:p>
      </dgm:t>
    </dgm:pt>
    <dgm:pt modelId="{C8D354BC-AE04-4476-87AF-F66A4D520B54}" type="parTrans" cxnId="{D961026D-A069-4684-81C6-C69F8AD1061C}">
      <dgm:prSet/>
      <dgm:spPr/>
      <dgm:t>
        <a:bodyPr/>
        <a:lstStyle/>
        <a:p>
          <a:endParaRPr lang="en-US"/>
        </a:p>
      </dgm:t>
    </dgm:pt>
    <dgm:pt modelId="{11E53A15-32D3-4B8E-98C7-3D367ECD3C0F}" type="sibTrans" cxnId="{D961026D-A069-4684-81C6-C69F8AD1061C}">
      <dgm:prSet/>
      <dgm:spPr/>
      <dgm:t>
        <a:bodyPr/>
        <a:lstStyle/>
        <a:p>
          <a:endParaRPr lang="en-US"/>
        </a:p>
      </dgm:t>
    </dgm:pt>
    <dgm:pt modelId="{8E9B00F9-0C4A-416A-BFCE-F5B26B3DA0A3}">
      <dgm:prSet/>
      <dgm:spPr/>
      <dgm:t>
        <a:bodyPr/>
        <a:lstStyle/>
        <a:p>
          <a:r>
            <a:rPr lang="fr-FR" dirty="0"/>
            <a:t>Afficher la valeur du capteur ultra-son sur l’écran du CyberPI</a:t>
          </a:r>
          <a:endParaRPr lang="en-US" dirty="0"/>
        </a:p>
      </dgm:t>
    </dgm:pt>
    <dgm:pt modelId="{E73E523E-050B-43AB-B444-DB643ADEE54E}" type="parTrans" cxnId="{BC238CED-B758-482C-BE36-7DD5F543C289}">
      <dgm:prSet/>
      <dgm:spPr/>
      <dgm:t>
        <a:bodyPr/>
        <a:lstStyle/>
        <a:p>
          <a:endParaRPr lang="fr-FR"/>
        </a:p>
      </dgm:t>
    </dgm:pt>
    <dgm:pt modelId="{D7B60696-F815-4B60-8B65-35A565D9D138}" type="sibTrans" cxnId="{BC238CED-B758-482C-BE36-7DD5F543C289}">
      <dgm:prSet/>
      <dgm:spPr/>
      <dgm:t>
        <a:bodyPr/>
        <a:lstStyle/>
        <a:p>
          <a:endParaRPr lang="fr-FR"/>
        </a:p>
      </dgm:t>
    </dgm:pt>
    <dgm:pt modelId="{ED7AF741-D958-43C6-9E40-4BBCF87A1B54}">
      <dgm:prSet/>
      <dgm:spPr/>
      <dgm:t>
        <a:bodyPr/>
        <a:lstStyle/>
        <a:p>
          <a:r>
            <a:rPr lang="fr-FR" dirty="0"/>
            <a:t>S’arrêter à 10 cm de l’obstacle</a:t>
          </a:r>
        </a:p>
      </dgm:t>
    </dgm:pt>
    <dgm:pt modelId="{4ED4722F-8E74-468E-B2C3-47A9258C31FF}" type="parTrans" cxnId="{D4CF0ED1-AC40-4E81-97D1-C9598CCF088F}">
      <dgm:prSet/>
      <dgm:spPr/>
      <dgm:t>
        <a:bodyPr/>
        <a:lstStyle/>
        <a:p>
          <a:endParaRPr lang="en-US"/>
        </a:p>
      </dgm:t>
    </dgm:pt>
    <dgm:pt modelId="{840C10B6-B09B-4F60-B06A-C8FDFE722130}" type="sibTrans" cxnId="{D4CF0ED1-AC40-4E81-97D1-C9598CCF088F}">
      <dgm:prSet/>
      <dgm:spPr/>
      <dgm:t>
        <a:bodyPr/>
        <a:lstStyle/>
        <a:p>
          <a:endParaRPr lang="en-US"/>
        </a:p>
      </dgm:t>
    </dgm:pt>
    <dgm:pt modelId="{F9ED89FB-8DDC-42D8-99A3-29474F8A00D4}">
      <dgm:prSet/>
      <dgm:spPr/>
      <dgm:t>
        <a:bodyPr/>
        <a:lstStyle/>
        <a:p>
          <a:r>
            <a:rPr lang="fr-FR" dirty="0"/>
            <a:t>Faire demi-tour</a:t>
          </a:r>
        </a:p>
      </dgm:t>
    </dgm:pt>
    <dgm:pt modelId="{B1E56E4C-BA71-4A4F-BCF2-3C63DB73C375}" type="parTrans" cxnId="{6C6CB8CF-C8E8-4B5D-8DD5-8BEAD7385542}">
      <dgm:prSet/>
      <dgm:spPr/>
      <dgm:t>
        <a:bodyPr/>
        <a:lstStyle/>
        <a:p>
          <a:endParaRPr lang="en-US"/>
        </a:p>
      </dgm:t>
    </dgm:pt>
    <dgm:pt modelId="{044312B7-DD34-417B-ADB0-50A876551E7E}" type="sibTrans" cxnId="{6C6CB8CF-C8E8-4B5D-8DD5-8BEAD7385542}">
      <dgm:prSet/>
      <dgm:spPr/>
      <dgm:t>
        <a:bodyPr/>
        <a:lstStyle/>
        <a:p>
          <a:endParaRPr lang="en-US"/>
        </a:p>
      </dgm:t>
    </dgm:pt>
    <dgm:pt modelId="{96DABA8B-8B6D-4375-9DE4-4A2C6C342BC4}" type="pres">
      <dgm:prSet presAssocID="{6506AFA3-996D-4AD0-BE5E-D502F03C27C3}" presName="linear" presStyleCnt="0">
        <dgm:presLayoutVars>
          <dgm:dir/>
          <dgm:animLvl val="lvl"/>
          <dgm:resizeHandles val="exact"/>
        </dgm:presLayoutVars>
      </dgm:prSet>
      <dgm:spPr/>
    </dgm:pt>
    <dgm:pt modelId="{1883FFF7-21A5-4649-9C66-41E38561F3C9}" type="pres">
      <dgm:prSet presAssocID="{1DF44972-D84F-4075-89DE-4389CA7B1EFD}" presName="parentLin" presStyleCnt="0"/>
      <dgm:spPr/>
    </dgm:pt>
    <dgm:pt modelId="{17EB6A9A-3EFA-4EFE-851B-20BBC2ECB245}" type="pres">
      <dgm:prSet presAssocID="{1DF44972-D84F-4075-89DE-4389CA7B1EFD}" presName="parentLeftMargin" presStyleLbl="node1" presStyleIdx="0" presStyleCnt="2"/>
      <dgm:spPr/>
    </dgm:pt>
    <dgm:pt modelId="{5C4756D9-0E0C-4731-A21A-431A77CCE183}" type="pres">
      <dgm:prSet presAssocID="{1DF44972-D84F-4075-89DE-4389CA7B1EFD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91A08DF0-FD06-446D-823B-8AC0338ACE1C}" type="pres">
      <dgm:prSet presAssocID="{1DF44972-D84F-4075-89DE-4389CA7B1EFD}" presName="negativeSpace" presStyleCnt="0"/>
      <dgm:spPr/>
    </dgm:pt>
    <dgm:pt modelId="{53E39FC7-D5A1-4BE8-9F4A-26C350B8DE2E}" type="pres">
      <dgm:prSet presAssocID="{1DF44972-D84F-4075-89DE-4389CA7B1EFD}" presName="childText" presStyleLbl="conFgAcc1" presStyleIdx="0" presStyleCnt="2">
        <dgm:presLayoutVars>
          <dgm:bulletEnabled val="1"/>
        </dgm:presLayoutVars>
      </dgm:prSet>
      <dgm:spPr/>
    </dgm:pt>
    <dgm:pt modelId="{75217F29-FAFB-494B-9F27-6F04C9EFFB97}" type="pres">
      <dgm:prSet presAssocID="{E53ED7E6-7198-4612-8C22-5C939598B862}" presName="spaceBetweenRectangles" presStyleCnt="0"/>
      <dgm:spPr/>
    </dgm:pt>
    <dgm:pt modelId="{586574EC-6836-4800-A463-BC432C3B622C}" type="pres">
      <dgm:prSet presAssocID="{9BC02B30-8630-4EC4-99B7-B31B697D59C5}" presName="parentLin" presStyleCnt="0"/>
      <dgm:spPr/>
    </dgm:pt>
    <dgm:pt modelId="{F48BEA33-BEDF-4712-8FE0-5F5A7011CF4C}" type="pres">
      <dgm:prSet presAssocID="{9BC02B30-8630-4EC4-99B7-B31B697D59C5}" presName="parentLeftMargin" presStyleLbl="node1" presStyleIdx="0" presStyleCnt="2"/>
      <dgm:spPr/>
    </dgm:pt>
    <dgm:pt modelId="{18239721-F570-41DE-91BF-F9ACA9262336}" type="pres">
      <dgm:prSet presAssocID="{9BC02B30-8630-4EC4-99B7-B31B697D59C5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A9F87941-705A-4732-AAFE-D9A1D4D8D856}" type="pres">
      <dgm:prSet presAssocID="{9BC02B30-8630-4EC4-99B7-B31B697D59C5}" presName="negativeSpace" presStyleCnt="0"/>
      <dgm:spPr/>
    </dgm:pt>
    <dgm:pt modelId="{0CD5F19D-5EC0-42CE-9D79-4CBAFC001903}" type="pres">
      <dgm:prSet presAssocID="{9BC02B30-8630-4EC4-99B7-B31B697D59C5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741BB51A-C0D8-48CB-84A6-5078EE877448}" type="presOf" srcId="{ED7AF741-D958-43C6-9E40-4BBCF87A1B54}" destId="{0CD5F19D-5EC0-42CE-9D79-4CBAFC001903}" srcOrd="0" destOrd="1" presId="urn:microsoft.com/office/officeart/2005/8/layout/list1"/>
    <dgm:cxn modelId="{53C9CA3F-EF13-452F-8004-79B927FC18CA}" type="presOf" srcId="{8E9B00F9-0C4A-416A-BFCE-F5B26B3DA0A3}" destId="{53E39FC7-D5A1-4BE8-9F4A-26C350B8DE2E}" srcOrd="0" destOrd="0" presId="urn:microsoft.com/office/officeart/2005/8/layout/list1"/>
    <dgm:cxn modelId="{83214A5F-07B9-454E-9E97-F42FBF72B50D}" type="presOf" srcId="{6506AFA3-996D-4AD0-BE5E-D502F03C27C3}" destId="{96DABA8B-8B6D-4375-9DE4-4A2C6C342BC4}" srcOrd="0" destOrd="0" presId="urn:microsoft.com/office/officeart/2005/8/layout/list1"/>
    <dgm:cxn modelId="{77171148-B716-4D1A-BD00-891FFB5A5B4A}" type="presOf" srcId="{F9ED89FB-8DDC-42D8-99A3-29474F8A00D4}" destId="{0CD5F19D-5EC0-42CE-9D79-4CBAFC001903}" srcOrd="0" destOrd="2" presId="urn:microsoft.com/office/officeart/2005/8/layout/list1"/>
    <dgm:cxn modelId="{D961026D-A069-4684-81C6-C69F8AD1061C}" srcId="{9BC02B30-8630-4EC4-99B7-B31B697D59C5}" destId="{16E67003-0A06-4CCE-A4F0-F2F25D8C5097}" srcOrd="0" destOrd="0" parTransId="{C8D354BC-AE04-4476-87AF-F66A4D520B54}" sibTransId="{11E53A15-32D3-4B8E-98C7-3D367ECD3C0F}"/>
    <dgm:cxn modelId="{7E313959-FE62-4B84-B359-D17F60941B5C}" srcId="{6506AFA3-996D-4AD0-BE5E-D502F03C27C3}" destId="{9BC02B30-8630-4EC4-99B7-B31B697D59C5}" srcOrd="1" destOrd="0" parTransId="{792D65F6-42C8-42B9-AA3A-D857DB4C3517}" sibTransId="{0D6CD7FC-9F08-442D-83C0-FC5FDDD1023E}"/>
    <dgm:cxn modelId="{A0D10E86-18E5-4F1E-BE12-B4F3954F991F}" type="presOf" srcId="{9BC02B30-8630-4EC4-99B7-B31B697D59C5}" destId="{F48BEA33-BEDF-4712-8FE0-5F5A7011CF4C}" srcOrd="0" destOrd="0" presId="urn:microsoft.com/office/officeart/2005/8/layout/list1"/>
    <dgm:cxn modelId="{221B3090-2E2B-48F5-A74C-BFA4F3F24BC0}" type="presOf" srcId="{1DF44972-D84F-4075-89DE-4389CA7B1EFD}" destId="{17EB6A9A-3EFA-4EFE-851B-20BBC2ECB245}" srcOrd="0" destOrd="0" presId="urn:microsoft.com/office/officeart/2005/8/layout/list1"/>
    <dgm:cxn modelId="{6A6E4CBE-50EF-4115-9013-A23DD0F81771}" type="presOf" srcId="{1DF44972-D84F-4075-89DE-4389CA7B1EFD}" destId="{5C4756D9-0E0C-4731-A21A-431A77CCE183}" srcOrd="1" destOrd="0" presId="urn:microsoft.com/office/officeart/2005/8/layout/list1"/>
    <dgm:cxn modelId="{6C6CB8CF-C8E8-4B5D-8DD5-8BEAD7385542}" srcId="{9BC02B30-8630-4EC4-99B7-B31B697D59C5}" destId="{F9ED89FB-8DDC-42D8-99A3-29474F8A00D4}" srcOrd="2" destOrd="0" parTransId="{B1E56E4C-BA71-4A4F-BCF2-3C63DB73C375}" sibTransId="{044312B7-DD34-417B-ADB0-50A876551E7E}"/>
    <dgm:cxn modelId="{D4CF0ED1-AC40-4E81-97D1-C9598CCF088F}" srcId="{9BC02B30-8630-4EC4-99B7-B31B697D59C5}" destId="{ED7AF741-D958-43C6-9E40-4BBCF87A1B54}" srcOrd="1" destOrd="0" parTransId="{4ED4722F-8E74-468E-B2C3-47A9258C31FF}" sibTransId="{840C10B6-B09B-4F60-B06A-C8FDFE722130}"/>
    <dgm:cxn modelId="{371F92D8-CD83-4604-9361-003F07B48501}" type="presOf" srcId="{9BC02B30-8630-4EC4-99B7-B31B697D59C5}" destId="{18239721-F570-41DE-91BF-F9ACA9262336}" srcOrd="1" destOrd="0" presId="urn:microsoft.com/office/officeart/2005/8/layout/list1"/>
    <dgm:cxn modelId="{41CCA0E7-224A-470C-99CA-13987015CF45}" srcId="{6506AFA3-996D-4AD0-BE5E-D502F03C27C3}" destId="{1DF44972-D84F-4075-89DE-4389CA7B1EFD}" srcOrd="0" destOrd="0" parTransId="{C8B509D1-798B-4B6B-A8CD-F26E3E137110}" sibTransId="{E53ED7E6-7198-4612-8C22-5C939598B862}"/>
    <dgm:cxn modelId="{BC238CED-B758-482C-BE36-7DD5F543C289}" srcId="{1DF44972-D84F-4075-89DE-4389CA7B1EFD}" destId="{8E9B00F9-0C4A-416A-BFCE-F5B26B3DA0A3}" srcOrd="0" destOrd="0" parTransId="{E73E523E-050B-43AB-B444-DB643ADEE54E}" sibTransId="{D7B60696-F815-4B60-8B65-35A565D9D138}"/>
    <dgm:cxn modelId="{20AF6DF6-83DA-4621-A1AA-B24D3F38AE81}" type="presOf" srcId="{16E67003-0A06-4CCE-A4F0-F2F25D8C5097}" destId="{0CD5F19D-5EC0-42CE-9D79-4CBAFC001903}" srcOrd="0" destOrd="0" presId="urn:microsoft.com/office/officeart/2005/8/layout/list1"/>
    <dgm:cxn modelId="{4C1E02E1-30D0-459F-953B-72829BB249D7}" type="presParOf" srcId="{96DABA8B-8B6D-4375-9DE4-4A2C6C342BC4}" destId="{1883FFF7-21A5-4649-9C66-41E38561F3C9}" srcOrd="0" destOrd="0" presId="urn:microsoft.com/office/officeart/2005/8/layout/list1"/>
    <dgm:cxn modelId="{E659F321-43DA-472B-B373-FE3B48E981B8}" type="presParOf" srcId="{1883FFF7-21A5-4649-9C66-41E38561F3C9}" destId="{17EB6A9A-3EFA-4EFE-851B-20BBC2ECB245}" srcOrd="0" destOrd="0" presId="urn:microsoft.com/office/officeart/2005/8/layout/list1"/>
    <dgm:cxn modelId="{A74D2C07-8360-48C6-ADA3-9F2D4F905E5D}" type="presParOf" srcId="{1883FFF7-21A5-4649-9C66-41E38561F3C9}" destId="{5C4756D9-0E0C-4731-A21A-431A77CCE183}" srcOrd="1" destOrd="0" presId="urn:microsoft.com/office/officeart/2005/8/layout/list1"/>
    <dgm:cxn modelId="{A25E71F5-BDE3-43E8-8899-07FDD288E321}" type="presParOf" srcId="{96DABA8B-8B6D-4375-9DE4-4A2C6C342BC4}" destId="{91A08DF0-FD06-446D-823B-8AC0338ACE1C}" srcOrd="1" destOrd="0" presId="urn:microsoft.com/office/officeart/2005/8/layout/list1"/>
    <dgm:cxn modelId="{0700E234-551B-4485-BE89-1BEEF3AD8896}" type="presParOf" srcId="{96DABA8B-8B6D-4375-9DE4-4A2C6C342BC4}" destId="{53E39FC7-D5A1-4BE8-9F4A-26C350B8DE2E}" srcOrd="2" destOrd="0" presId="urn:microsoft.com/office/officeart/2005/8/layout/list1"/>
    <dgm:cxn modelId="{00057B0D-6924-4EAE-B343-32361C382EF9}" type="presParOf" srcId="{96DABA8B-8B6D-4375-9DE4-4A2C6C342BC4}" destId="{75217F29-FAFB-494B-9F27-6F04C9EFFB97}" srcOrd="3" destOrd="0" presId="urn:microsoft.com/office/officeart/2005/8/layout/list1"/>
    <dgm:cxn modelId="{7FB949A5-1C03-4E82-B3CD-A03BDC7F0E04}" type="presParOf" srcId="{96DABA8B-8B6D-4375-9DE4-4A2C6C342BC4}" destId="{586574EC-6836-4800-A463-BC432C3B622C}" srcOrd="4" destOrd="0" presId="urn:microsoft.com/office/officeart/2005/8/layout/list1"/>
    <dgm:cxn modelId="{C950887F-27C2-43AF-9933-90D9DE472168}" type="presParOf" srcId="{586574EC-6836-4800-A463-BC432C3B622C}" destId="{F48BEA33-BEDF-4712-8FE0-5F5A7011CF4C}" srcOrd="0" destOrd="0" presId="urn:microsoft.com/office/officeart/2005/8/layout/list1"/>
    <dgm:cxn modelId="{F0E570CC-18D9-4D34-A301-301F0F436B22}" type="presParOf" srcId="{586574EC-6836-4800-A463-BC432C3B622C}" destId="{18239721-F570-41DE-91BF-F9ACA9262336}" srcOrd="1" destOrd="0" presId="urn:microsoft.com/office/officeart/2005/8/layout/list1"/>
    <dgm:cxn modelId="{CF165C5D-90B6-4884-B801-FE99EB910B48}" type="presParOf" srcId="{96DABA8B-8B6D-4375-9DE4-4A2C6C342BC4}" destId="{A9F87941-705A-4732-AAFE-D9A1D4D8D856}" srcOrd="5" destOrd="0" presId="urn:microsoft.com/office/officeart/2005/8/layout/list1"/>
    <dgm:cxn modelId="{F17B4476-E86F-4AD0-9B1B-567DE6E92035}" type="presParOf" srcId="{96DABA8B-8B6D-4375-9DE4-4A2C6C342BC4}" destId="{0CD5F19D-5EC0-42CE-9D79-4CBAFC001903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506AFA3-996D-4AD0-BE5E-D502F03C27C3}" type="doc">
      <dgm:prSet loTypeId="urn:microsoft.com/office/officeart/2005/8/layout/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50125FA0-A5BC-48A7-9EBE-3408AA07434B}">
      <dgm:prSet/>
      <dgm:spPr/>
      <dgm:t>
        <a:bodyPr/>
        <a:lstStyle/>
        <a:p>
          <a:r>
            <a:rPr lang="en-US" dirty="0"/>
            <a:t>Exercice 1</a:t>
          </a:r>
        </a:p>
      </dgm:t>
    </dgm:pt>
    <dgm:pt modelId="{BC5CBDB2-545F-458A-A819-B322AB84FEA8}" type="parTrans" cxnId="{850839CD-8264-4185-99C5-328C070B850A}">
      <dgm:prSet/>
      <dgm:spPr/>
      <dgm:t>
        <a:bodyPr/>
        <a:lstStyle/>
        <a:p>
          <a:endParaRPr lang="fr-FR"/>
        </a:p>
      </dgm:t>
    </dgm:pt>
    <dgm:pt modelId="{D70B4E5E-9E06-413A-BF07-0E0049EE560F}" type="sibTrans" cxnId="{850839CD-8264-4185-99C5-328C070B850A}">
      <dgm:prSet/>
      <dgm:spPr/>
      <dgm:t>
        <a:bodyPr/>
        <a:lstStyle/>
        <a:p>
          <a:endParaRPr lang="fr-FR"/>
        </a:p>
      </dgm:t>
    </dgm:pt>
    <dgm:pt modelId="{0D00DE6B-DA2E-4CD6-997B-1F927F4AFF91}">
      <dgm:prSet/>
      <dgm:spPr/>
      <dgm:t>
        <a:bodyPr/>
        <a:lstStyle/>
        <a:p>
          <a:r>
            <a:rPr lang="en-US" dirty="0"/>
            <a:t>Afficher la variation du capteur RGB sur l’écran du CyberPI</a:t>
          </a:r>
        </a:p>
      </dgm:t>
    </dgm:pt>
    <dgm:pt modelId="{CCAC605C-96EC-4F34-BA2D-76150566D800}" type="parTrans" cxnId="{3C23EA0F-AB8F-472D-BC37-08D459968952}">
      <dgm:prSet/>
      <dgm:spPr/>
      <dgm:t>
        <a:bodyPr/>
        <a:lstStyle/>
        <a:p>
          <a:endParaRPr lang="fr-FR"/>
        </a:p>
      </dgm:t>
    </dgm:pt>
    <dgm:pt modelId="{57BC16AF-6929-4E10-B28A-2843303BB36E}" type="sibTrans" cxnId="{3C23EA0F-AB8F-472D-BC37-08D459968952}">
      <dgm:prSet/>
      <dgm:spPr/>
      <dgm:t>
        <a:bodyPr/>
        <a:lstStyle/>
        <a:p>
          <a:endParaRPr lang="fr-FR"/>
        </a:p>
      </dgm:t>
    </dgm:pt>
    <dgm:pt modelId="{8E9B00F9-0C4A-416A-BFCE-F5B26B3DA0A3}">
      <dgm:prSet/>
      <dgm:spPr/>
      <dgm:t>
        <a:bodyPr/>
        <a:lstStyle/>
        <a:p>
          <a:r>
            <a:rPr lang="en-US" dirty="0"/>
            <a:t>Qu’observe-t-on ?</a:t>
          </a:r>
        </a:p>
      </dgm:t>
    </dgm:pt>
    <dgm:pt modelId="{D7B60696-F815-4B60-8B65-35A565D9D138}" type="sibTrans" cxnId="{BC238CED-B758-482C-BE36-7DD5F543C289}">
      <dgm:prSet/>
      <dgm:spPr/>
      <dgm:t>
        <a:bodyPr/>
        <a:lstStyle/>
        <a:p>
          <a:endParaRPr lang="fr-FR"/>
        </a:p>
      </dgm:t>
    </dgm:pt>
    <dgm:pt modelId="{E73E523E-050B-43AB-B444-DB643ADEE54E}" type="parTrans" cxnId="{BC238CED-B758-482C-BE36-7DD5F543C289}">
      <dgm:prSet/>
      <dgm:spPr/>
      <dgm:t>
        <a:bodyPr/>
        <a:lstStyle/>
        <a:p>
          <a:endParaRPr lang="fr-FR"/>
        </a:p>
      </dgm:t>
    </dgm:pt>
    <dgm:pt modelId="{1DF44972-D84F-4075-89DE-4389CA7B1EFD}">
      <dgm:prSet/>
      <dgm:spPr/>
      <dgm:t>
        <a:bodyPr/>
        <a:lstStyle/>
        <a:p>
          <a:r>
            <a:rPr lang="fr-FR" dirty="0"/>
            <a:t>Conclusion</a:t>
          </a:r>
          <a:endParaRPr lang="en-US" dirty="0"/>
        </a:p>
      </dgm:t>
    </dgm:pt>
    <dgm:pt modelId="{E53ED7E6-7198-4612-8C22-5C939598B862}" type="sibTrans" cxnId="{41CCA0E7-224A-470C-99CA-13987015CF45}">
      <dgm:prSet/>
      <dgm:spPr/>
      <dgm:t>
        <a:bodyPr/>
        <a:lstStyle/>
        <a:p>
          <a:endParaRPr lang="en-US"/>
        </a:p>
      </dgm:t>
    </dgm:pt>
    <dgm:pt modelId="{C8B509D1-798B-4B6B-A8CD-F26E3E137110}" type="parTrans" cxnId="{41CCA0E7-224A-470C-99CA-13987015CF45}">
      <dgm:prSet/>
      <dgm:spPr/>
      <dgm:t>
        <a:bodyPr/>
        <a:lstStyle/>
        <a:p>
          <a:endParaRPr lang="en-US"/>
        </a:p>
      </dgm:t>
    </dgm:pt>
    <dgm:pt modelId="{9B2FC129-743D-4A70-BEED-EA38B0D8DEBB}">
      <dgm:prSet/>
      <dgm:spPr/>
      <dgm:t>
        <a:bodyPr/>
        <a:lstStyle/>
        <a:p>
          <a:r>
            <a:rPr lang="en-US" dirty="0"/>
            <a:t>Déplacer le robot par rapport à la ligne</a:t>
          </a:r>
        </a:p>
      </dgm:t>
    </dgm:pt>
    <dgm:pt modelId="{CFCDDA00-F1E1-430C-8969-4C67C2BF3533}" type="sibTrans" cxnId="{AFA2C793-9BE1-4A12-8CCF-168F8C4AA526}">
      <dgm:prSet/>
      <dgm:spPr/>
      <dgm:t>
        <a:bodyPr/>
        <a:lstStyle/>
        <a:p>
          <a:endParaRPr lang="fr-FR"/>
        </a:p>
      </dgm:t>
    </dgm:pt>
    <dgm:pt modelId="{FF9FF3C4-4554-4363-955C-F76F0484BF8C}" type="parTrans" cxnId="{AFA2C793-9BE1-4A12-8CCF-168F8C4AA526}">
      <dgm:prSet/>
      <dgm:spPr/>
      <dgm:t>
        <a:bodyPr/>
        <a:lstStyle/>
        <a:p>
          <a:endParaRPr lang="fr-FR"/>
        </a:p>
      </dgm:t>
    </dgm:pt>
    <dgm:pt modelId="{2534112A-D721-42BC-ADC0-C6DC917C31E5}" type="pres">
      <dgm:prSet presAssocID="{6506AFA3-996D-4AD0-BE5E-D502F03C27C3}" presName="linear" presStyleCnt="0">
        <dgm:presLayoutVars>
          <dgm:dir/>
          <dgm:animLvl val="lvl"/>
          <dgm:resizeHandles val="exact"/>
        </dgm:presLayoutVars>
      </dgm:prSet>
      <dgm:spPr/>
    </dgm:pt>
    <dgm:pt modelId="{3A282FF5-31FC-45CB-AD94-F0FB6C843E88}" type="pres">
      <dgm:prSet presAssocID="{50125FA0-A5BC-48A7-9EBE-3408AA07434B}" presName="parentLin" presStyleCnt="0"/>
      <dgm:spPr/>
    </dgm:pt>
    <dgm:pt modelId="{E82D60EB-3C33-4A82-B58D-3E5A70E355B3}" type="pres">
      <dgm:prSet presAssocID="{50125FA0-A5BC-48A7-9EBE-3408AA07434B}" presName="parentLeftMargin" presStyleLbl="node1" presStyleIdx="0" presStyleCnt="2"/>
      <dgm:spPr/>
    </dgm:pt>
    <dgm:pt modelId="{568191D1-1827-4949-8789-8F8C38005CAC}" type="pres">
      <dgm:prSet presAssocID="{50125FA0-A5BC-48A7-9EBE-3408AA07434B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31C19A9A-F124-4099-AB2F-4D4B145B3FC6}" type="pres">
      <dgm:prSet presAssocID="{50125FA0-A5BC-48A7-9EBE-3408AA07434B}" presName="negativeSpace" presStyleCnt="0"/>
      <dgm:spPr/>
    </dgm:pt>
    <dgm:pt modelId="{0DE2F40A-6250-4657-A60F-F30DA89CEAA7}" type="pres">
      <dgm:prSet presAssocID="{50125FA0-A5BC-48A7-9EBE-3408AA07434B}" presName="childText" presStyleLbl="conFgAcc1" presStyleIdx="0" presStyleCnt="2">
        <dgm:presLayoutVars>
          <dgm:bulletEnabled val="1"/>
        </dgm:presLayoutVars>
      </dgm:prSet>
      <dgm:spPr/>
    </dgm:pt>
    <dgm:pt modelId="{58255460-799B-4BD0-B245-3890A2EEB75C}" type="pres">
      <dgm:prSet presAssocID="{D70B4E5E-9E06-413A-BF07-0E0049EE560F}" presName="spaceBetweenRectangles" presStyleCnt="0"/>
      <dgm:spPr/>
    </dgm:pt>
    <dgm:pt modelId="{BA4658E6-B9FD-4093-94A1-5A5B395E929E}" type="pres">
      <dgm:prSet presAssocID="{1DF44972-D84F-4075-89DE-4389CA7B1EFD}" presName="parentLin" presStyleCnt="0"/>
      <dgm:spPr/>
    </dgm:pt>
    <dgm:pt modelId="{4991FC11-1F45-41D0-8522-E470BD7DCB5A}" type="pres">
      <dgm:prSet presAssocID="{1DF44972-D84F-4075-89DE-4389CA7B1EFD}" presName="parentLeftMargin" presStyleLbl="node1" presStyleIdx="0" presStyleCnt="2"/>
      <dgm:spPr/>
    </dgm:pt>
    <dgm:pt modelId="{DCB44B85-C99C-47EA-A6C0-EBA4215FA68F}" type="pres">
      <dgm:prSet presAssocID="{1DF44972-D84F-4075-89DE-4389CA7B1EFD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09E1307B-083A-4716-BC89-27DB6F65A29E}" type="pres">
      <dgm:prSet presAssocID="{1DF44972-D84F-4075-89DE-4389CA7B1EFD}" presName="negativeSpace" presStyleCnt="0"/>
      <dgm:spPr/>
    </dgm:pt>
    <dgm:pt modelId="{C326561D-365B-4EE5-BC8A-B5F2329D35F1}" type="pres">
      <dgm:prSet presAssocID="{1DF44972-D84F-4075-89DE-4389CA7B1EFD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3C23EA0F-AB8F-472D-BC37-08D459968952}" srcId="{50125FA0-A5BC-48A7-9EBE-3408AA07434B}" destId="{0D00DE6B-DA2E-4CD6-997B-1F927F4AFF91}" srcOrd="0" destOrd="0" parTransId="{CCAC605C-96EC-4F34-BA2D-76150566D800}" sibTransId="{57BC16AF-6929-4E10-B28A-2843303BB36E}"/>
    <dgm:cxn modelId="{BBDA5223-B6B8-4099-8593-5BB97C4333F5}" type="presOf" srcId="{6506AFA3-996D-4AD0-BE5E-D502F03C27C3}" destId="{2534112A-D721-42BC-ADC0-C6DC917C31E5}" srcOrd="0" destOrd="0" presId="urn:microsoft.com/office/officeart/2005/8/layout/list1"/>
    <dgm:cxn modelId="{B4A24468-EBB2-460F-8757-7FAA40F2252C}" type="presOf" srcId="{1DF44972-D84F-4075-89DE-4389CA7B1EFD}" destId="{DCB44B85-C99C-47EA-A6C0-EBA4215FA68F}" srcOrd="1" destOrd="0" presId="urn:microsoft.com/office/officeart/2005/8/layout/list1"/>
    <dgm:cxn modelId="{44A3E949-5B91-4492-A295-3E653BFE8032}" type="presOf" srcId="{50125FA0-A5BC-48A7-9EBE-3408AA07434B}" destId="{E82D60EB-3C33-4A82-B58D-3E5A70E355B3}" srcOrd="0" destOrd="0" presId="urn:microsoft.com/office/officeart/2005/8/layout/list1"/>
    <dgm:cxn modelId="{C62AA283-BC59-45DD-9A40-C848A03851BC}" type="presOf" srcId="{50125FA0-A5BC-48A7-9EBE-3408AA07434B}" destId="{568191D1-1827-4949-8789-8F8C38005CAC}" srcOrd="1" destOrd="0" presId="urn:microsoft.com/office/officeart/2005/8/layout/list1"/>
    <dgm:cxn modelId="{0D3ECF90-3356-4E81-9DDA-A0D0517D7560}" type="presOf" srcId="{8E9B00F9-0C4A-416A-BFCE-F5B26B3DA0A3}" destId="{C326561D-365B-4EE5-BC8A-B5F2329D35F1}" srcOrd="0" destOrd="0" presId="urn:microsoft.com/office/officeart/2005/8/layout/list1"/>
    <dgm:cxn modelId="{AFA2C793-9BE1-4A12-8CCF-168F8C4AA526}" srcId="{50125FA0-A5BC-48A7-9EBE-3408AA07434B}" destId="{9B2FC129-743D-4A70-BEED-EA38B0D8DEBB}" srcOrd="1" destOrd="0" parTransId="{FF9FF3C4-4554-4363-955C-F76F0484BF8C}" sibTransId="{CFCDDA00-F1E1-430C-8969-4C67C2BF3533}"/>
    <dgm:cxn modelId="{985133CB-9D00-4557-AD8D-E29EA43CE9F2}" type="presOf" srcId="{9B2FC129-743D-4A70-BEED-EA38B0D8DEBB}" destId="{0DE2F40A-6250-4657-A60F-F30DA89CEAA7}" srcOrd="0" destOrd="1" presId="urn:microsoft.com/office/officeart/2005/8/layout/list1"/>
    <dgm:cxn modelId="{850839CD-8264-4185-99C5-328C070B850A}" srcId="{6506AFA3-996D-4AD0-BE5E-D502F03C27C3}" destId="{50125FA0-A5BC-48A7-9EBE-3408AA07434B}" srcOrd="0" destOrd="0" parTransId="{BC5CBDB2-545F-458A-A819-B322AB84FEA8}" sibTransId="{D70B4E5E-9E06-413A-BF07-0E0049EE560F}"/>
    <dgm:cxn modelId="{31B025E2-D168-454D-B248-CB1FE454CBEA}" type="presOf" srcId="{1DF44972-D84F-4075-89DE-4389CA7B1EFD}" destId="{4991FC11-1F45-41D0-8522-E470BD7DCB5A}" srcOrd="0" destOrd="0" presId="urn:microsoft.com/office/officeart/2005/8/layout/list1"/>
    <dgm:cxn modelId="{AB2384E5-DFA5-4BFA-A808-C0ED19672ED7}" type="presOf" srcId="{0D00DE6B-DA2E-4CD6-997B-1F927F4AFF91}" destId="{0DE2F40A-6250-4657-A60F-F30DA89CEAA7}" srcOrd="0" destOrd="0" presId="urn:microsoft.com/office/officeart/2005/8/layout/list1"/>
    <dgm:cxn modelId="{41CCA0E7-224A-470C-99CA-13987015CF45}" srcId="{6506AFA3-996D-4AD0-BE5E-D502F03C27C3}" destId="{1DF44972-D84F-4075-89DE-4389CA7B1EFD}" srcOrd="1" destOrd="0" parTransId="{C8B509D1-798B-4B6B-A8CD-F26E3E137110}" sibTransId="{E53ED7E6-7198-4612-8C22-5C939598B862}"/>
    <dgm:cxn modelId="{BC238CED-B758-482C-BE36-7DD5F543C289}" srcId="{1DF44972-D84F-4075-89DE-4389CA7B1EFD}" destId="{8E9B00F9-0C4A-416A-BFCE-F5B26B3DA0A3}" srcOrd="0" destOrd="0" parTransId="{E73E523E-050B-43AB-B444-DB643ADEE54E}" sibTransId="{D7B60696-F815-4B60-8B65-35A565D9D138}"/>
    <dgm:cxn modelId="{6002E21A-2FA6-47C0-9317-B83D993A430E}" type="presParOf" srcId="{2534112A-D721-42BC-ADC0-C6DC917C31E5}" destId="{3A282FF5-31FC-45CB-AD94-F0FB6C843E88}" srcOrd="0" destOrd="0" presId="urn:microsoft.com/office/officeart/2005/8/layout/list1"/>
    <dgm:cxn modelId="{44222866-949B-4930-8D71-BEF3ED90C0DA}" type="presParOf" srcId="{3A282FF5-31FC-45CB-AD94-F0FB6C843E88}" destId="{E82D60EB-3C33-4A82-B58D-3E5A70E355B3}" srcOrd="0" destOrd="0" presId="urn:microsoft.com/office/officeart/2005/8/layout/list1"/>
    <dgm:cxn modelId="{005E6BF6-4138-4F25-9153-10F9F29C7AF5}" type="presParOf" srcId="{3A282FF5-31FC-45CB-AD94-F0FB6C843E88}" destId="{568191D1-1827-4949-8789-8F8C38005CAC}" srcOrd="1" destOrd="0" presId="urn:microsoft.com/office/officeart/2005/8/layout/list1"/>
    <dgm:cxn modelId="{68FBFCC8-3CAE-43C8-A0C3-0C57DCA4397F}" type="presParOf" srcId="{2534112A-D721-42BC-ADC0-C6DC917C31E5}" destId="{31C19A9A-F124-4099-AB2F-4D4B145B3FC6}" srcOrd="1" destOrd="0" presId="urn:microsoft.com/office/officeart/2005/8/layout/list1"/>
    <dgm:cxn modelId="{2D32D20D-A57E-4AC5-B3F4-E8DC6E27493A}" type="presParOf" srcId="{2534112A-D721-42BC-ADC0-C6DC917C31E5}" destId="{0DE2F40A-6250-4657-A60F-F30DA89CEAA7}" srcOrd="2" destOrd="0" presId="urn:microsoft.com/office/officeart/2005/8/layout/list1"/>
    <dgm:cxn modelId="{E1042CAF-8EFE-492F-9BA3-C124E2581BD4}" type="presParOf" srcId="{2534112A-D721-42BC-ADC0-C6DC917C31E5}" destId="{58255460-799B-4BD0-B245-3890A2EEB75C}" srcOrd="3" destOrd="0" presId="urn:microsoft.com/office/officeart/2005/8/layout/list1"/>
    <dgm:cxn modelId="{F117A51F-D3C4-46C2-9E3B-99F674B81165}" type="presParOf" srcId="{2534112A-D721-42BC-ADC0-C6DC917C31E5}" destId="{BA4658E6-B9FD-4093-94A1-5A5B395E929E}" srcOrd="4" destOrd="0" presId="urn:microsoft.com/office/officeart/2005/8/layout/list1"/>
    <dgm:cxn modelId="{BD9E752F-33EA-4F9F-87C2-1186404F34AA}" type="presParOf" srcId="{BA4658E6-B9FD-4093-94A1-5A5B395E929E}" destId="{4991FC11-1F45-41D0-8522-E470BD7DCB5A}" srcOrd="0" destOrd="0" presId="urn:microsoft.com/office/officeart/2005/8/layout/list1"/>
    <dgm:cxn modelId="{7E796AAD-F9A9-4D58-A31B-404DCC660213}" type="presParOf" srcId="{BA4658E6-B9FD-4093-94A1-5A5B395E929E}" destId="{DCB44B85-C99C-47EA-A6C0-EBA4215FA68F}" srcOrd="1" destOrd="0" presId="urn:microsoft.com/office/officeart/2005/8/layout/list1"/>
    <dgm:cxn modelId="{DD0B71C4-02D3-4561-BCB5-F12E1EB29450}" type="presParOf" srcId="{2534112A-D721-42BC-ADC0-C6DC917C31E5}" destId="{09E1307B-083A-4716-BC89-27DB6F65A29E}" srcOrd="5" destOrd="0" presId="urn:microsoft.com/office/officeart/2005/8/layout/list1"/>
    <dgm:cxn modelId="{D36399DA-265F-48DE-8884-A7B0A3016AAF}" type="presParOf" srcId="{2534112A-D721-42BC-ADC0-C6DC917C31E5}" destId="{C326561D-365B-4EE5-BC8A-B5F2329D35F1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506AFA3-996D-4AD0-BE5E-D502F03C27C3}" type="doc">
      <dgm:prSet loTypeId="urn:microsoft.com/office/officeart/2005/8/layout/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50125FA0-A5BC-48A7-9EBE-3408AA07434B}">
      <dgm:prSet/>
      <dgm:spPr/>
      <dgm:t>
        <a:bodyPr/>
        <a:lstStyle/>
        <a:p>
          <a:r>
            <a:rPr lang="en-US" dirty="0"/>
            <a:t>Exercice 2</a:t>
          </a:r>
        </a:p>
      </dgm:t>
    </dgm:pt>
    <dgm:pt modelId="{BC5CBDB2-545F-458A-A819-B322AB84FEA8}" type="parTrans" cxnId="{850839CD-8264-4185-99C5-328C070B850A}">
      <dgm:prSet/>
      <dgm:spPr/>
      <dgm:t>
        <a:bodyPr/>
        <a:lstStyle/>
        <a:p>
          <a:endParaRPr lang="fr-FR"/>
        </a:p>
      </dgm:t>
    </dgm:pt>
    <dgm:pt modelId="{D70B4E5E-9E06-413A-BF07-0E0049EE560F}" type="sibTrans" cxnId="{850839CD-8264-4185-99C5-328C070B850A}">
      <dgm:prSet/>
      <dgm:spPr/>
      <dgm:t>
        <a:bodyPr/>
        <a:lstStyle/>
        <a:p>
          <a:endParaRPr lang="fr-FR"/>
        </a:p>
      </dgm:t>
    </dgm:pt>
    <dgm:pt modelId="{0D00DE6B-DA2E-4CD6-997B-1F927F4AFF91}">
      <dgm:prSet/>
      <dgm:spPr/>
      <dgm:t>
        <a:bodyPr/>
        <a:lstStyle/>
        <a:p>
          <a:r>
            <a:rPr lang="en-US" dirty="0"/>
            <a:t>Proposer un code permettant de suivre une ligne en adaptant la vitesse de chaque moteur en fonction de la position du robot vis à vis de la ligne.</a:t>
          </a:r>
        </a:p>
      </dgm:t>
    </dgm:pt>
    <dgm:pt modelId="{CCAC605C-96EC-4F34-BA2D-76150566D800}" type="parTrans" cxnId="{3C23EA0F-AB8F-472D-BC37-08D459968952}">
      <dgm:prSet/>
      <dgm:spPr/>
      <dgm:t>
        <a:bodyPr/>
        <a:lstStyle/>
        <a:p>
          <a:endParaRPr lang="fr-FR"/>
        </a:p>
      </dgm:t>
    </dgm:pt>
    <dgm:pt modelId="{57BC16AF-6929-4E10-B28A-2843303BB36E}" type="sibTrans" cxnId="{3C23EA0F-AB8F-472D-BC37-08D459968952}">
      <dgm:prSet/>
      <dgm:spPr/>
      <dgm:t>
        <a:bodyPr/>
        <a:lstStyle/>
        <a:p>
          <a:endParaRPr lang="fr-FR"/>
        </a:p>
      </dgm:t>
    </dgm:pt>
    <dgm:pt modelId="{C10CFF55-F084-4C29-B78D-814843F4647D}">
      <dgm:prSet/>
      <dgm:spPr/>
      <dgm:t>
        <a:bodyPr/>
        <a:lstStyle/>
        <a:p>
          <a:r>
            <a:rPr lang="en-US" dirty="0">
              <a:solidFill>
                <a:srgbClr val="FF0000"/>
              </a:solidFill>
            </a:rPr>
            <a:t>Astuce : les moteurs sont montés inversés l’un par rapport à l’autre </a:t>
          </a:r>
          <a:r>
            <a:rPr lang="en-US" dirty="0">
              <a:solidFill>
                <a:srgbClr val="FF0000"/>
              </a:solidFill>
              <a:sym typeface="Wingdings" panose="05000000000000000000" pitchFamily="2" charset="2"/>
            </a:rPr>
            <a:t> pour que les deux moteurs tournent dans le même sens, il faut qu'ils aient un signe opposé.</a:t>
          </a:r>
          <a:endParaRPr lang="en-US" dirty="0">
            <a:solidFill>
              <a:srgbClr val="FF0000"/>
            </a:solidFill>
          </a:endParaRPr>
        </a:p>
      </dgm:t>
    </dgm:pt>
    <dgm:pt modelId="{4D48AE2C-53D4-41B7-B346-D74C5BDAC20B}" type="parTrans" cxnId="{D8DCC6DD-DBD5-4EA0-8BB2-840BF5CE3636}">
      <dgm:prSet/>
      <dgm:spPr/>
      <dgm:t>
        <a:bodyPr/>
        <a:lstStyle/>
        <a:p>
          <a:endParaRPr lang="en-US"/>
        </a:p>
      </dgm:t>
    </dgm:pt>
    <dgm:pt modelId="{2D5DD9FD-36B7-49B9-9B96-65EB22F8269E}" type="sibTrans" cxnId="{D8DCC6DD-DBD5-4EA0-8BB2-840BF5CE3636}">
      <dgm:prSet/>
      <dgm:spPr/>
      <dgm:t>
        <a:bodyPr/>
        <a:lstStyle/>
        <a:p>
          <a:endParaRPr lang="en-US"/>
        </a:p>
      </dgm:t>
    </dgm:pt>
    <dgm:pt modelId="{2534112A-D721-42BC-ADC0-C6DC917C31E5}" type="pres">
      <dgm:prSet presAssocID="{6506AFA3-996D-4AD0-BE5E-D502F03C27C3}" presName="linear" presStyleCnt="0">
        <dgm:presLayoutVars>
          <dgm:dir/>
          <dgm:animLvl val="lvl"/>
          <dgm:resizeHandles val="exact"/>
        </dgm:presLayoutVars>
      </dgm:prSet>
      <dgm:spPr/>
    </dgm:pt>
    <dgm:pt modelId="{3A282FF5-31FC-45CB-AD94-F0FB6C843E88}" type="pres">
      <dgm:prSet presAssocID="{50125FA0-A5BC-48A7-9EBE-3408AA07434B}" presName="parentLin" presStyleCnt="0"/>
      <dgm:spPr/>
    </dgm:pt>
    <dgm:pt modelId="{E82D60EB-3C33-4A82-B58D-3E5A70E355B3}" type="pres">
      <dgm:prSet presAssocID="{50125FA0-A5BC-48A7-9EBE-3408AA07434B}" presName="parentLeftMargin" presStyleLbl="node1" presStyleIdx="0" presStyleCnt="1"/>
      <dgm:spPr/>
    </dgm:pt>
    <dgm:pt modelId="{568191D1-1827-4949-8789-8F8C38005CAC}" type="pres">
      <dgm:prSet presAssocID="{50125FA0-A5BC-48A7-9EBE-3408AA07434B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31C19A9A-F124-4099-AB2F-4D4B145B3FC6}" type="pres">
      <dgm:prSet presAssocID="{50125FA0-A5BC-48A7-9EBE-3408AA07434B}" presName="negativeSpace" presStyleCnt="0"/>
      <dgm:spPr/>
    </dgm:pt>
    <dgm:pt modelId="{0DE2F40A-6250-4657-A60F-F30DA89CEAA7}" type="pres">
      <dgm:prSet presAssocID="{50125FA0-A5BC-48A7-9EBE-3408AA07434B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3C23EA0F-AB8F-472D-BC37-08D459968952}" srcId="{50125FA0-A5BC-48A7-9EBE-3408AA07434B}" destId="{0D00DE6B-DA2E-4CD6-997B-1F927F4AFF91}" srcOrd="0" destOrd="0" parTransId="{CCAC605C-96EC-4F34-BA2D-76150566D800}" sibTransId="{57BC16AF-6929-4E10-B28A-2843303BB36E}"/>
    <dgm:cxn modelId="{BBDA5223-B6B8-4099-8593-5BB97C4333F5}" type="presOf" srcId="{6506AFA3-996D-4AD0-BE5E-D502F03C27C3}" destId="{2534112A-D721-42BC-ADC0-C6DC917C31E5}" srcOrd="0" destOrd="0" presId="urn:microsoft.com/office/officeart/2005/8/layout/list1"/>
    <dgm:cxn modelId="{44A3E949-5B91-4492-A295-3E653BFE8032}" type="presOf" srcId="{50125FA0-A5BC-48A7-9EBE-3408AA07434B}" destId="{E82D60EB-3C33-4A82-B58D-3E5A70E355B3}" srcOrd="0" destOrd="0" presId="urn:microsoft.com/office/officeart/2005/8/layout/list1"/>
    <dgm:cxn modelId="{03B1E94D-4588-40DE-B692-EDE2A8A6E089}" type="presOf" srcId="{C10CFF55-F084-4C29-B78D-814843F4647D}" destId="{0DE2F40A-6250-4657-A60F-F30DA89CEAA7}" srcOrd="0" destOrd="1" presId="urn:microsoft.com/office/officeart/2005/8/layout/list1"/>
    <dgm:cxn modelId="{C62AA283-BC59-45DD-9A40-C848A03851BC}" type="presOf" srcId="{50125FA0-A5BC-48A7-9EBE-3408AA07434B}" destId="{568191D1-1827-4949-8789-8F8C38005CAC}" srcOrd="1" destOrd="0" presId="urn:microsoft.com/office/officeart/2005/8/layout/list1"/>
    <dgm:cxn modelId="{850839CD-8264-4185-99C5-328C070B850A}" srcId="{6506AFA3-996D-4AD0-BE5E-D502F03C27C3}" destId="{50125FA0-A5BC-48A7-9EBE-3408AA07434B}" srcOrd="0" destOrd="0" parTransId="{BC5CBDB2-545F-458A-A819-B322AB84FEA8}" sibTransId="{D70B4E5E-9E06-413A-BF07-0E0049EE560F}"/>
    <dgm:cxn modelId="{D8DCC6DD-DBD5-4EA0-8BB2-840BF5CE3636}" srcId="{50125FA0-A5BC-48A7-9EBE-3408AA07434B}" destId="{C10CFF55-F084-4C29-B78D-814843F4647D}" srcOrd="1" destOrd="0" parTransId="{4D48AE2C-53D4-41B7-B346-D74C5BDAC20B}" sibTransId="{2D5DD9FD-36B7-49B9-9B96-65EB22F8269E}"/>
    <dgm:cxn modelId="{AB2384E5-DFA5-4BFA-A808-C0ED19672ED7}" type="presOf" srcId="{0D00DE6B-DA2E-4CD6-997B-1F927F4AFF91}" destId="{0DE2F40A-6250-4657-A60F-F30DA89CEAA7}" srcOrd="0" destOrd="0" presId="urn:microsoft.com/office/officeart/2005/8/layout/list1"/>
    <dgm:cxn modelId="{6002E21A-2FA6-47C0-9317-B83D993A430E}" type="presParOf" srcId="{2534112A-D721-42BC-ADC0-C6DC917C31E5}" destId="{3A282FF5-31FC-45CB-AD94-F0FB6C843E88}" srcOrd="0" destOrd="0" presId="urn:microsoft.com/office/officeart/2005/8/layout/list1"/>
    <dgm:cxn modelId="{44222866-949B-4930-8D71-BEF3ED90C0DA}" type="presParOf" srcId="{3A282FF5-31FC-45CB-AD94-F0FB6C843E88}" destId="{E82D60EB-3C33-4A82-B58D-3E5A70E355B3}" srcOrd="0" destOrd="0" presId="urn:microsoft.com/office/officeart/2005/8/layout/list1"/>
    <dgm:cxn modelId="{005E6BF6-4138-4F25-9153-10F9F29C7AF5}" type="presParOf" srcId="{3A282FF5-31FC-45CB-AD94-F0FB6C843E88}" destId="{568191D1-1827-4949-8789-8F8C38005CAC}" srcOrd="1" destOrd="0" presId="urn:microsoft.com/office/officeart/2005/8/layout/list1"/>
    <dgm:cxn modelId="{68FBFCC8-3CAE-43C8-A0C3-0C57DCA4397F}" type="presParOf" srcId="{2534112A-D721-42BC-ADC0-C6DC917C31E5}" destId="{31C19A9A-F124-4099-AB2F-4D4B145B3FC6}" srcOrd="1" destOrd="0" presId="urn:microsoft.com/office/officeart/2005/8/layout/list1"/>
    <dgm:cxn modelId="{2D32D20D-A57E-4AC5-B3F4-E8DC6E27493A}" type="presParOf" srcId="{2534112A-D721-42BC-ADC0-C6DC917C31E5}" destId="{0DE2F40A-6250-4657-A60F-F30DA89CEAA7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506AFA3-996D-4AD0-BE5E-D502F03C27C3}" type="doc">
      <dgm:prSet loTypeId="urn:microsoft.com/office/officeart/2005/8/layout/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50125FA0-A5BC-48A7-9EBE-3408AA07434B}">
      <dgm:prSet/>
      <dgm:spPr/>
      <dgm:t>
        <a:bodyPr/>
        <a:lstStyle/>
        <a:p>
          <a:r>
            <a:rPr lang="en-US" dirty="0" err="1"/>
            <a:t>Exercice</a:t>
          </a:r>
          <a:r>
            <a:rPr lang="en-US" dirty="0"/>
            <a:t> 3</a:t>
          </a:r>
        </a:p>
      </dgm:t>
    </dgm:pt>
    <dgm:pt modelId="{BC5CBDB2-545F-458A-A819-B322AB84FEA8}" type="parTrans" cxnId="{850839CD-8264-4185-99C5-328C070B850A}">
      <dgm:prSet/>
      <dgm:spPr/>
      <dgm:t>
        <a:bodyPr/>
        <a:lstStyle/>
        <a:p>
          <a:endParaRPr lang="fr-FR"/>
        </a:p>
      </dgm:t>
    </dgm:pt>
    <dgm:pt modelId="{D70B4E5E-9E06-413A-BF07-0E0049EE560F}" type="sibTrans" cxnId="{850839CD-8264-4185-99C5-328C070B850A}">
      <dgm:prSet/>
      <dgm:spPr/>
      <dgm:t>
        <a:bodyPr/>
        <a:lstStyle/>
        <a:p>
          <a:endParaRPr lang="fr-FR"/>
        </a:p>
      </dgm:t>
    </dgm:pt>
    <dgm:pt modelId="{0D00DE6B-DA2E-4CD6-997B-1F927F4AFF91}">
      <dgm:prSet/>
      <dgm:spPr/>
      <dgm:t>
        <a:bodyPr/>
        <a:lstStyle/>
        <a:p>
          <a:r>
            <a:rPr lang="en-US" dirty="0" err="1"/>
            <a:t>Mettre</a:t>
          </a:r>
          <a:r>
            <a:rPr lang="en-US" dirty="0"/>
            <a:t> </a:t>
          </a:r>
          <a:r>
            <a:rPr lang="en-US" dirty="0" err="1"/>
            <a:t>en</a:t>
          </a:r>
          <a:r>
            <a:rPr lang="en-US" dirty="0"/>
            <a:t> place un </a:t>
          </a:r>
          <a:r>
            <a:rPr lang="en-US" dirty="0" err="1"/>
            <a:t>suiveur</a:t>
          </a:r>
          <a:r>
            <a:rPr lang="en-US" dirty="0"/>
            <a:t> de </a:t>
          </a:r>
          <a:r>
            <a:rPr lang="en-US" dirty="0" err="1"/>
            <a:t>ligne</a:t>
          </a:r>
          <a:endParaRPr lang="en-US" dirty="0"/>
        </a:p>
      </dgm:t>
    </dgm:pt>
    <dgm:pt modelId="{CCAC605C-96EC-4F34-BA2D-76150566D800}" type="parTrans" cxnId="{3C23EA0F-AB8F-472D-BC37-08D459968952}">
      <dgm:prSet/>
      <dgm:spPr/>
      <dgm:t>
        <a:bodyPr/>
        <a:lstStyle/>
        <a:p>
          <a:endParaRPr lang="fr-FR"/>
        </a:p>
      </dgm:t>
    </dgm:pt>
    <dgm:pt modelId="{57BC16AF-6929-4E10-B28A-2843303BB36E}" type="sibTrans" cxnId="{3C23EA0F-AB8F-472D-BC37-08D459968952}">
      <dgm:prSet/>
      <dgm:spPr/>
      <dgm:t>
        <a:bodyPr/>
        <a:lstStyle/>
        <a:p>
          <a:endParaRPr lang="fr-FR"/>
        </a:p>
      </dgm:t>
    </dgm:pt>
    <dgm:pt modelId="{86193614-EAF7-4E8D-BE9C-23F112CEC617}">
      <dgm:prSet/>
      <dgm:spPr/>
      <dgm:t>
        <a:bodyPr/>
        <a:lstStyle/>
        <a:p>
          <a:r>
            <a:rPr lang="fr-FR" dirty="0"/>
            <a:t>Exercice 4</a:t>
          </a:r>
        </a:p>
      </dgm:t>
    </dgm:pt>
    <dgm:pt modelId="{FFB76548-025D-40ED-AD95-07475A70173B}" type="parTrans" cxnId="{5CDA5E4F-4A42-432A-9BD1-366E3F346596}">
      <dgm:prSet/>
      <dgm:spPr/>
      <dgm:t>
        <a:bodyPr/>
        <a:lstStyle/>
        <a:p>
          <a:endParaRPr lang="fr-FR"/>
        </a:p>
      </dgm:t>
    </dgm:pt>
    <dgm:pt modelId="{A25A04FF-A765-4383-BB7A-6F86860FB91C}" type="sibTrans" cxnId="{5CDA5E4F-4A42-432A-9BD1-366E3F346596}">
      <dgm:prSet/>
      <dgm:spPr/>
      <dgm:t>
        <a:bodyPr/>
        <a:lstStyle/>
        <a:p>
          <a:endParaRPr lang="fr-FR"/>
        </a:p>
      </dgm:t>
    </dgm:pt>
    <dgm:pt modelId="{954C4441-E225-4E42-8EDF-5A59A183803B}">
      <dgm:prSet/>
      <dgm:spPr/>
      <dgm:t>
        <a:bodyPr/>
        <a:lstStyle/>
        <a:p>
          <a:r>
            <a:rPr lang="fr-FR" dirty="0"/>
            <a:t>Suivre la ligne</a:t>
          </a:r>
        </a:p>
      </dgm:t>
    </dgm:pt>
    <dgm:pt modelId="{D7686949-38F3-4C49-9A77-1C0A1C5CABFA}" type="parTrans" cxnId="{4D638C32-7360-425F-A32F-3B8110D841FE}">
      <dgm:prSet/>
      <dgm:spPr/>
      <dgm:t>
        <a:bodyPr/>
        <a:lstStyle/>
        <a:p>
          <a:endParaRPr lang="fr-FR"/>
        </a:p>
      </dgm:t>
    </dgm:pt>
    <dgm:pt modelId="{F7231C26-7786-4993-8EC4-CAE3DA03BD0C}" type="sibTrans" cxnId="{4D638C32-7360-425F-A32F-3B8110D841FE}">
      <dgm:prSet/>
      <dgm:spPr/>
      <dgm:t>
        <a:bodyPr/>
        <a:lstStyle/>
        <a:p>
          <a:endParaRPr lang="fr-FR"/>
        </a:p>
      </dgm:t>
    </dgm:pt>
    <dgm:pt modelId="{5659F7A0-34DD-4103-88DD-9E5ED1890F1C}">
      <dgm:prSet/>
      <dgm:spPr/>
      <dgm:t>
        <a:bodyPr/>
        <a:lstStyle/>
        <a:p>
          <a:r>
            <a:rPr lang="fr-FR"/>
            <a:t>S’arrêter à 10 cm de l’obstacle</a:t>
          </a:r>
          <a:endParaRPr lang="fr-FR" dirty="0"/>
        </a:p>
      </dgm:t>
    </dgm:pt>
    <dgm:pt modelId="{CE3F2835-7BE2-4E78-9B3D-596A2E1E9493}" type="parTrans" cxnId="{DA0B4488-C7DA-4470-A9B6-29305BA849E5}">
      <dgm:prSet/>
      <dgm:spPr/>
      <dgm:t>
        <a:bodyPr/>
        <a:lstStyle/>
        <a:p>
          <a:endParaRPr lang="fr-FR"/>
        </a:p>
      </dgm:t>
    </dgm:pt>
    <dgm:pt modelId="{34C52768-742E-4DED-A839-BE50D3E8E7C0}" type="sibTrans" cxnId="{DA0B4488-C7DA-4470-A9B6-29305BA849E5}">
      <dgm:prSet/>
      <dgm:spPr/>
      <dgm:t>
        <a:bodyPr/>
        <a:lstStyle/>
        <a:p>
          <a:endParaRPr lang="fr-FR"/>
        </a:p>
      </dgm:t>
    </dgm:pt>
    <dgm:pt modelId="{94D5F5EB-D800-474E-B816-1F50FBC9D862}">
      <dgm:prSet/>
      <dgm:spPr/>
      <dgm:t>
        <a:bodyPr/>
        <a:lstStyle/>
        <a:p>
          <a:r>
            <a:rPr lang="fr-FR" dirty="0"/>
            <a:t>Faire demi-tour</a:t>
          </a:r>
        </a:p>
      </dgm:t>
    </dgm:pt>
    <dgm:pt modelId="{AE654523-704E-4A51-BB11-31FB455F2B81}" type="parTrans" cxnId="{FBC12928-C5DB-4BC6-BA29-500AF48A78C6}">
      <dgm:prSet/>
      <dgm:spPr/>
      <dgm:t>
        <a:bodyPr/>
        <a:lstStyle/>
        <a:p>
          <a:endParaRPr lang="fr-FR"/>
        </a:p>
      </dgm:t>
    </dgm:pt>
    <dgm:pt modelId="{12D00CEC-E42C-4D86-A63D-B3010461C1DC}" type="sibTrans" cxnId="{FBC12928-C5DB-4BC6-BA29-500AF48A78C6}">
      <dgm:prSet/>
      <dgm:spPr/>
      <dgm:t>
        <a:bodyPr/>
        <a:lstStyle/>
        <a:p>
          <a:endParaRPr lang="fr-FR"/>
        </a:p>
      </dgm:t>
    </dgm:pt>
    <dgm:pt modelId="{A983B3ED-C5D4-4FEA-B00E-1980D1B2511F}">
      <dgm:prSet/>
      <dgm:spPr/>
      <dgm:t>
        <a:bodyPr/>
        <a:lstStyle/>
        <a:p>
          <a:r>
            <a:rPr lang="fr-FR" dirty="0"/>
            <a:t>Suivre la ligne</a:t>
          </a:r>
        </a:p>
      </dgm:t>
    </dgm:pt>
    <dgm:pt modelId="{0D77C041-8651-4FFE-B583-FB495DFBCDEB}" type="parTrans" cxnId="{E2164211-581A-4EEC-8BFC-1368A7814A4C}">
      <dgm:prSet/>
      <dgm:spPr/>
      <dgm:t>
        <a:bodyPr/>
        <a:lstStyle/>
        <a:p>
          <a:endParaRPr lang="fr-FR"/>
        </a:p>
      </dgm:t>
    </dgm:pt>
    <dgm:pt modelId="{F113A3B0-7F27-4DE3-AC63-C8E68FD1EE32}" type="sibTrans" cxnId="{E2164211-581A-4EEC-8BFC-1368A7814A4C}">
      <dgm:prSet/>
      <dgm:spPr/>
      <dgm:t>
        <a:bodyPr/>
        <a:lstStyle/>
        <a:p>
          <a:endParaRPr lang="fr-FR"/>
        </a:p>
      </dgm:t>
    </dgm:pt>
    <dgm:pt modelId="{2534112A-D721-42BC-ADC0-C6DC917C31E5}" type="pres">
      <dgm:prSet presAssocID="{6506AFA3-996D-4AD0-BE5E-D502F03C27C3}" presName="linear" presStyleCnt="0">
        <dgm:presLayoutVars>
          <dgm:dir/>
          <dgm:animLvl val="lvl"/>
          <dgm:resizeHandles val="exact"/>
        </dgm:presLayoutVars>
      </dgm:prSet>
      <dgm:spPr/>
    </dgm:pt>
    <dgm:pt modelId="{3A282FF5-31FC-45CB-AD94-F0FB6C843E88}" type="pres">
      <dgm:prSet presAssocID="{50125FA0-A5BC-48A7-9EBE-3408AA07434B}" presName="parentLin" presStyleCnt="0"/>
      <dgm:spPr/>
    </dgm:pt>
    <dgm:pt modelId="{E82D60EB-3C33-4A82-B58D-3E5A70E355B3}" type="pres">
      <dgm:prSet presAssocID="{50125FA0-A5BC-48A7-9EBE-3408AA07434B}" presName="parentLeftMargin" presStyleLbl="node1" presStyleIdx="0" presStyleCnt="2"/>
      <dgm:spPr/>
    </dgm:pt>
    <dgm:pt modelId="{568191D1-1827-4949-8789-8F8C38005CAC}" type="pres">
      <dgm:prSet presAssocID="{50125FA0-A5BC-48A7-9EBE-3408AA07434B}" presName="parentText" presStyleLbl="node1" presStyleIdx="0" presStyleCnt="2" custScaleX="25849">
        <dgm:presLayoutVars>
          <dgm:chMax val="0"/>
          <dgm:bulletEnabled val="1"/>
        </dgm:presLayoutVars>
      </dgm:prSet>
      <dgm:spPr/>
    </dgm:pt>
    <dgm:pt modelId="{31C19A9A-F124-4099-AB2F-4D4B145B3FC6}" type="pres">
      <dgm:prSet presAssocID="{50125FA0-A5BC-48A7-9EBE-3408AA07434B}" presName="negativeSpace" presStyleCnt="0"/>
      <dgm:spPr/>
    </dgm:pt>
    <dgm:pt modelId="{0DE2F40A-6250-4657-A60F-F30DA89CEAA7}" type="pres">
      <dgm:prSet presAssocID="{50125FA0-A5BC-48A7-9EBE-3408AA07434B}" presName="childText" presStyleLbl="conFgAcc1" presStyleIdx="0" presStyleCnt="2">
        <dgm:presLayoutVars>
          <dgm:bulletEnabled val="1"/>
        </dgm:presLayoutVars>
      </dgm:prSet>
      <dgm:spPr/>
    </dgm:pt>
    <dgm:pt modelId="{9A8CC334-6CDE-42D0-82BE-D028276368CF}" type="pres">
      <dgm:prSet presAssocID="{D70B4E5E-9E06-413A-BF07-0E0049EE560F}" presName="spaceBetweenRectangles" presStyleCnt="0"/>
      <dgm:spPr/>
    </dgm:pt>
    <dgm:pt modelId="{5D783873-DED4-4DA3-BF72-ED7BE3502236}" type="pres">
      <dgm:prSet presAssocID="{86193614-EAF7-4E8D-BE9C-23F112CEC617}" presName="parentLin" presStyleCnt="0"/>
      <dgm:spPr/>
    </dgm:pt>
    <dgm:pt modelId="{4C4CA477-4303-420B-8CFA-C62CF4206253}" type="pres">
      <dgm:prSet presAssocID="{86193614-EAF7-4E8D-BE9C-23F112CEC617}" presName="parentLeftMargin" presStyleLbl="node1" presStyleIdx="0" presStyleCnt="2"/>
      <dgm:spPr/>
    </dgm:pt>
    <dgm:pt modelId="{7019BFC5-27B3-437F-8478-D5E8A88A9B46}" type="pres">
      <dgm:prSet presAssocID="{86193614-EAF7-4E8D-BE9C-23F112CEC617}" presName="parentText" presStyleLbl="node1" presStyleIdx="1" presStyleCnt="2" custScaleX="25849">
        <dgm:presLayoutVars>
          <dgm:chMax val="0"/>
          <dgm:bulletEnabled val="1"/>
        </dgm:presLayoutVars>
      </dgm:prSet>
      <dgm:spPr/>
    </dgm:pt>
    <dgm:pt modelId="{4AF84F62-587F-4B70-82DD-004F741E92DA}" type="pres">
      <dgm:prSet presAssocID="{86193614-EAF7-4E8D-BE9C-23F112CEC617}" presName="negativeSpace" presStyleCnt="0"/>
      <dgm:spPr/>
    </dgm:pt>
    <dgm:pt modelId="{EB070557-C182-4450-B610-E1D0F92C1C3E}" type="pres">
      <dgm:prSet presAssocID="{86193614-EAF7-4E8D-BE9C-23F112CEC617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6DF5B605-8809-4DDE-B8B4-03D9BA6B1FE9}" type="presOf" srcId="{86193614-EAF7-4E8D-BE9C-23F112CEC617}" destId="{4C4CA477-4303-420B-8CFA-C62CF4206253}" srcOrd="0" destOrd="0" presId="urn:microsoft.com/office/officeart/2005/8/layout/list1"/>
    <dgm:cxn modelId="{3C23EA0F-AB8F-472D-BC37-08D459968952}" srcId="{50125FA0-A5BC-48A7-9EBE-3408AA07434B}" destId="{0D00DE6B-DA2E-4CD6-997B-1F927F4AFF91}" srcOrd="0" destOrd="0" parTransId="{CCAC605C-96EC-4F34-BA2D-76150566D800}" sibTransId="{57BC16AF-6929-4E10-B28A-2843303BB36E}"/>
    <dgm:cxn modelId="{E2164211-581A-4EEC-8BFC-1368A7814A4C}" srcId="{86193614-EAF7-4E8D-BE9C-23F112CEC617}" destId="{A983B3ED-C5D4-4FEA-B00E-1980D1B2511F}" srcOrd="3" destOrd="0" parTransId="{0D77C041-8651-4FFE-B583-FB495DFBCDEB}" sibTransId="{F113A3B0-7F27-4DE3-AC63-C8E68FD1EE32}"/>
    <dgm:cxn modelId="{F6558714-3586-4558-AC2F-00D9AAF55485}" type="presOf" srcId="{A983B3ED-C5D4-4FEA-B00E-1980D1B2511F}" destId="{EB070557-C182-4450-B610-E1D0F92C1C3E}" srcOrd="0" destOrd="3" presId="urn:microsoft.com/office/officeart/2005/8/layout/list1"/>
    <dgm:cxn modelId="{BBDA5223-B6B8-4099-8593-5BB97C4333F5}" type="presOf" srcId="{6506AFA3-996D-4AD0-BE5E-D502F03C27C3}" destId="{2534112A-D721-42BC-ADC0-C6DC917C31E5}" srcOrd="0" destOrd="0" presId="urn:microsoft.com/office/officeart/2005/8/layout/list1"/>
    <dgm:cxn modelId="{FBC12928-C5DB-4BC6-BA29-500AF48A78C6}" srcId="{86193614-EAF7-4E8D-BE9C-23F112CEC617}" destId="{94D5F5EB-D800-474E-B816-1F50FBC9D862}" srcOrd="2" destOrd="0" parTransId="{AE654523-704E-4A51-BB11-31FB455F2B81}" sibTransId="{12D00CEC-E42C-4D86-A63D-B3010461C1DC}"/>
    <dgm:cxn modelId="{4D638C32-7360-425F-A32F-3B8110D841FE}" srcId="{86193614-EAF7-4E8D-BE9C-23F112CEC617}" destId="{954C4441-E225-4E42-8EDF-5A59A183803B}" srcOrd="0" destOrd="0" parTransId="{D7686949-38F3-4C49-9A77-1C0A1C5CABFA}" sibTransId="{F7231C26-7786-4993-8EC4-CAE3DA03BD0C}"/>
    <dgm:cxn modelId="{88806B5F-8208-4F20-8942-9C5BB15289DB}" type="presOf" srcId="{94D5F5EB-D800-474E-B816-1F50FBC9D862}" destId="{EB070557-C182-4450-B610-E1D0F92C1C3E}" srcOrd="0" destOrd="2" presId="urn:microsoft.com/office/officeart/2005/8/layout/list1"/>
    <dgm:cxn modelId="{80C3BE63-9490-431E-87AB-AF9AFBCA7B5B}" type="presOf" srcId="{954C4441-E225-4E42-8EDF-5A59A183803B}" destId="{EB070557-C182-4450-B610-E1D0F92C1C3E}" srcOrd="0" destOrd="0" presId="urn:microsoft.com/office/officeart/2005/8/layout/list1"/>
    <dgm:cxn modelId="{44A3E949-5B91-4492-A295-3E653BFE8032}" type="presOf" srcId="{50125FA0-A5BC-48A7-9EBE-3408AA07434B}" destId="{E82D60EB-3C33-4A82-B58D-3E5A70E355B3}" srcOrd="0" destOrd="0" presId="urn:microsoft.com/office/officeart/2005/8/layout/list1"/>
    <dgm:cxn modelId="{5CDA5E4F-4A42-432A-9BD1-366E3F346596}" srcId="{6506AFA3-996D-4AD0-BE5E-D502F03C27C3}" destId="{86193614-EAF7-4E8D-BE9C-23F112CEC617}" srcOrd="1" destOrd="0" parTransId="{FFB76548-025D-40ED-AD95-07475A70173B}" sibTransId="{A25A04FF-A765-4383-BB7A-6F86860FB91C}"/>
    <dgm:cxn modelId="{C62AA283-BC59-45DD-9A40-C848A03851BC}" type="presOf" srcId="{50125FA0-A5BC-48A7-9EBE-3408AA07434B}" destId="{568191D1-1827-4949-8789-8F8C38005CAC}" srcOrd="1" destOrd="0" presId="urn:microsoft.com/office/officeart/2005/8/layout/list1"/>
    <dgm:cxn modelId="{DA0B4488-C7DA-4470-A9B6-29305BA849E5}" srcId="{86193614-EAF7-4E8D-BE9C-23F112CEC617}" destId="{5659F7A0-34DD-4103-88DD-9E5ED1890F1C}" srcOrd="1" destOrd="0" parTransId="{CE3F2835-7BE2-4E78-9B3D-596A2E1E9493}" sibTransId="{34C52768-742E-4DED-A839-BE50D3E8E7C0}"/>
    <dgm:cxn modelId="{95F894C0-B90C-4177-892F-A914D0FDBA9A}" type="presOf" srcId="{5659F7A0-34DD-4103-88DD-9E5ED1890F1C}" destId="{EB070557-C182-4450-B610-E1D0F92C1C3E}" srcOrd="0" destOrd="1" presId="urn:microsoft.com/office/officeart/2005/8/layout/list1"/>
    <dgm:cxn modelId="{6DF185C1-BC6E-4944-B85F-B2519DD8F165}" type="presOf" srcId="{86193614-EAF7-4E8D-BE9C-23F112CEC617}" destId="{7019BFC5-27B3-437F-8478-D5E8A88A9B46}" srcOrd="1" destOrd="0" presId="urn:microsoft.com/office/officeart/2005/8/layout/list1"/>
    <dgm:cxn modelId="{850839CD-8264-4185-99C5-328C070B850A}" srcId="{6506AFA3-996D-4AD0-BE5E-D502F03C27C3}" destId="{50125FA0-A5BC-48A7-9EBE-3408AA07434B}" srcOrd="0" destOrd="0" parTransId="{BC5CBDB2-545F-458A-A819-B322AB84FEA8}" sibTransId="{D70B4E5E-9E06-413A-BF07-0E0049EE560F}"/>
    <dgm:cxn modelId="{AB2384E5-DFA5-4BFA-A808-C0ED19672ED7}" type="presOf" srcId="{0D00DE6B-DA2E-4CD6-997B-1F927F4AFF91}" destId="{0DE2F40A-6250-4657-A60F-F30DA89CEAA7}" srcOrd="0" destOrd="0" presId="urn:microsoft.com/office/officeart/2005/8/layout/list1"/>
    <dgm:cxn modelId="{6002E21A-2FA6-47C0-9317-B83D993A430E}" type="presParOf" srcId="{2534112A-D721-42BC-ADC0-C6DC917C31E5}" destId="{3A282FF5-31FC-45CB-AD94-F0FB6C843E88}" srcOrd="0" destOrd="0" presId="urn:microsoft.com/office/officeart/2005/8/layout/list1"/>
    <dgm:cxn modelId="{44222866-949B-4930-8D71-BEF3ED90C0DA}" type="presParOf" srcId="{3A282FF5-31FC-45CB-AD94-F0FB6C843E88}" destId="{E82D60EB-3C33-4A82-B58D-3E5A70E355B3}" srcOrd="0" destOrd="0" presId="urn:microsoft.com/office/officeart/2005/8/layout/list1"/>
    <dgm:cxn modelId="{005E6BF6-4138-4F25-9153-10F9F29C7AF5}" type="presParOf" srcId="{3A282FF5-31FC-45CB-AD94-F0FB6C843E88}" destId="{568191D1-1827-4949-8789-8F8C38005CAC}" srcOrd="1" destOrd="0" presId="urn:microsoft.com/office/officeart/2005/8/layout/list1"/>
    <dgm:cxn modelId="{68FBFCC8-3CAE-43C8-A0C3-0C57DCA4397F}" type="presParOf" srcId="{2534112A-D721-42BC-ADC0-C6DC917C31E5}" destId="{31C19A9A-F124-4099-AB2F-4D4B145B3FC6}" srcOrd="1" destOrd="0" presId="urn:microsoft.com/office/officeart/2005/8/layout/list1"/>
    <dgm:cxn modelId="{2D32D20D-A57E-4AC5-B3F4-E8DC6E27493A}" type="presParOf" srcId="{2534112A-D721-42BC-ADC0-C6DC917C31E5}" destId="{0DE2F40A-6250-4657-A60F-F30DA89CEAA7}" srcOrd="2" destOrd="0" presId="urn:microsoft.com/office/officeart/2005/8/layout/list1"/>
    <dgm:cxn modelId="{6FA9F8BD-2FA1-4929-AE7B-72151A473D3B}" type="presParOf" srcId="{2534112A-D721-42BC-ADC0-C6DC917C31E5}" destId="{9A8CC334-6CDE-42D0-82BE-D028276368CF}" srcOrd="3" destOrd="0" presId="urn:microsoft.com/office/officeart/2005/8/layout/list1"/>
    <dgm:cxn modelId="{B92BF480-E03B-47BB-A7C5-6C5794F79004}" type="presParOf" srcId="{2534112A-D721-42BC-ADC0-C6DC917C31E5}" destId="{5D783873-DED4-4DA3-BF72-ED7BE3502236}" srcOrd="4" destOrd="0" presId="urn:microsoft.com/office/officeart/2005/8/layout/list1"/>
    <dgm:cxn modelId="{1A49CA7F-3D97-43A5-A747-3A4CA02C4C09}" type="presParOf" srcId="{5D783873-DED4-4DA3-BF72-ED7BE3502236}" destId="{4C4CA477-4303-420B-8CFA-C62CF4206253}" srcOrd="0" destOrd="0" presId="urn:microsoft.com/office/officeart/2005/8/layout/list1"/>
    <dgm:cxn modelId="{0238646A-535B-4F90-8BB2-1249669694BB}" type="presParOf" srcId="{5D783873-DED4-4DA3-BF72-ED7BE3502236}" destId="{7019BFC5-27B3-437F-8478-D5E8A88A9B46}" srcOrd="1" destOrd="0" presId="urn:microsoft.com/office/officeart/2005/8/layout/list1"/>
    <dgm:cxn modelId="{7B57C575-4B1C-4D31-A3A0-E8D4E4EC4409}" type="presParOf" srcId="{2534112A-D721-42BC-ADC0-C6DC917C31E5}" destId="{4AF84F62-587F-4B70-82DD-004F741E92DA}" srcOrd="5" destOrd="0" presId="urn:microsoft.com/office/officeart/2005/8/layout/list1"/>
    <dgm:cxn modelId="{96019227-6E9C-442F-863B-3CF2986B9C1F}" type="presParOf" srcId="{2534112A-D721-42BC-ADC0-C6DC917C31E5}" destId="{EB070557-C182-4450-B610-E1D0F92C1C3E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506AFA3-996D-4AD0-BE5E-D502F03C27C3}" type="doc">
      <dgm:prSet loTypeId="urn:microsoft.com/office/officeart/2005/8/layout/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1DF44972-D84F-4075-89DE-4389CA7B1EFD}">
      <dgm:prSet/>
      <dgm:spPr/>
      <dgm:t>
        <a:bodyPr/>
        <a:lstStyle/>
        <a:p>
          <a:r>
            <a:rPr lang="fr-FR" dirty="0"/>
            <a:t>Exercice 2</a:t>
          </a:r>
          <a:endParaRPr lang="en-US" dirty="0"/>
        </a:p>
      </dgm:t>
    </dgm:pt>
    <dgm:pt modelId="{C8B509D1-798B-4B6B-A8CD-F26E3E137110}" type="parTrans" cxnId="{41CCA0E7-224A-470C-99CA-13987015CF45}">
      <dgm:prSet/>
      <dgm:spPr/>
      <dgm:t>
        <a:bodyPr/>
        <a:lstStyle/>
        <a:p>
          <a:endParaRPr lang="en-US"/>
        </a:p>
      </dgm:t>
    </dgm:pt>
    <dgm:pt modelId="{E53ED7E6-7198-4612-8C22-5C939598B862}" type="sibTrans" cxnId="{41CCA0E7-224A-470C-99CA-13987015CF45}">
      <dgm:prSet/>
      <dgm:spPr/>
      <dgm:t>
        <a:bodyPr/>
        <a:lstStyle/>
        <a:p>
          <a:endParaRPr lang="en-US"/>
        </a:p>
      </dgm:t>
    </dgm:pt>
    <dgm:pt modelId="{8E9B00F9-0C4A-416A-BFCE-F5B26B3DA0A3}">
      <dgm:prSet/>
      <dgm:spPr/>
      <dgm:t>
        <a:bodyPr/>
        <a:lstStyle/>
        <a:p>
          <a:r>
            <a:rPr lang="en-US" dirty="0" err="1"/>
            <a:t>Définir</a:t>
          </a:r>
          <a:r>
            <a:rPr lang="en-US" dirty="0"/>
            <a:t> </a:t>
          </a:r>
          <a:r>
            <a:rPr lang="en-US" dirty="0" err="1"/>
            <a:t>une</a:t>
          </a:r>
          <a:r>
            <a:rPr lang="en-US" dirty="0"/>
            <a:t> variable pour </a:t>
          </a:r>
          <a:r>
            <a:rPr lang="en-US" dirty="0" err="1"/>
            <a:t>chaque</a:t>
          </a:r>
          <a:r>
            <a:rPr lang="en-US" dirty="0"/>
            <a:t> </a:t>
          </a:r>
          <a:r>
            <a:rPr lang="en-US" dirty="0" err="1"/>
            <a:t>moteur</a:t>
          </a:r>
          <a:endParaRPr lang="en-US" dirty="0"/>
        </a:p>
      </dgm:t>
    </dgm:pt>
    <dgm:pt modelId="{E73E523E-050B-43AB-B444-DB643ADEE54E}" type="parTrans" cxnId="{BC238CED-B758-482C-BE36-7DD5F543C289}">
      <dgm:prSet/>
      <dgm:spPr/>
      <dgm:t>
        <a:bodyPr/>
        <a:lstStyle/>
        <a:p>
          <a:endParaRPr lang="fr-FR"/>
        </a:p>
      </dgm:t>
    </dgm:pt>
    <dgm:pt modelId="{D7B60696-F815-4B60-8B65-35A565D9D138}" type="sibTrans" cxnId="{BC238CED-B758-482C-BE36-7DD5F543C289}">
      <dgm:prSet/>
      <dgm:spPr/>
      <dgm:t>
        <a:bodyPr/>
        <a:lstStyle/>
        <a:p>
          <a:endParaRPr lang="fr-FR"/>
        </a:p>
      </dgm:t>
    </dgm:pt>
    <dgm:pt modelId="{50125FA0-A5BC-48A7-9EBE-3408AA07434B}">
      <dgm:prSet/>
      <dgm:spPr/>
      <dgm:t>
        <a:bodyPr/>
        <a:lstStyle/>
        <a:p>
          <a:r>
            <a:rPr lang="en-US" dirty="0" err="1"/>
            <a:t>Exercice</a:t>
          </a:r>
          <a:r>
            <a:rPr lang="en-US" dirty="0"/>
            <a:t> 1</a:t>
          </a:r>
        </a:p>
      </dgm:t>
    </dgm:pt>
    <dgm:pt modelId="{BC5CBDB2-545F-458A-A819-B322AB84FEA8}" type="parTrans" cxnId="{850839CD-8264-4185-99C5-328C070B850A}">
      <dgm:prSet/>
      <dgm:spPr/>
      <dgm:t>
        <a:bodyPr/>
        <a:lstStyle/>
        <a:p>
          <a:endParaRPr lang="fr-FR"/>
        </a:p>
      </dgm:t>
    </dgm:pt>
    <dgm:pt modelId="{D70B4E5E-9E06-413A-BF07-0E0049EE560F}" type="sibTrans" cxnId="{850839CD-8264-4185-99C5-328C070B850A}">
      <dgm:prSet/>
      <dgm:spPr/>
      <dgm:t>
        <a:bodyPr/>
        <a:lstStyle/>
        <a:p>
          <a:endParaRPr lang="fr-FR"/>
        </a:p>
      </dgm:t>
    </dgm:pt>
    <dgm:pt modelId="{0D00DE6B-DA2E-4CD6-997B-1F927F4AFF91}">
      <dgm:prSet/>
      <dgm:spPr/>
      <dgm:t>
        <a:bodyPr/>
        <a:lstStyle/>
        <a:p>
          <a:r>
            <a:rPr lang="fr-FR" dirty="0"/>
            <a:t>Définir une variable pour la vitesse.</a:t>
          </a:r>
          <a:endParaRPr lang="en-US" dirty="0"/>
        </a:p>
      </dgm:t>
    </dgm:pt>
    <dgm:pt modelId="{CCAC605C-96EC-4F34-BA2D-76150566D800}" type="parTrans" cxnId="{3C23EA0F-AB8F-472D-BC37-08D459968952}">
      <dgm:prSet/>
      <dgm:spPr/>
      <dgm:t>
        <a:bodyPr/>
        <a:lstStyle/>
        <a:p>
          <a:endParaRPr lang="fr-FR"/>
        </a:p>
      </dgm:t>
    </dgm:pt>
    <dgm:pt modelId="{57BC16AF-6929-4E10-B28A-2843303BB36E}" type="sibTrans" cxnId="{3C23EA0F-AB8F-472D-BC37-08D459968952}">
      <dgm:prSet/>
      <dgm:spPr/>
      <dgm:t>
        <a:bodyPr/>
        <a:lstStyle/>
        <a:p>
          <a:endParaRPr lang="fr-FR"/>
        </a:p>
      </dgm:t>
    </dgm:pt>
    <dgm:pt modelId="{80944E1F-2C43-4BC2-A4A5-068506BFDBDB}">
      <dgm:prSet/>
      <dgm:spPr/>
      <dgm:t>
        <a:bodyPr/>
        <a:lstStyle/>
        <a:p>
          <a:r>
            <a:rPr lang="fr-FR" dirty="0"/>
            <a:t>Recoder le suiveur de ligne avec cette variable pour la vitesse</a:t>
          </a:r>
          <a:endParaRPr lang="en-US" dirty="0"/>
        </a:p>
      </dgm:t>
    </dgm:pt>
    <dgm:pt modelId="{1B330ED0-9359-4B69-90E2-FE118D7F963B}" type="parTrans" cxnId="{8C293F1C-525F-4B87-8D6C-84375CA16E3B}">
      <dgm:prSet/>
      <dgm:spPr/>
      <dgm:t>
        <a:bodyPr/>
        <a:lstStyle/>
        <a:p>
          <a:endParaRPr lang="fr-FR"/>
        </a:p>
      </dgm:t>
    </dgm:pt>
    <dgm:pt modelId="{2EF95552-265D-4712-AA26-ACF364448015}" type="sibTrans" cxnId="{8C293F1C-525F-4B87-8D6C-84375CA16E3B}">
      <dgm:prSet/>
      <dgm:spPr/>
      <dgm:t>
        <a:bodyPr/>
        <a:lstStyle/>
        <a:p>
          <a:endParaRPr lang="fr-FR"/>
        </a:p>
      </dgm:t>
    </dgm:pt>
    <dgm:pt modelId="{55B5DC1F-E6A5-4C2E-899E-88CE522C06E7}">
      <dgm:prSet/>
      <dgm:spPr/>
      <dgm:t>
        <a:bodyPr/>
        <a:lstStyle/>
        <a:p>
          <a:r>
            <a:rPr lang="en-US" dirty="0" err="1"/>
            <a:t>Recoder</a:t>
          </a:r>
          <a:r>
            <a:rPr lang="en-US" dirty="0"/>
            <a:t> le </a:t>
          </a:r>
          <a:r>
            <a:rPr lang="en-US" dirty="0" err="1"/>
            <a:t>suiveur</a:t>
          </a:r>
          <a:r>
            <a:rPr lang="en-US" dirty="0"/>
            <a:t> de </a:t>
          </a:r>
          <a:r>
            <a:rPr lang="en-US" dirty="0" err="1"/>
            <a:t>ligne</a:t>
          </a:r>
          <a:r>
            <a:rPr lang="en-US" dirty="0"/>
            <a:t> avec </a:t>
          </a:r>
          <a:r>
            <a:rPr lang="en-US" dirty="0" err="1"/>
            <a:t>ces</a:t>
          </a:r>
          <a:r>
            <a:rPr lang="en-US" dirty="0"/>
            <a:t> variables </a:t>
          </a:r>
          <a:r>
            <a:rPr lang="en-US" dirty="0" err="1"/>
            <a:t>afin</a:t>
          </a:r>
          <a:r>
            <a:rPr lang="en-US" dirty="0"/>
            <a:t> de </a:t>
          </a:r>
          <a:r>
            <a:rPr lang="en-US" dirty="0" err="1"/>
            <a:t>gagner</a:t>
          </a:r>
          <a:r>
            <a:rPr lang="en-US" dirty="0"/>
            <a:t> </a:t>
          </a:r>
          <a:r>
            <a:rPr lang="en-US" dirty="0" err="1"/>
            <a:t>en</a:t>
          </a:r>
          <a:r>
            <a:rPr lang="en-US" dirty="0"/>
            <a:t> </a:t>
          </a:r>
          <a:r>
            <a:rPr lang="en-US" dirty="0" err="1"/>
            <a:t>lisibilité</a:t>
          </a:r>
          <a:r>
            <a:rPr lang="en-US" dirty="0"/>
            <a:t>.</a:t>
          </a:r>
        </a:p>
      </dgm:t>
    </dgm:pt>
    <dgm:pt modelId="{C13F2348-AF81-452C-AE77-29F378A4BC66}" type="parTrans" cxnId="{F41B6332-5B47-4B99-BA7D-0DC4C9DB1CD5}">
      <dgm:prSet/>
      <dgm:spPr/>
      <dgm:t>
        <a:bodyPr/>
        <a:lstStyle/>
        <a:p>
          <a:endParaRPr lang="fr-FR"/>
        </a:p>
      </dgm:t>
    </dgm:pt>
    <dgm:pt modelId="{95636664-6515-496B-9FCD-461B8177799E}" type="sibTrans" cxnId="{F41B6332-5B47-4B99-BA7D-0DC4C9DB1CD5}">
      <dgm:prSet/>
      <dgm:spPr/>
      <dgm:t>
        <a:bodyPr/>
        <a:lstStyle/>
        <a:p>
          <a:endParaRPr lang="fr-FR"/>
        </a:p>
      </dgm:t>
    </dgm:pt>
    <dgm:pt modelId="{2534112A-D721-42BC-ADC0-C6DC917C31E5}" type="pres">
      <dgm:prSet presAssocID="{6506AFA3-996D-4AD0-BE5E-D502F03C27C3}" presName="linear" presStyleCnt="0">
        <dgm:presLayoutVars>
          <dgm:dir/>
          <dgm:animLvl val="lvl"/>
          <dgm:resizeHandles val="exact"/>
        </dgm:presLayoutVars>
      </dgm:prSet>
      <dgm:spPr/>
    </dgm:pt>
    <dgm:pt modelId="{3A282FF5-31FC-45CB-AD94-F0FB6C843E88}" type="pres">
      <dgm:prSet presAssocID="{50125FA0-A5BC-48A7-9EBE-3408AA07434B}" presName="parentLin" presStyleCnt="0"/>
      <dgm:spPr/>
    </dgm:pt>
    <dgm:pt modelId="{E82D60EB-3C33-4A82-B58D-3E5A70E355B3}" type="pres">
      <dgm:prSet presAssocID="{50125FA0-A5BC-48A7-9EBE-3408AA07434B}" presName="parentLeftMargin" presStyleLbl="node1" presStyleIdx="0" presStyleCnt="2"/>
      <dgm:spPr/>
    </dgm:pt>
    <dgm:pt modelId="{568191D1-1827-4949-8789-8F8C38005CAC}" type="pres">
      <dgm:prSet presAssocID="{50125FA0-A5BC-48A7-9EBE-3408AA07434B}" presName="parentText" presStyleLbl="node1" presStyleIdx="0" presStyleCnt="2" custScaleX="25565">
        <dgm:presLayoutVars>
          <dgm:chMax val="0"/>
          <dgm:bulletEnabled val="1"/>
        </dgm:presLayoutVars>
      </dgm:prSet>
      <dgm:spPr/>
    </dgm:pt>
    <dgm:pt modelId="{31C19A9A-F124-4099-AB2F-4D4B145B3FC6}" type="pres">
      <dgm:prSet presAssocID="{50125FA0-A5BC-48A7-9EBE-3408AA07434B}" presName="negativeSpace" presStyleCnt="0"/>
      <dgm:spPr/>
    </dgm:pt>
    <dgm:pt modelId="{0DE2F40A-6250-4657-A60F-F30DA89CEAA7}" type="pres">
      <dgm:prSet presAssocID="{50125FA0-A5BC-48A7-9EBE-3408AA07434B}" presName="childText" presStyleLbl="conFgAcc1" presStyleIdx="0" presStyleCnt="2">
        <dgm:presLayoutVars>
          <dgm:bulletEnabled val="1"/>
        </dgm:presLayoutVars>
      </dgm:prSet>
      <dgm:spPr/>
    </dgm:pt>
    <dgm:pt modelId="{58255460-799B-4BD0-B245-3890A2EEB75C}" type="pres">
      <dgm:prSet presAssocID="{D70B4E5E-9E06-413A-BF07-0E0049EE560F}" presName="spaceBetweenRectangles" presStyleCnt="0"/>
      <dgm:spPr/>
    </dgm:pt>
    <dgm:pt modelId="{BA4658E6-B9FD-4093-94A1-5A5B395E929E}" type="pres">
      <dgm:prSet presAssocID="{1DF44972-D84F-4075-89DE-4389CA7B1EFD}" presName="parentLin" presStyleCnt="0"/>
      <dgm:spPr/>
    </dgm:pt>
    <dgm:pt modelId="{4991FC11-1F45-41D0-8522-E470BD7DCB5A}" type="pres">
      <dgm:prSet presAssocID="{1DF44972-D84F-4075-89DE-4389CA7B1EFD}" presName="parentLeftMargin" presStyleLbl="node1" presStyleIdx="0" presStyleCnt="2"/>
      <dgm:spPr/>
    </dgm:pt>
    <dgm:pt modelId="{DCB44B85-C99C-47EA-A6C0-EBA4215FA68F}" type="pres">
      <dgm:prSet presAssocID="{1DF44972-D84F-4075-89DE-4389CA7B1EFD}" presName="parentText" presStyleLbl="node1" presStyleIdx="1" presStyleCnt="2" custScaleX="25565">
        <dgm:presLayoutVars>
          <dgm:chMax val="0"/>
          <dgm:bulletEnabled val="1"/>
        </dgm:presLayoutVars>
      </dgm:prSet>
      <dgm:spPr/>
    </dgm:pt>
    <dgm:pt modelId="{09E1307B-083A-4716-BC89-27DB6F65A29E}" type="pres">
      <dgm:prSet presAssocID="{1DF44972-D84F-4075-89DE-4389CA7B1EFD}" presName="negativeSpace" presStyleCnt="0"/>
      <dgm:spPr/>
    </dgm:pt>
    <dgm:pt modelId="{C326561D-365B-4EE5-BC8A-B5F2329D35F1}" type="pres">
      <dgm:prSet presAssocID="{1DF44972-D84F-4075-89DE-4389CA7B1EFD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3C23EA0F-AB8F-472D-BC37-08D459968952}" srcId="{50125FA0-A5BC-48A7-9EBE-3408AA07434B}" destId="{0D00DE6B-DA2E-4CD6-997B-1F927F4AFF91}" srcOrd="0" destOrd="0" parTransId="{CCAC605C-96EC-4F34-BA2D-76150566D800}" sibTransId="{57BC16AF-6929-4E10-B28A-2843303BB36E}"/>
    <dgm:cxn modelId="{8C293F1C-525F-4B87-8D6C-84375CA16E3B}" srcId="{50125FA0-A5BC-48A7-9EBE-3408AA07434B}" destId="{80944E1F-2C43-4BC2-A4A5-068506BFDBDB}" srcOrd="1" destOrd="0" parTransId="{1B330ED0-9359-4B69-90E2-FE118D7F963B}" sibTransId="{2EF95552-265D-4712-AA26-ACF364448015}"/>
    <dgm:cxn modelId="{BBDA5223-B6B8-4099-8593-5BB97C4333F5}" type="presOf" srcId="{6506AFA3-996D-4AD0-BE5E-D502F03C27C3}" destId="{2534112A-D721-42BC-ADC0-C6DC917C31E5}" srcOrd="0" destOrd="0" presId="urn:microsoft.com/office/officeart/2005/8/layout/list1"/>
    <dgm:cxn modelId="{F41B6332-5B47-4B99-BA7D-0DC4C9DB1CD5}" srcId="{1DF44972-D84F-4075-89DE-4389CA7B1EFD}" destId="{55B5DC1F-E6A5-4C2E-899E-88CE522C06E7}" srcOrd="1" destOrd="0" parTransId="{C13F2348-AF81-452C-AE77-29F378A4BC66}" sibTransId="{95636664-6515-496B-9FCD-461B8177799E}"/>
    <dgm:cxn modelId="{B4A24468-EBB2-460F-8757-7FAA40F2252C}" type="presOf" srcId="{1DF44972-D84F-4075-89DE-4389CA7B1EFD}" destId="{DCB44B85-C99C-47EA-A6C0-EBA4215FA68F}" srcOrd="1" destOrd="0" presId="urn:microsoft.com/office/officeart/2005/8/layout/list1"/>
    <dgm:cxn modelId="{44A3E949-5B91-4492-A295-3E653BFE8032}" type="presOf" srcId="{50125FA0-A5BC-48A7-9EBE-3408AA07434B}" destId="{E82D60EB-3C33-4A82-B58D-3E5A70E355B3}" srcOrd="0" destOrd="0" presId="urn:microsoft.com/office/officeart/2005/8/layout/list1"/>
    <dgm:cxn modelId="{C62AA283-BC59-45DD-9A40-C848A03851BC}" type="presOf" srcId="{50125FA0-A5BC-48A7-9EBE-3408AA07434B}" destId="{568191D1-1827-4949-8789-8F8C38005CAC}" srcOrd="1" destOrd="0" presId="urn:microsoft.com/office/officeart/2005/8/layout/list1"/>
    <dgm:cxn modelId="{0887988C-E8B8-4E8C-BBBD-8E957797D5E8}" type="presOf" srcId="{55B5DC1F-E6A5-4C2E-899E-88CE522C06E7}" destId="{C326561D-365B-4EE5-BC8A-B5F2329D35F1}" srcOrd="0" destOrd="1" presId="urn:microsoft.com/office/officeart/2005/8/layout/list1"/>
    <dgm:cxn modelId="{0D3ECF90-3356-4E81-9DDA-A0D0517D7560}" type="presOf" srcId="{8E9B00F9-0C4A-416A-BFCE-F5B26B3DA0A3}" destId="{C326561D-365B-4EE5-BC8A-B5F2329D35F1}" srcOrd="0" destOrd="0" presId="urn:microsoft.com/office/officeart/2005/8/layout/list1"/>
    <dgm:cxn modelId="{E3FBB7C6-2D6B-43F5-9DB3-0C91D405B329}" type="presOf" srcId="{80944E1F-2C43-4BC2-A4A5-068506BFDBDB}" destId="{0DE2F40A-6250-4657-A60F-F30DA89CEAA7}" srcOrd="0" destOrd="1" presId="urn:microsoft.com/office/officeart/2005/8/layout/list1"/>
    <dgm:cxn modelId="{850839CD-8264-4185-99C5-328C070B850A}" srcId="{6506AFA3-996D-4AD0-BE5E-D502F03C27C3}" destId="{50125FA0-A5BC-48A7-9EBE-3408AA07434B}" srcOrd="0" destOrd="0" parTransId="{BC5CBDB2-545F-458A-A819-B322AB84FEA8}" sibTransId="{D70B4E5E-9E06-413A-BF07-0E0049EE560F}"/>
    <dgm:cxn modelId="{31B025E2-D168-454D-B248-CB1FE454CBEA}" type="presOf" srcId="{1DF44972-D84F-4075-89DE-4389CA7B1EFD}" destId="{4991FC11-1F45-41D0-8522-E470BD7DCB5A}" srcOrd="0" destOrd="0" presId="urn:microsoft.com/office/officeart/2005/8/layout/list1"/>
    <dgm:cxn modelId="{AB2384E5-DFA5-4BFA-A808-C0ED19672ED7}" type="presOf" srcId="{0D00DE6B-DA2E-4CD6-997B-1F927F4AFF91}" destId="{0DE2F40A-6250-4657-A60F-F30DA89CEAA7}" srcOrd="0" destOrd="0" presId="urn:microsoft.com/office/officeart/2005/8/layout/list1"/>
    <dgm:cxn modelId="{41CCA0E7-224A-470C-99CA-13987015CF45}" srcId="{6506AFA3-996D-4AD0-BE5E-D502F03C27C3}" destId="{1DF44972-D84F-4075-89DE-4389CA7B1EFD}" srcOrd="1" destOrd="0" parTransId="{C8B509D1-798B-4B6B-A8CD-F26E3E137110}" sibTransId="{E53ED7E6-7198-4612-8C22-5C939598B862}"/>
    <dgm:cxn modelId="{BC238CED-B758-482C-BE36-7DD5F543C289}" srcId="{1DF44972-D84F-4075-89DE-4389CA7B1EFD}" destId="{8E9B00F9-0C4A-416A-BFCE-F5B26B3DA0A3}" srcOrd="0" destOrd="0" parTransId="{E73E523E-050B-43AB-B444-DB643ADEE54E}" sibTransId="{D7B60696-F815-4B60-8B65-35A565D9D138}"/>
    <dgm:cxn modelId="{6002E21A-2FA6-47C0-9317-B83D993A430E}" type="presParOf" srcId="{2534112A-D721-42BC-ADC0-C6DC917C31E5}" destId="{3A282FF5-31FC-45CB-AD94-F0FB6C843E88}" srcOrd="0" destOrd="0" presId="urn:microsoft.com/office/officeart/2005/8/layout/list1"/>
    <dgm:cxn modelId="{44222866-949B-4930-8D71-BEF3ED90C0DA}" type="presParOf" srcId="{3A282FF5-31FC-45CB-AD94-F0FB6C843E88}" destId="{E82D60EB-3C33-4A82-B58D-3E5A70E355B3}" srcOrd="0" destOrd="0" presId="urn:microsoft.com/office/officeart/2005/8/layout/list1"/>
    <dgm:cxn modelId="{005E6BF6-4138-4F25-9153-10F9F29C7AF5}" type="presParOf" srcId="{3A282FF5-31FC-45CB-AD94-F0FB6C843E88}" destId="{568191D1-1827-4949-8789-8F8C38005CAC}" srcOrd="1" destOrd="0" presId="urn:microsoft.com/office/officeart/2005/8/layout/list1"/>
    <dgm:cxn modelId="{68FBFCC8-3CAE-43C8-A0C3-0C57DCA4397F}" type="presParOf" srcId="{2534112A-D721-42BC-ADC0-C6DC917C31E5}" destId="{31C19A9A-F124-4099-AB2F-4D4B145B3FC6}" srcOrd="1" destOrd="0" presId="urn:microsoft.com/office/officeart/2005/8/layout/list1"/>
    <dgm:cxn modelId="{2D32D20D-A57E-4AC5-B3F4-E8DC6E27493A}" type="presParOf" srcId="{2534112A-D721-42BC-ADC0-C6DC917C31E5}" destId="{0DE2F40A-6250-4657-A60F-F30DA89CEAA7}" srcOrd="2" destOrd="0" presId="urn:microsoft.com/office/officeart/2005/8/layout/list1"/>
    <dgm:cxn modelId="{E1042CAF-8EFE-492F-9BA3-C124E2581BD4}" type="presParOf" srcId="{2534112A-D721-42BC-ADC0-C6DC917C31E5}" destId="{58255460-799B-4BD0-B245-3890A2EEB75C}" srcOrd="3" destOrd="0" presId="urn:microsoft.com/office/officeart/2005/8/layout/list1"/>
    <dgm:cxn modelId="{F117A51F-D3C4-46C2-9E3B-99F674B81165}" type="presParOf" srcId="{2534112A-D721-42BC-ADC0-C6DC917C31E5}" destId="{BA4658E6-B9FD-4093-94A1-5A5B395E929E}" srcOrd="4" destOrd="0" presId="urn:microsoft.com/office/officeart/2005/8/layout/list1"/>
    <dgm:cxn modelId="{BD9E752F-33EA-4F9F-87C2-1186404F34AA}" type="presParOf" srcId="{BA4658E6-B9FD-4093-94A1-5A5B395E929E}" destId="{4991FC11-1F45-41D0-8522-E470BD7DCB5A}" srcOrd="0" destOrd="0" presId="urn:microsoft.com/office/officeart/2005/8/layout/list1"/>
    <dgm:cxn modelId="{7E796AAD-F9A9-4D58-A31B-404DCC660213}" type="presParOf" srcId="{BA4658E6-B9FD-4093-94A1-5A5B395E929E}" destId="{DCB44B85-C99C-47EA-A6C0-EBA4215FA68F}" srcOrd="1" destOrd="0" presId="urn:microsoft.com/office/officeart/2005/8/layout/list1"/>
    <dgm:cxn modelId="{DD0B71C4-02D3-4561-BCB5-F12E1EB29450}" type="presParOf" srcId="{2534112A-D721-42BC-ADC0-C6DC917C31E5}" destId="{09E1307B-083A-4716-BC89-27DB6F65A29E}" srcOrd="5" destOrd="0" presId="urn:microsoft.com/office/officeart/2005/8/layout/list1"/>
    <dgm:cxn modelId="{D36399DA-265F-48DE-8884-A7B0A3016AAF}" type="presParOf" srcId="{2534112A-D721-42BC-ADC0-C6DC917C31E5}" destId="{C326561D-365B-4EE5-BC8A-B5F2329D35F1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506AFA3-996D-4AD0-BE5E-D502F03C27C3}" type="doc">
      <dgm:prSet loTypeId="urn:microsoft.com/office/officeart/2005/8/layout/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1DF44972-D84F-4075-89DE-4389CA7B1EFD}">
      <dgm:prSet/>
      <dgm:spPr/>
      <dgm:t>
        <a:bodyPr/>
        <a:lstStyle/>
        <a:p>
          <a:r>
            <a:rPr lang="fr-FR" dirty="0"/>
            <a:t>Exercice 2</a:t>
          </a:r>
          <a:endParaRPr lang="en-US" dirty="0"/>
        </a:p>
      </dgm:t>
    </dgm:pt>
    <dgm:pt modelId="{C8B509D1-798B-4B6B-A8CD-F26E3E137110}" type="parTrans" cxnId="{41CCA0E7-224A-470C-99CA-13987015CF45}">
      <dgm:prSet/>
      <dgm:spPr/>
      <dgm:t>
        <a:bodyPr/>
        <a:lstStyle/>
        <a:p>
          <a:endParaRPr lang="en-US"/>
        </a:p>
      </dgm:t>
    </dgm:pt>
    <dgm:pt modelId="{E53ED7E6-7198-4612-8C22-5C939598B862}" type="sibTrans" cxnId="{41CCA0E7-224A-470C-99CA-13987015CF45}">
      <dgm:prSet/>
      <dgm:spPr/>
      <dgm:t>
        <a:bodyPr/>
        <a:lstStyle/>
        <a:p>
          <a:endParaRPr lang="en-US"/>
        </a:p>
      </dgm:t>
    </dgm:pt>
    <dgm:pt modelId="{8E9B00F9-0C4A-416A-BFCE-F5B26B3DA0A3}">
      <dgm:prSet/>
      <dgm:spPr/>
      <dgm:t>
        <a:bodyPr/>
        <a:lstStyle/>
        <a:p>
          <a:r>
            <a:rPr lang="fr-FR" dirty="0"/>
            <a:t>Suivre la ligne durant 3 s et s’arrêter.</a:t>
          </a:r>
          <a:endParaRPr lang="en-US" dirty="0"/>
        </a:p>
      </dgm:t>
    </dgm:pt>
    <dgm:pt modelId="{E73E523E-050B-43AB-B444-DB643ADEE54E}" type="parTrans" cxnId="{BC238CED-B758-482C-BE36-7DD5F543C289}">
      <dgm:prSet/>
      <dgm:spPr/>
      <dgm:t>
        <a:bodyPr/>
        <a:lstStyle/>
        <a:p>
          <a:endParaRPr lang="fr-FR"/>
        </a:p>
      </dgm:t>
    </dgm:pt>
    <dgm:pt modelId="{D7B60696-F815-4B60-8B65-35A565D9D138}" type="sibTrans" cxnId="{BC238CED-B758-482C-BE36-7DD5F543C289}">
      <dgm:prSet/>
      <dgm:spPr/>
      <dgm:t>
        <a:bodyPr/>
        <a:lstStyle/>
        <a:p>
          <a:endParaRPr lang="fr-FR"/>
        </a:p>
      </dgm:t>
    </dgm:pt>
    <dgm:pt modelId="{50125FA0-A5BC-48A7-9EBE-3408AA07434B}">
      <dgm:prSet/>
      <dgm:spPr/>
      <dgm:t>
        <a:bodyPr/>
        <a:lstStyle/>
        <a:p>
          <a:r>
            <a:rPr lang="en-US" dirty="0" err="1"/>
            <a:t>Exercice</a:t>
          </a:r>
          <a:r>
            <a:rPr lang="en-US" dirty="0"/>
            <a:t> 1</a:t>
          </a:r>
        </a:p>
      </dgm:t>
    </dgm:pt>
    <dgm:pt modelId="{BC5CBDB2-545F-458A-A819-B322AB84FEA8}" type="parTrans" cxnId="{850839CD-8264-4185-99C5-328C070B850A}">
      <dgm:prSet/>
      <dgm:spPr/>
      <dgm:t>
        <a:bodyPr/>
        <a:lstStyle/>
        <a:p>
          <a:endParaRPr lang="fr-FR"/>
        </a:p>
      </dgm:t>
    </dgm:pt>
    <dgm:pt modelId="{D70B4E5E-9E06-413A-BF07-0E0049EE560F}" type="sibTrans" cxnId="{850839CD-8264-4185-99C5-328C070B850A}">
      <dgm:prSet/>
      <dgm:spPr/>
      <dgm:t>
        <a:bodyPr/>
        <a:lstStyle/>
        <a:p>
          <a:endParaRPr lang="fr-FR"/>
        </a:p>
      </dgm:t>
    </dgm:pt>
    <dgm:pt modelId="{0D00DE6B-DA2E-4CD6-997B-1F927F4AFF91}">
      <dgm:prSet/>
      <dgm:spPr/>
      <dgm:t>
        <a:bodyPr/>
        <a:lstStyle/>
        <a:p>
          <a:r>
            <a:rPr lang="fr-FR" dirty="0"/>
            <a:t>Afficher la valeur du chronomètre sur l’écran du </a:t>
          </a:r>
          <a:r>
            <a:rPr lang="fr-FR" dirty="0" err="1"/>
            <a:t>CyberPI</a:t>
          </a:r>
          <a:r>
            <a:rPr lang="fr-FR" dirty="0"/>
            <a:t>.</a:t>
          </a:r>
          <a:endParaRPr lang="en-US" dirty="0"/>
        </a:p>
      </dgm:t>
    </dgm:pt>
    <dgm:pt modelId="{CCAC605C-96EC-4F34-BA2D-76150566D800}" type="parTrans" cxnId="{3C23EA0F-AB8F-472D-BC37-08D459968952}">
      <dgm:prSet/>
      <dgm:spPr/>
      <dgm:t>
        <a:bodyPr/>
        <a:lstStyle/>
        <a:p>
          <a:endParaRPr lang="fr-FR"/>
        </a:p>
      </dgm:t>
    </dgm:pt>
    <dgm:pt modelId="{57BC16AF-6929-4E10-B28A-2843303BB36E}" type="sibTrans" cxnId="{3C23EA0F-AB8F-472D-BC37-08D459968952}">
      <dgm:prSet/>
      <dgm:spPr/>
      <dgm:t>
        <a:bodyPr/>
        <a:lstStyle/>
        <a:p>
          <a:endParaRPr lang="fr-FR"/>
        </a:p>
      </dgm:t>
    </dgm:pt>
    <dgm:pt modelId="{2534112A-D721-42BC-ADC0-C6DC917C31E5}" type="pres">
      <dgm:prSet presAssocID="{6506AFA3-996D-4AD0-BE5E-D502F03C27C3}" presName="linear" presStyleCnt="0">
        <dgm:presLayoutVars>
          <dgm:dir/>
          <dgm:animLvl val="lvl"/>
          <dgm:resizeHandles val="exact"/>
        </dgm:presLayoutVars>
      </dgm:prSet>
      <dgm:spPr/>
    </dgm:pt>
    <dgm:pt modelId="{3A282FF5-31FC-45CB-AD94-F0FB6C843E88}" type="pres">
      <dgm:prSet presAssocID="{50125FA0-A5BC-48A7-9EBE-3408AA07434B}" presName="parentLin" presStyleCnt="0"/>
      <dgm:spPr/>
    </dgm:pt>
    <dgm:pt modelId="{E82D60EB-3C33-4A82-B58D-3E5A70E355B3}" type="pres">
      <dgm:prSet presAssocID="{50125FA0-A5BC-48A7-9EBE-3408AA07434B}" presName="parentLeftMargin" presStyleLbl="node1" presStyleIdx="0" presStyleCnt="2"/>
      <dgm:spPr/>
    </dgm:pt>
    <dgm:pt modelId="{568191D1-1827-4949-8789-8F8C38005CAC}" type="pres">
      <dgm:prSet presAssocID="{50125FA0-A5BC-48A7-9EBE-3408AA07434B}" presName="parentText" presStyleLbl="node1" presStyleIdx="0" presStyleCnt="2" custScaleX="28121">
        <dgm:presLayoutVars>
          <dgm:chMax val="0"/>
          <dgm:bulletEnabled val="1"/>
        </dgm:presLayoutVars>
      </dgm:prSet>
      <dgm:spPr/>
    </dgm:pt>
    <dgm:pt modelId="{31C19A9A-F124-4099-AB2F-4D4B145B3FC6}" type="pres">
      <dgm:prSet presAssocID="{50125FA0-A5BC-48A7-9EBE-3408AA07434B}" presName="negativeSpace" presStyleCnt="0"/>
      <dgm:spPr/>
    </dgm:pt>
    <dgm:pt modelId="{0DE2F40A-6250-4657-A60F-F30DA89CEAA7}" type="pres">
      <dgm:prSet presAssocID="{50125FA0-A5BC-48A7-9EBE-3408AA07434B}" presName="childText" presStyleLbl="conFgAcc1" presStyleIdx="0" presStyleCnt="2">
        <dgm:presLayoutVars>
          <dgm:bulletEnabled val="1"/>
        </dgm:presLayoutVars>
      </dgm:prSet>
      <dgm:spPr/>
    </dgm:pt>
    <dgm:pt modelId="{58255460-799B-4BD0-B245-3890A2EEB75C}" type="pres">
      <dgm:prSet presAssocID="{D70B4E5E-9E06-413A-BF07-0E0049EE560F}" presName="spaceBetweenRectangles" presStyleCnt="0"/>
      <dgm:spPr/>
    </dgm:pt>
    <dgm:pt modelId="{BA4658E6-B9FD-4093-94A1-5A5B395E929E}" type="pres">
      <dgm:prSet presAssocID="{1DF44972-D84F-4075-89DE-4389CA7B1EFD}" presName="parentLin" presStyleCnt="0"/>
      <dgm:spPr/>
    </dgm:pt>
    <dgm:pt modelId="{4991FC11-1F45-41D0-8522-E470BD7DCB5A}" type="pres">
      <dgm:prSet presAssocID="{1DF44972-D84F-4075-89DE-4389CA7B1EFD}" presName="parentLeftMargin" presStyleLbl="node1" presStyleIdx="0" presStyleCnt="2"/>
      <dgm:spPr/>
    </dgm:pt>
    <dgm:pt modelId="{DCB44B85-C99C-47EA-A6C0-EBA4215FA68F}" type="pres">
      <dgm:prSet presAssocID="{1DF44972-D84F-4075-89DE-4389CA7B1EFD}" presName="parentText" presStyleLbl="node1" presStyleIdx="1" presStyleCnt="2" custScaleX="28121">
        <dgm:presLayoutVars>
          <dgm:chMax val="0"/>
          <dgm:bulletEnabled val="1"/>
        </dgm:presLayoutVars>
      </dgm:prSet>
      <dgm:spPr/>
    </dgm:pt>
    <dgm:pt modelId="{09E1307B-083A-4716-BC89-27DB6F65A29E}" type="pres">
      <dgm:prSet presAssocID="{1DF44972-D84F-4075-89DE-4389CA7B1EFD}" presName="negativeSpace" presStyleCnt="0"/>
      <dgm:spPr/>
    </dgm:pt>
    <dgm:pt modelId="{C326561D-365B-4EE5-BC8A-B5F2329D35F1}" type="pres">
      <dgm:prSet presAssocID="{1DF44972-D84F-4075-89DE-4389CA7B1EFD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3C23EA0F-AB8F-472D-BC37-08D459968952}" srcId="{50125FA0-A5BC-48A7-9EBE-3408AA07434B}" destId="{0D00DE6B-DA2E-4CD6-997B-1F927F4AFF91}" srcOrd="0" destOrd="0" parTransId="{CCAC605C-96EC-4F34-BA2D-76150566D800}" sibTransId="{57BC16AF-6929-4E10-B28A-2843303BB36E}"/>
    <dgm:cxn modelId="{BBDA5223-B6B8-4099-8593-5BB97C4333F5}" type="presOf" srcId="{6506AFA3-996D-4AD0-BE5E-D502F03C27C3}" destId="{2534112A-D721-42BC-ADC0-C6DC917C31E5}" srcOrd="0" destOrd="0" presId="urn:microsoft.com/office/officeart/2005/8/layout/list1"/>
    <dgm:cxn modelId="{B4A24468-EBB2-460F-8757-7FAA40F2252C}" type="presOf" srcId="{1DF44972-D84F-4075-89DE-4389CA7B1EFD}" destId="{DCB44B85-C99C-47EA-A6C0-EBA4215FA68F}" srcOrd="1" destOrd="0" presId="urn:microsoft.com/office/officeart/2005/8/layout/list1"/>
    <dgm:cxn modelId="{44A3E949-5B91-4492-A295-3E653BFE8032}" type="presOf" srcId="{50125FA0-A5BC-48A7-9EBE-3408AA07434B}" destId="{E82D60EB-3C33-4A82-B58D-3E5A70E355B3}" srcOrd="0" destOrd="0" presId="urn:microsoft.com/office/officeart/2005/8/layout/list1"/>
    <dgm:cxn modelId="{C62AA283-BC59-45DD-9A40-C848A03851BC}" type="presOf" srcId="{50125FA0-A5BC-48A7-9EBE-3408AA07434B}" destId="{568191D1-1827-4949-8789-8F8C38005CAC}" srcOrd="1" destOrd="0" presId="urn:microsoft.com/office/officeart/2005/8/layout/list1"/>
    <dgm:cxn modelId="{0D3ECF90-3356-4E81-9DDA-A0D0517D7560}" type="presOf" srcId="{8E9B00F9-0C4A-416A-BFCE-F5B26B3DA0A3}" destId="{C326561D-365B-4EE5-BC8A-B5F2329D35F1}" srcOrd="0" destOrd="0" presId="urn:microsoft.com/office/officeart/2005/8/layout/list1"/>
    <dgm:cxn modelId="{850839CD-8264-4185-99C5-328C070B850A}" srcId="{6506AFA3-996D-4AD0-BE5E-D502F03C27C3}" destId="{50125FA0-A5BC-48A7-9EBE-3408AA07434B}" srcOrd="0" destOrd="0" parTransId="{BC5CBDB2-545F-458A-A819-B322AB84FEA8}" sibTransId="{D70B4E5E-9E06-413A-BF07-0E0049EE560F}"/>
    <dgm:cxn modelId="{31B025E2-D168-454D-B248-CB1FE454CBEA}" type="presOf" srcId="{1DF44972-D84F-4075-89DE-4389CA7B1EFD}" destId="{4991FC11-1F45-41D0-8522-E470BD7DCB5A}" srcOrd="0" destOrd="0" presId="urn:microsoft.com/office/officeart/2005/8/layout/list1"/>
    <dgm:cxn modelId="{AB2384E5-DFA5-4BFA-A808-C0ED19672ED7}" type="presOf" srcId="{0D00DE6B-DA2E-4CD6-997B-1F927F4AFF91}" destId="{0DE2F40A-6250-4657-A60F-F30DA89CEAA7}" srcOrd="0" destOrd="0" presId="urn:microsoft.com/office/officeart/2005/8/layout/list1"/>
    <dgm:cxn modelId="{41CCA0E7-224A-470C-99CA-13987015CF45}" srcId="{6506AFA3-996D-4AD0-BE5E-D502F03C27C3}" destId="{1DF44972-D84F-4075-89DE-4389CA7B1EFD}" srcOrd="1" destOrd="0" parTransId="{C8B509D1-798B-4B6B-A8CD-F26E3E137110}" sibTransId="{E53ED7E6-7198-4612-8C22-5C939598B862}"/>
    <dgm:cxn modelId="{BC238CED-B758-482C-BE36-7DD5F543C289}" srcId="{1DF44972-D84F-4075-89DE-4389CA7B1EFD}" destId="{8E9B00F9-0C4A-416A-BFCE-F5B26B3DA0A3}" srcOrd="0" destOrd="0" parTransId="{E73E523E-050B-43AB-B444-DB643ADEE54E}" sibTransId="{D7B60696-F815-4B60-8B65-35A565D9D138}"/>
    <dgm:cxn modelId="{6002E21A-2FA6-47C0-9317-B83D993A430E}" type="presParOf" srcId="{2534112A-D721-42BC-ADC0-C6DC917C31E5}" destId="{3A282FF5-31FC-45CB-AD94-F0FB6C843E88}" srcOrd="0" destOrd="0" presId="urn:microsoft.com/office/officeart/2005/8/layout/list1"/>
    <dgm:cxn modelId="{44222866-949B-4930-8D71-BEF3ED90C0DA}" type="presParOf" srcId="{3A282FF5-31FC-45CB-AD94-F0FB6C843E88}" destId="{E82D60EB-3C33-4A82-B58D-3E5A70E355B3}" srcOrd="0" destOrd="0" presId="urn:microsoft.com/office/officeart/2005/8/layout/list1"/>
    <dgm:cxn modelId="{005E6BF6-4138-4F25-9153-10F9F29C7AF5}" type="presParOf" srcId="{3A282FF5-31FC-45CB-AD94-F0FB6C843E88}" destId="{568191D1-1827-4949-8789-8F8C38005CAC}" srcOrd="1" destOrd="0" presId="urn:microsoft.com/office/officeart/2005/8/layout/list1"/>
    <dgm:cxn modelId="{68FBFCC8-3CAE-43C8-A0C3-0C57DCA4397F}" type="presParOf" srcId="{2534112A-D721-42BC-ADC0-C6DC917C31E5}" destId="{31C19A9A-F124-4099-AB2F-4D4B145B3FC6}" srcOrd="1" destOrd="0" presId="urn:microsoft.com/office/officeart/2005/8/layout/list1"/>
    <dgm:cxn modelId="{2D32D20D-A57E-4AC5-B3F4-E8DC6E27493A}" type="presParOf" srcId="{2534112A-D721-42BC-ADC0-C6DC917C31E5}" destId="{0DE2F40A-6250-4657-A60F-F30DA89CEAA7}" srcOrd="2" destOrd="0" presId="urn:microsoft.com/office/officeart/2005/8/layout/list1"/>
    <dgm:cxn modelId="{E1042CAF-8EFE-492F-9BA3-C124E2581BD4}" type="presParOf" srcId="{2534112A-D721-42BC-ADC0-C6DC917C31E5}" destId="{58255460-799B-4BD0-B245-3890A2EEB75C}" srcOrd="3" destOrd="0" presId="urn:microsoft.com/office/officeart/2005/8/layout/list1"/>
    <dgm:cxn modelId="{F117A51F-D3C4-46C2-9E3B-99F674B81165}" type="presParOf" srcId="{2534112A-D721-42BC-ADC0-C6DC917C31E5}" destId="{BA4658E6-B9FD-4093-94A1-5A5B395E929E}" srcOrd="4" destOrd="0" presId="urn:microsoft.com/office/officeart/2005/8/layout/list1"/>
    <dgm:cxn modelId="{BD9E752F-33EA-4F9F-87C2-1186404F34AA}" type="presParOf" srcId="{BA4658E6-B9FD-4093-94A1-5A5B395E929E}" destId="{4991FC11-1F45-41D0-8522-E470BD7DCB5A}" srcOrd="0" destOrd="0" presId="urn:microsoft.com/office/officeart/2005/8/layout/list1"/>
    <dgm:cxn modelId="{7E796AAD-F9A9-4D58-A31B-404DCC660213}" type="presParOf" srcId="{BA4658E6-B9FD-4093-94A1-5A5B395E929E}" destId="{DCB44B85-C99C-47EA-A6C0-EBA4215FA68F}" srcOrd="1" destOrd="0" presId="urn:microsoft.com/office/officeart/2005/8/layout/list1"/>
    <dgm:cxn modelId="{DD0B71C4-02D3-4561-BCB5-F12E1EB29450}" type="presParOf" srcId="{2534112A-D721-42BC-ADC0-C6DC917C31E5}" destId="{09E1307B-083A-4716-BC89-27DB6F65A29E}" srcOrd="5" destOrd="0" presId="urn:microsoft.com/office/officeart/2005/8/layout/list1"/>
    <dgm:cxn modelId="{D36399DA-265F-48DE-8884-A7B0A3016AAF}" type="presParOf" srcId="{2534112A-D721-42BC-ADC0-C6DC917C31E5}" destId="{C326561D-365B-4EE5-BC8A-B5F2329D35F1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506AFA3-996D-4AD0-BE5E-D502F03C27C3}" type="doc">
      <dgm:prSet loTypeId="urn:microsoft.com/office/officeart/2005/8/layout/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1DF44972-D84F-4075-89DE-4389CA7B1EFD}">
      <dgm:prSet/>
      <dgm:spPr/>
      <dgm:t>
        <a:bodyPr/>
        <a:lstStyle/>
        <a:p>
          <a:r>
            <a:rPr lang="fr-FR" dirty="0"/>
            <a:t>Exercice 2</a:t>
          </a:r>
          <a:endParaRPr lang="en-US" dirty="0"/>
        </a:p>
      </dgm:t>
    </dgm:pt>
    <dgm:pt modelId="{C8B509D1-798B-4B6B-A8CD-F26E3E137110}" type="parTrans" cxnId="{41CCA0E7-224A-470C-99CA-13987015CF45}">
      <dgm:prSet/>
      <dgm:spPr/>
      <dgm:t>
        <a:bodyPr/>
        <a:lstStyle/>
        <a:p>
          <a:endParaRPr lang="en-US"/>
        </a:p>
      </dgm:t>
    </dgm:pt>
    <dgm:pt modelId="{E53ED7E6-7198-4612-8C22-5C939598B862}" type="sibTrans" cxnId="{41CCA0E7-224A-470C-99CA-13987015CF45}">
      <dgm:prSet/>
      <dgm:spPr/>
      <dgm:t>
        <a:bodyPr/>
        <a:lstStyle/>
        <a:p>
          <a:endParaRPr lang="en-US"/>
        </a:p>
      </dgm:t>
    </dgm:pt>
    <dgm:pt modelId="{8E9B00F9-0C4A-416A-BFCE-F5B26B3DA0A3}">
      <dgm:prSet/>
      <dgm:spPr/>
      <dgm:t>
        <a:bodyPr/>
        <a:lstStyle/>
        <a:p>
          <a:r>
            <a:rPr lang="en-US" dirty="0" err="1"/>
            <a:t>Lorsque</a:t>
          </a:r>
          <a:r>
            <a:rPr lang="en-US" dirty="0"/>
            <a:t> la lumière </a:t>
          </a:r>
          <a:r>
            <a:rPr lang="en-US" dirty="0" err="1"/>
            <a:t>s’éteint</a:t>
          </a:r>
          <a:r>
            <a:rPr lang="en-US" dirty="0"/>
            <a:t>, le robot </a:t>
          </a:r>
          <a:r>
            <a:rPr lang="en-US" dirty="0" err="1"/>
            <a:t>démarre</a:t>
          </a:r>
          <a:r>
            <a:rPr lang="en-US" dirty="0"/>
            <a:t> (</a:t>
          </a:r>
          <a:r>
            <a:rPr lang="en-US" dirty="0" err="1"/>
            <a:t>déplacement</a:t>
          </a:r>
          <a:r>
            <a:rPr lang="en-US" dirty="0"/>
            <a:t> et </a:t>
          </a:r>
          <a:r>
            <a:rPr lang="en-US" dirty="0" err="1"/>
            <a:t>leds</a:t>
          </a:r>
          <a:r>
            <a:rPr lang="en-US" dirty="0"/>
            <a:t>)</a:t>
          </a:r>
        </a:p>
      </dgm:t>
    </dgm:pt>
    <dgm:pt modelId="{E73E523E-050B-43AB-B444-DB643ADEE54E}" type="parTrans" cxnId="{BC238CED-B758-482C-BE36-7DD5F543C289}">
      <dgm:prSet/>
      <dgm:spPr/>
      <dgm:t>
        <a:bodyPr/>
        <a:lstStyle/>
        <a:p>
          <a:endParaRPr lang="fr-FR"/>
        </a:p>
      </dgm:t>
    </dgm:pt>
    <dgm:pt modelId="{D7B60696-F815-4B60-8B65-35A565D9D138}" type="sibTrans" cxnId="{BC238CED-B758-482C-BE36-7DD5F543C289}">
      <dgm:prSet/>
      <dgm:spPr/>
      <dgm:t>
        <a:bodyPr/>
        <a:lstStyle/>
        <a:p>
          <a:endParaRPr lang="fr-FR"/>
        </a:p>
      </dgm:t>
    </dgm:pt>
    <dgm:pt modelId="{50125FA0-A5BC-48A7-9EBE-3408AA07434B}">
      <dgm:prSet/>
      <dgm:spPr/>
      <dgm:t>
        <a:bodyPr/>
        <a:lstStyle/>
        <a:p>
          <a:r>
            <a:rPr lang="en-US" dirty="0" err="1"/>
            <a:t>Exercice</a:t>
          </a:r>
          <a:r>
            <a:rPr lang="en-US" dirty="0"/>
            <a:t> 1</a:t>
          </a:r>
        </a:p>
      </dgm:t>
    </dgm:pt>
    <dgm:pt modelId="{BC5CBDB2-545F-458A-A819-B322AB84FEA8}" type="parTrans" cxnId="{850839CD-8264-4185-99C5-328C070B850A}">
      <dgm:prSet/>
      <dgm:spPr/>
      <dgm:t>
        <a:bodyPr/>
        <a:lstStyle/>
        <a:p>
          <a:endParaRPr lang="fr-FR"/>
        </a:p>
      </dgm:t>
    </dgm:pt>
    <dgm:pt modelId="{D70B4E5E-9E06-413A-BF07-0E0049EE560F}" type="sibTrans" cxnId="{850839CD-8264-4185-99C5-328C070B850A}">
      <dgm:prSet/>
      <dgm:spPr/>
      <dgm:t>
        <a:bodyPr/>
        <a:lstStyle/>
        <a:p>
          <a:endParaRPr lang="fr-FR"/>
        </a:p>
      </dgm:t>
    </dgm:pt>
    <dgm:pt modelId="{0D00DE6B-DA2E-4CD6-997B-1F927F4AFF91}">
      <dgm:prSet/>
      <dgm:spPr/>
      <dgm:t>
        <a:bodyPr/>
        <a:lstStyle/>
        <a:p>
          <a:r>
            <a:rPr lang="en-US" dirty="0"/>
            <a:t>Afficher la valeur du capteur de luminosité sur l’écran du CyberPI</a:t>
          </a:r>
        </a:p>
      </dgm:t>
    </dgm:pt>
    <dgm:pt modelId="{CCAC605C-96EC-4F34-BA2D-76150566D800}" type="parTrans" cxnId="{3C23EA0F-AB8F-472D-BC37-08D459968952}">
      <dgm:prSet/>
      <dgm:spPr/>
      <dgm:t>
        <a:bodyPr/>
        <a:lstStyle/>
        <a:p>
          <a:endParaRPr lang="fr-FR"/>
        </a:p>
      </dgm:t>
    </dgm:pt>
    <dgm:pt modelId="{57BC16AF-6929-4E10-B28A-2843303BB36E}" type="sibTrans" cxnId="{3C23EA0F-AB8F-472D-BC37-08D459968952}">
      <dgm:prSet/>
      <dgm:spPr/>
      <dgm:t>
        <a:bodyPr/>
        <a:lstStyle/>
        <a:p>
          <a:endParaRPr lang="fr-FR"/>
        </a:p>
      </dgm:t>
    </dgm:pt>
    <dgm:pt modelId="{9B2FC129-743D-4A70-BEED-EA38B0D8DEBB}">
      <dgm:prSet/>
      <dgm:spPr/>
      <dgm:t>
        <a:bodyPr/>
        <a:lstStyle/>
        <a:p>
          <a:r>
            <a:rPr lang="en-US" dirty="0"/>
            <a:t>Noter la </a:t>
          </a:r>
          <a:r>
            <a:rPr lang="en-US" dirty="0" err="1"/>
            <a:t>valeur</a:t>
          </a:r>
          <a:endParaRPr lang="en-US" dirty="0"/>
        </a:p>
      </dgm:t>
    </dgm:pt>
    <dgm:pt modelId="{FF9FF3C4-4554-4363-955C-F76F0484BF8C}" type="parTrans" cxnId="{AFA2C793-9BE1-4A12-8CCF-168F8C4AA526}">
      <dgm:prSet/>
      <dgm:spPr/>
      <dgm:t>
        <a:bodyPr/>
        <a:lstStyle/>
        <a:p>
          <a:endParaRPr lang="fr-FR"/>
        </a:p>
      </dgm:t>
    </dgm:pt>
    <dgm:pt modelId="{CFCDDA00-F1E1-430C-8969-4C67C2BF3533}" type="sibTrans" cxnId="{AFA2C793-9BE1-4A12-8CCF-168F8C4AA526}">
      <dgm:prSet/>
      <dgm:spPr/>
      <dgm:t>
        <a:bodyPr/>
        <a:lstStyle/>
        <a:p>
          <a:endParaRPr lang="fr-FR"/>
        </a:p>
      </dgm:t>
    </dgm:pt>
    <dgm:pt modelId="{A89EBA5F-83E3-4608-BF40-CEC5A884D7B3}">
      <dgm:prSet/>
      <dgm:spPr/>
      <dgm:t>
        <a:bodyPr/>
        <a:lstStyle/>
        <a:p>
          <a:r>
            <a:rPr lang="en-US" dirty="0" err="1"/>
            <a:t>Eteindre</a:t>
          </a:r>
          <a:r>
            <a:rPr lang="en-US" dirty="0"/>
            <a:t> la lumière </a:t>
          </a:r>
          <a:r>
            <a:rPr lang="en-US" dirty="0" err="1"/>
            <a:t>puis</a:t>
          </a:r>
          <a:r>
            <a:rPr lang="en-US" dirty="0"/>
            <a:t> noter la </a:t>
          </a:r>
          <a:r>
            <a:rPr lang="en-US" dirty="0" err="1"/>
            <a:t>valeur</a:t>
          </a:r>
          <a:endParaRPr lang="en-US" dirty="0"/>
        </a:p>
      </dgm:t>
    </dgm:pt>
    <dgm:pt modelId="{376F19E6-4BCE-4160-B525-201D82EA1191}" type="parTrans" cxnId="{BDED9B6E-6E31-4B1F-900C-54B3ECCBF3AE}">
      <dgm:prSet/>
      <dgm:spPr/>
      <dgm:t>
        <a:bodyPr/>
        <a:lstStyle/>
        <a:p>
          <a:endParaRPr lang="fr-FR"/>
        </a:p>
      </dgm:t>
    </dgm:pt>
    <dgm:pt modelId="{9E00B4EA-F717-49F0-8CCF-A18AD895780A}" type="sibTrans" cxnId="{BDED9B6E-6E31-4B1F-900C-54B3ECCBF3AE}">
      <dgm:prSet/>
      <dgm:spPr/>
      <dgm:t>
        <a:bodyPr/>
        <a:lstStyle/>
        <a:p>
          <a:endParaRPr lang="fr-FR"/>
        </a:p>
      </dgm:t>
    </dgm:pt>
    <dgm:pt modelId="{2534112A-D721-42BC-ADC0-C6DC917C31E5}" type="pres">
      <dgm:prSet presAssocID="{6506AFA3-996D-4AD0-BE5E-D502F03C27C3}" presName="linear" presStyleCnt="0">
        <dgm:presLayoutVars>
          <dgm:dir/>
          <dgm:animLvl val="lvl"/>
          <dgm:resizeHandles val="exact"/>
        </dgm:presLayoutVars>
      </dgm:prSet>
      <dgm:spPr/>
    </dgm:pt>
    <dgm:pt modelId="{3A282FF5-31FC-45CB-AD94-F0FB6C843E88}" type="pres">
      <dgm:prSet presAssocID="{50125FA0-A5BC-48A7-9EBE-3408AA07434B}" presName="parentLin" presStyleCnt="0"/>
      <dgm:spPr/>
    </dgm:pt>
    <dgm:pt modelId="{E82D60EB-3C33-4A82-B58D-3E5A70E355B3}" type="pres">
      <dgm:prSet presAssocID="{50125FA0-A5BC-48A7-9EBE-3408AA07434B}" presName="parentLeftMargin" presStyleLbl="node1" presStyleIdx="0" presStyleCnt="2"/>
      <dgm:spPr/>
    </dgm:pt>
    <dgm:pt modelId="{568191D1-1827-4949-8789-8F8C38005CAC}" type="pres">
      <dgm:prSet presAssocID="{50125FA0-A5BC-48A7-9EBE-3408AA07434B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31C19A9A-F124-4099-AB2F-4D4B145B3FC6}" type="pres">
      <dgm:prSet presAssocID="{50125FA0-A5BC-48A7-9EBE-3408AA07434B}" presName="negativeSpace" presStyleCnt="0"/>
      <dgm:spPr/>
    </dgm:pt>
    <dgm:pt modelId="{0DE2F40A-6250-4657-A60F-F30DA89CEAA7}" type="pres">
      <dgm:prSet presAssocID="{50125FA0-A5BC-48A7-9EBE-3408AA07434B}" presName="childText" presStyleLbl="conFgAcc1" presStyleIdx="0" presStyleCnt="2">
        <dgm:presLayoutVars>
          <dgm:bulletEnabled val="1"/>
        </dgm:presLayoutVars>
      </dgm:prSet>
      <dgm:spPr/>
    </dgm:pt>
    <dgm:pt modelId="{58255460-799B-4BD0-B245-3890A2EEB75C}" type="pres">
      <dgm:prSet presAssocID="{D70B4E5E-9E06-413A-BF07-0E0049EE560F}" presName="spaceBetweenRectangles" presStyleCnt="0"/>
      <dgm:spPr/>
    </dgm:pt>
    <dgm:pt modelId="{BA4658E6-B9FD-4093-94A1-5A5B395E929E}" type="pres">
      <dgm:prSet presAssocID="{1DF44972-D84F-4075-89DE-4389CA7B1EFD}" presName="parentLin" presStyleCnt="0"/>
      <dgm:spPr/>
    </dgm:pt>
    <dgm:pt modelId="{4991FC11-1F45-41D0-8522-E470BD7DCB5A}" type="pres">
      <dgm:prSet presAssocID="{1DF44972-D84F-4075-89DE-4389CA7B1EFD}" presName="parentLeftMargin" presStyleLbl="node1" presStyleIdx="0" presStyleCnt="2"/>
      <dgm:spPr/>
    </dgm:pt>
    <dgm:pt modelId="{DCB44B85-C99C-47EA-A6C0-EBA4215FA68F}" type="pres">
      <dgm:prSet presAssocID="{1DF44972-D84F-4075-89DE-4389CA7B1EFD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09E1307B-083A-4716-BC89-27DB6F65A29E}" type="pres">
      <dgm:prSet presAssocID="{1DF44972-D84F-4075-89DE-4389CA7B1EFD}" presName="negativeSpace" presStyleCnt="0"/>
      <dgm:spPr/>
    </dgm:pt>
    <dgm:pt modelId="{C326561D-365B-4EE5-BC8A-B5F2329D35F1}" type="pres">
      <dgm:prSet presAssocID="{1DF44972-D84F-4075-89DE-4389CA7B1EFD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3C23EA0F-AB8F-472D-BC37-08D459968952}" srcId="{50125FA0-A5BC-48A7-9EBE-3408AA07434B}" destId="{0D00DE6B-DA2E-4CD6-997B-1F927F4AFF91}" srcOrd="0" destOrd="0" parTransId="{CCAC605C-96EC-4F34-BA2D-76150566D800}" sibTransId="{57BC16AF-6929-4E10-B28A-2843303BB36E}"/>
    <dgm:cxn modelId="{BBDA5223-B6B8-4099-8593-5BB97C4333F5}" type="presOf" srcId="{6506AFA3-996D-4AD0-BE5E-D502F03C27C3}" destId="{2534112A-D721-42BC-ADC0-C6DC917C31E5}" srcOrd="0" destOrd="0" presId="urn:microsoft.com/office/officeart/2005/8/layout/list1"/>
    <dgm:cxn modelId="{B4A24468-EBB2-460F-8757-7FAA40F2252C}" type="presOf" srcId="{1DF44972-D84F-4075-89DE-4389CA7B1EFD}" destId="{DCB44B85-C99C-47EA-A6C0-EBA4215FA68F}" srcOrd="1" destOrd="0" presId="urn:microsoft.com/office/officeart/2005/8/layout/list1"/>
    <dgm:cxn modelId="{44A3E949-5B91-4492-A295-3E653BFE8032}" type="presOf" srcId="{50125FA0-A5BC-48A7-9EBE-3408AA07434B}" destId="{E82D60EB-3C33-4A82-B58D-3E5A70E355B3}" srcOrd="0" destOrd="0" presId="urn:microsoft.com/office/officeart/2005/8/layout/list1"/>
    <dgm:cxn modelId="{BDED9B6E-6E31-4B1F-900C-54B3ECCBF3AE}" srcId="{50125FA0-A5BC-48A7-9EBE-3408AA07434B}" destId="{A89EBA5F-83E3-4608-BF40-CEC5A884D7B3}" srcOrd="2" destOrd="0" parTransId="{376F19E6-4BCE-4160-B525-201D82EA1191}" sibTransId="{9E00B4EA-F717-49F0-8CCF-A18AD895780A}"/>
    <dgm:cxn modelId="{C62AA283-BC59-45DD-9A40-C848A03851BC}" type="presOf" srcId="{50125FA0-A5BC-48A7-9EBE-3408AA07434B}" destId="{568191D1-1827-4949-8789-8F8C38005CAC}" srcOrd="1" destOrd="0" presId="urn:microsoft.com/office/officeart/2005/8/layout/list1"/>
    <dgm:cxn modelId="{0D3ECF90-3356-4E81-9DDA-A0D0517D7560}" type="presOf" srcId="{8E9B00F9-0C4A-416A-BFCE-F5B26B3DA0A3}" destId="{C326561D-365B-4EE5-BC8A-B5F2329D35F1}" srcOrd="0" destOrd="0" presId="urn:microsoft.com/office/officeart/2005/8/layout/list1"/>
    <dgm:cxn modelId="{AFA2C793-9BE1-4A12-8CCF-168F8C4AA526}" srcId="{50125FA0-A5BC-48A7-9EBE-3408AA07434B}" destId="{9B2FC129-743D-4A70-BEED-EA38B0D8DEBB}" srcOrd="1" destOrd="0" parTransId="{FF9FF3C4-4554-4363-955C-F76F0484BF8C}" sibTransId="{CFCDDA00-F1E1-430C-8969-4C67C2BF3533}"/>
    <dgm:cxn modelId="{58DA3FB9-E24D-4BD1-A22A-271079274A84}" type="presOf" srcId="{A89EBA5F-83E3-4608-BF40-CEC5A884D7B3}" destId="{0DE2F40A-6250-4657-A60F-F30DA89CEAA7}" srcOrd="0" destOrd="2" presId="urn:microsoft.com/office/officeart/2005/8/layout/list1"/>
    <dgm:cxn modelId="{985133CB-9D00-4557-AD8D-E29EA43CE9F2}" type="presOf" srcId="{9B2FC129-743D-4A70-BEED-EA38B0D8DEBB}" destId="{0DE2F40A-6250-4657-A60F-F30DA89CEAA7}" srcOrd="0" destOrd="1" presId="urn:microsoft.com/office/officeart/2005/8/layout/list1"/>
    <dgm:cxn modelId="{850839CD-8264-4185-99C5-328C070B850A}" srcId="{6506AFA3-996D-4AD0-BE5E-D502F03C27C3}" destId="{50125FA0-A5BC-48A7-9EBE-3408AA07434B}" srcOrd="0" destOrd="0" parTransId="{BC5CBDB2-545F-458A-A819-B322AB84FEA8}" sibTransId="{D70B4E5E-9E06-413A-BF07-0E0049EE560F}"/>
    <dgm:cxn modelId="{31B025E2-D168-454D-B248-CB1FE454CBEA}" type="presOf" srcId="{1DF44972-D84F-4075-89DE-4389CA7B1EFD}" destId="{4991FC11-1F45-41D0-8522-E470BD7DCB5A}" srcOrd="0" destOrd="0" presId="urn:microsoft.com/office/officeart/2005/8/layout/list1"/>
    <dgm:cxn modelId="{AB2384E5-DFA5-4BFA-A808-C0ED19672ED7}" type="presOf" srcId="{0D00DE6B-DA2E-4CD6-997B-1F927F4AFF91}" destId="{0DE2F40A-6250-4657-A60F-F30DA89CEAA7}" srcOrd="0" destOrd="0" presId="urn:microsoft.com/office/officeart/2005/8/layout/list1"/>
    <dgm:cxn modelId="{41CCA0E7-224A-470C-99CA-13987015CF45}" srcId="{6506AFA3-996D-4AD0-BE5E-D502F03C27C3}" destId="{1DF44972-D84F-4075-89DE-4389CA7B1EFD}" srcOrd="1" destOrd="0" parTransId="{C8B509D1-798B-4B6B-A8CD-F26E3E137110}" sibTransId="{E53ED7E6-7198-4612-8C22-5C939598B862}"/>
    <dgm:cxn modelId="{BC238CED-B758-482C-BE36-7DD5F543C289}" srcId="{1DF44972-D84F-4075-89DE-4389CA7B1EFD}" destId="{8E9B00F9-0C4A-416A-BFCE-F5B26B3DA0A3}" srcOrd="0" destOrd="0" parTransId="{E73E523E-050B-43AB-B444-DB643ADEE54E}" sibTransId="{D7B60696-F815-4B60-8B65-35A565D9D138}"/>
    <dgm:cxn modelId="{6002E21A-2FA6-47C0-9317-B83D993A430E}" type="presParOf" srcId="{2534112A-D721-42BC-ADC0-C6DC917C31E5}" destId="{3A282FF5-31FC-45CB-AD94-F0FB6C843E88}" srcOrd="0" destOrd="0" presId="urn:microsoft.com/office/officeart/2005/8/layout/list1"/>
    <dgm:cxn modelId="{44222866-949B-4930-8D71-BEF3ED90C0DA}" type="presParOf" srcId="{3A282FF5-31FC-45CB-AD94-F0FB6C843E88}" destId="{E82D60EB-3C33-4A82-B58D-3E5A70E355B3}" srcOrd="0" destOrd="0" presId="urn:microsoft.com/office/officeart/2005/8/layout/list1"/>
    <dgm:cxn modelId="{005E6BF6-4138-4F25-9153-10F9F29C7AF5}" type="presParOf" srcId="{3A282FF5-31FC-45CB-AD94-F0FB6C843E88}" destId="{568191D1-1827-4949-8789-8F8C38005CAC}" srcOrd="1" destOrd="0" presId="urn:microsoft.com/office/officeart/2005/8/layout/list1"/>
    <dgm:cxn modelId="{68FBFCC8-3CAE-43C8-A0C3-0C57DCA4397F}" type="presParOf" srcId="{2534112A-D721-42BC-ADC0-C6DC917C31E5}" destId="{31C19A9A-F124-4099-AB2F-4D4B145B3FC6}" srcOrd="1" destOrd="0" presId="urn:microsoft.com/office/officeart/2005/8/layout/list1"/>
    <dgm:cxn modelId="{2D32D20D-A57E-4AC5-B3F4-E8DC6E27493A}" type="presParOf" srcId="{2534112A-D721-42BC-ADC0-C6DC917C31E5}" destId="{0DE2F40A-6250-4657-A60F-F30DA89CEAA7}" srcOrd="2" destOrd="0" presId="urn:microsoft.com/office/officeart/2005/8/layout/list1"/>
    <dgm:cxn modelId="{E1042CAF-8EFE-492F-9BA3-C124E2581BD4}" type="presParOf" srcId="{2534112A-D721-42BC-ADC0-C6DC917C31E5}" destId="{58255460-799B-4BD0-B245-3890A2EEB75C}" srcOrd="3" destOrd="0" presId="urn:microsoft.com/office/officeart/2005/8/layout/list1"/>
    <dgm:cxn modelId="{F117A51F-D3C4-46C2-9E3B-99F674B81165}" type="presParOf" srcId="{2534112A-D721-42BC-ADC0-C6DC917C31E5}" destId="{BA4658E6-B9FD-4093-94A1-5A5B395E929E}" srcOrd="4" destOrd="0" presId="urn:microsoft.com/office/officeart/2005/8/layout/list1"/>
    <dgm:cxn modelId="{BD9E752F-33EA-4F9F-87C2-1186404F34AA}" type="presParOf" srcId="{BA4658E6-B9FD-4093-94A1-5A5B395E929E}" destId="{4991FC11-1F45-41D0-8522-E470BD7DCB5A}" srcOrd="0" destOrd="0" presId="urn:microsoft.com/office/officeart/2005/8/layout/list1"/>
    <dgm:cxn modelId="{7E796AAD-F9A9-4D58-A31B-404DCC660213}" type="presParOf" srcId="{BA4658E6-B9FD-4093-94A1-5A5B395E929E}" destId="{DCB44B85-C99C-47EA-A6C0-EBA4215FA68F}" srcOrd="1" destOrd="0" presId="urn:microsoft.com/office/officeart/2005/8/layout/list1"/>
    <dgm:cxn modelId="{DD0B71C4-02D3-4561-BCB5-F12E1EB29450}" type="presParOf" srcId="{2534112A-D721-42BC-ADC0-C6DC917C31E5}" destId="{09E1307B-083A-4716-BC89-27DB6F65A29E}" srcOrd="5" destOrd="0" presId="urn:microsoft.com/office/officeart/2005/8/layout/list1"/>
    <dgm:cxn modelId="{D36399DA-265F-48DE-8884-A7B0A3016AAF}" type="presParOf" srcId="{2534112A-D721-42BC-ADC0-C6DC917C31E5}" destId="{C326561D-365B-4EE5-BC8A-B5F2329D35F1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E39FC7-D5A1-4BE8-9F4A-26C350B8DE2E}">
      <dsp:nvSpPr>
        <dsp:cNvPr id="0" name=""/>
        <dsp:cNvSpPr/>
      </dsp:nvSpPr>
      <dsp:spPr>
        <a:xfrm>
          <a:off x="0" y="359280"/>
          <a:ext cx="6515947" cy="136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5710" tIns="499872" rIns="505710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400" kern="1200" dirty="0"/>
            <a:t>Afficher la valeur du capteur ultra-son sur l’écran du CyberPI</a:t>
          </a:r>
          <a:endParaRPr lang="en-US" sz="2400" kern="1200" dirty="0"/>
        </a:p>
      </dsp:txBody>
      <dsp:txXfrm>
        <a:off x="0" y="359280"/>
        <a:ext cx="6515947" cy="1360800"/>
      </dsp:txXfrm>
    </dsp:sp>
    <dsp:sp modelId="{5C4756D9-0E0C-4731-A21A-431A77CCE183}">
      <dsp:nvSpPr>
        <dsp:cNvPr id="0" name=""/>
        <dsp:cNvSpPr/>
      </dsp:nvSpPr>
      <dsp:spPr>
        <a:xfrm>
          <a:off x="325797" y="5040"/>
          <a:ext cx="4561162" cy="7084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2401" tIns="0" rIns="172401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/>
            <a:t>Exercice 1</a:t>
          </a:r>
          <a:endParaRPr lang="en-US" sz="2400" kern="1200"/>
        </a:p>
      </dsp:txBody>
      <dsp:txXfrm>
        <a:off x="360382" y="39625"/>
        <a:ext cx="4491992" cy="639310"/>
      </dsp:txXfrm>
    </dsp:sp>
    <dsp:sp modelId="{0CD5F19D-5EC0-42CE-9D79-4CBAFC001903}">
      <dsp:nvSpPr>
        <dsp:cNvPr id="0" name=""/>
        <dsp:cNvSpPr/>
      </dsp:nvSpPr>
      <dsp:spPr>
        <a:xfrm>
          <a:off x="0" y="2203920"/>
          <a:ext cx="6515947" cy="181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5710" tIns="499872" rIns="505710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400" kern="1200" dirty="0"/>
            <a:t>Avancer tout droit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400" kern="1200" dirty="0"/>
            <a:t>S’arrêter à 10 cm de l’obstacle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400" kern="1200" dirty="0"/>
            <a:t>Faire demi-tour</a:t>
          </a:r>
        </a:p>
      </dsp:txBody>
      <dsp:txXfrm>
        <a:off x="0" y="2203920"/>
        <a:ext cx="6515947" cy="1814400"/>
      </dsp:txXfrm>
    </dsp:sp>
    <dsp:sp modelId="{18239721-F570-41DE-91BF-F9ACA9262336}">
      <dsp:nvSpPr>
        <dsp:cNvPr id="0" name=""/>
        <dsp:cNvSpPr/>
      </dsp:nvSpPr>
      <dsp:spPr>
        <a:xfrm>
          <a:off x="325797" y="1849680"/>
          <a:ext cx="4561162" cy="7084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2401" tIns="0" rIns="172401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/>
            <a:t>Exercice 2</a:t>
          </a:r>
          <a:endParaRPr lang="en-US" sz="2400" kern="1200"/>
        </a:p>
      </dsp:txBody>
      <dsp:txXfrm>
        <a:off x="360382" y="1884265"/>
        <a:ext cx="4491992" cy="6393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E2F40A-6250-4657-A60F-F30DA89CEAA7}">
      <dsp:nvSpPr>
        <dsp:cNvPr id="0" name=""/>
        <dsp:cNvSpPr/>
      </dsp:nvSpPr>
      <dsp:spPr>
        <a:xfrm>
          <a:off x="0" y="446804"/>
          <a:ext cx="6515947" cy="18837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5710" tIns="541528" rIns="505710" bIns="184912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/>
            <a:t>Afficher la variation du capteur RGB sur l’écran du CyberPI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/>
            <a:t>Déplacer le robot par rapport à la ligne</a:t>
          </a:r>
        </a:p>
      </dsp:txBody>
      <dsp:txXfrm>
        <a:off x="0" y="446804"/>
        <a:ext cx="6515947" cy="1883700"/>
      </dsp:txXfrm>
    </dsp:sp>
    <dsp:sp modelId="{568191D1-1827-4949-8789-8F8C38005CAC}">
      <dsp:nvSpPr>
        <dsp:cNvPr id="0" name=""/>
        <dsp:cNvSpPr/>
      </dsp:nvSpPr>
      <dsp:spPr>
        <a:xfrm>
          <a:off x="325797" y="63044"/>
          <a:ext cx="4561162" cy="7675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2401" tIns="0" rIns="172401" bIns="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Exercice 1</a:t>
          </a:r>
        </a:p>
      </dsp:txBody>
      <dsp:txXfrm>
        <a:off x="363264" y="100511"/>
        <a:ext cx="4486228" cy="692586"/>
      </dsp:txXfrm>
    </dsp:sp>
    <dsp:sp modelId="{C326561D-365B-4EE5-BC8A-B5F2329D35F1}">
      <dsp:nvSpPr>
        <dsp:cNvPr id="0" name=""/>
        <dsp:cNvSpPr/>
      </dsp:nvSpPr>
      <dsp:spPr>
        <a:xfrm>
          <a:off x="0" y="2854665"/>
          <a:ext cx="6515947" cy="11056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5710" tIns="541528" rIns="505710" bIns="184912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/>
            <a:t>Qu’observe-t-on ?</a:t>
          </a:r>
        </a:p>
      </dsp:txBody>
      <dsp:txXfrm>
        <a:off x="0" y="2854665"/>
        <a:ext cx="6515947" cy="1105650"/>
      </dsp:txXfrm>
    </dsp:sp>
    <dsp:sp modelId="{DCB44B85-C99C-47EA-A6C0-EBA4215FA68F}">
      <dsp:nvSpPr>
        <dsp:cNvPr id="0" name=""/>
        <dsp:cNvSpPr/>
      </dsp:nvSpPr>
      <dsp:spPr>
        <a:xfrm>
          <a:off x="325797" y="2470905"/>
          <a:ext cx="4561162" cy="7675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2401" tIns="0" rIns="172401" bIns="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600" kern="1200" dirty="0"/>
            <a:t>Conclusion</a:t>
          </a:r>
          <a:endParaRPr lang="en-US" sz="2600" kern="1200" dirty="0"/>
        </a:p>
      </dsp:txBody>
      <dsp:txXfrm>
        <a:off x="363264" y="2508372"/>
        <a:ext cx="4486228" cy="69258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E2F40A-6250-4657-A60F-F30DA89CEAA7}">
      <dsp:nvSpPr>
        <dsp:cNvPr id="0" name=""/>
        <dsp:cNvSpPr/>
      </dsp:nvSpPr>
      <dsp:spPr>
        <a:xfrm>
          <a:off x="0" y="449999"/>
          <a:ext cx="6515947" cy="347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5710" tIns="499872" rIns="505710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Proposer un code permettant de suivre une ligne en adaptant la vitesse de chaque moteur en fonction de la position du robot vis à vis de la ligne.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>
              <a:solidFill>
                <a:srgbClr val="FF0000"/>
              </a:solidFill>
            </a:rPr>
            <a:t>Astuce : les moteurs sont montés inversés l’un par rapport à l’autre </a:t>
          </a:r>
          <a:r>
            <a:rPr lang="en-US" sz="2400" kern="1200" dirty="0">
              <a:solidFill>
                <a:srgbClr val="FF0000"/>
              </a:solidFill>
              <a:sym typeface="Wingdings" panose="05000000000000000000" pitchFamily="2" charset="2"/>
            </a:rPr>
            <a:t> pour que les deux moteurs tournent dans le même sens, il faut qu'ils aient un signe opposé.</a:t>
          </a:r>
          <a:endParaRPr lang="en-US" sz="2400" kern="1200" dirty="0">
            <a:solidFill>
              <a:srgbClr val="FF0000"/>
            </a:solidFill>
          </a:endParaRPr>
        </a:p>
      </dsp:txBody>
      <dsp:txXfrm>
        <a:off x="0" y="449999"/>
        <a:ext cx="6515947" cy="3477600"/>
      </dsp:txXfrm>
    </dsp:sp>
    <dsp:sp modelId="{568191D1-1827-4949-8789-8F8C38005CAC}">
      <dsp:nvSpPr>
        <dsp:cNvPr id="0" name=""/>
        <dsp:cNvSpPr/>
      </dsp:nvSpPr>
      <dsp:spPr>
        <a:xfrm>
          <a:off x="325797" y="95759"/>
          <a:ext cx="4561162" cy="7084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2401" tIns="0" rIns="172401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Exercice 2</a:t>
          </a:r>
        </a:p>
      </dsp:txBody>
      <dsp:txXfrm>
        <a:off x="360382" y="130344"/>
        <a:ext cx="4491992" cy="63931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E2F40A-6250-4657-A60F-F30DA89CEAA7}">
      <dsp:nvSpPr>
        <dsp:cNvPr id="0" name=""/>
        <dsp:cNvSpPr/>
      </dsp:nvSpPr>
      <dsp:spPr>
        <a:xfrm>
          <a:off x="0" y="386885"/>
          <a:ext cx="9947982" cy="9780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2074" tIns="479044" rIns="772074" bIns="163576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 err="1"/>
            <a:t>Mettre</a:t>
          </a:r>
          <a:r>
            <a:rPr lang="en-US" sz="2300" kern="1200" dirty="0"/>
            <a:t> </a:t>
          </a:r>
          <a:r>
            <a:rPr lang="en-US" sz="2300" kern="1200" dirty="0" err="1"/>
            <a:t>en</a:t>
          </a:r>
          <a:r>
            <a:rPr lang="en-US" sz="2300" kern="1200" dirty="0"/>
            <a:t> place un </a:t>
          </a:r>
          <a:r>
            <a:rPr lang="en-US" sz="2300" kern="1200" dirty="0" err="1"/>
            <a:t>suiveur</a:t>
          </a:r>
          <a:r>
            <a:rPr lang="en-US" sz="2300" kern="1200" dirty="0"/>
            <a:t> de </a:t>
          </a:r>
          <a:r>
            <a:rPr lang="en-US" sz="2300" kern="1200" dirty="0" err="1"/>
            <a:t>ligne</a:t>
          </a:r>
          <a:endParaRPr lang="en-US" sz="2300" kern="1200" dirty="0"/>
        </a:p>
      </dsp:txBody>
      <dsp:txXfrm>
        <a:off x="0" y="386885"/>
        <a:ext cx="9947982" cy="978075"/>
      </dsp:txXfrm>
    </dsp:sp>
    <dsp:sp modelId="{568191D1-1827-4949-8789-8F8C38005CAC}">
      <dsp:nvSpPr>
        <dsp:cNvPr id="0" name=""/>
        <dsp:cNvSpPr/>
      </dsp:nvSpPr>
      <dsp:spPr>
        <a:xfrm>
          <a:off x="497399" y="47405"/>
          <a:ext cx="1800017" cy="6789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207" tIns="0" rIns="263207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 err="1"/>
            <a:t>Exercice</a:t>
          </a:r>
          <a:r>
            <a:rPr lang="en-US" sz="2300" kern="1200" dirty="0"/>
            <a:t> 3</a:t>
          </a:r>
        </a:p>
      </dsp:txBody>
      <dsp:txXfrm>
        <a:off x="530543" y="80549"/>
        <a:ext cx="1733729" cy="612672"/>
      </dsp:txXfrm>
    </dsp:sp>
    <dsp:sp modelId="{EB070557-C182-4450-B610-E1D0F92C1C3E}">
      <dsp:nvSpPr>
        <dsp:cNvPr id="0" name=""/>
        <dsp:cNvSpPr/>
      </dsp:nvSpPr>
      <dsp:spPr>
        <a:xfrm>
          <a:off x="0" y="1828640"/>
          <a:ext cx="9947982" cy="21010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2074" tIns="479044" rIns="772074" bIns="163576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300" kern="1200" dirty="0"/>
            <a:t>Suivre la ligne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300" kern="1200"/>
            <a:t>S’arrêter à 10 cm de l’obstacle</a:t>
          </a:r>
          <a:endParaRPr lang="fr-FR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300" kern="1200" dirty="0"/>
            <a:t>Faire demi-tour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300" kern="1200" dirty="0"/>
            <a:t>Suivre la ligne</a:t>
          </a:r>
        </a:p>
      </dsp:txBody>
      <dsp:txXfrm>
        <a:off x="0" y="1828640"/>
        <a:ext cx="9947982" cy="2101050"/>
      </dsp:txXfrm>
    </dsp:sp>
    <dsp:sp modelId="{7019BFC5-27B3-437F-8478-D5E8A88A9B46}">
      <dsp:nvSpPr>
        <dsp:cNvPr id="0" name=""/>
        <dsp:cNvSpPr/>
      </dsp:nvSpPr>
      <dsp:spPr>
        <a:xfrm>
          <a:off x="497399" y="1489160"/>
          <a:ext cx="1800017" cy="6789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207" tIns="0" rIns="263207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300" kern="1200" dirty="0"/>
            <a:t>Exercice 4</a:t>
          </a:r>
        </a:p>
      </dsp:txBody>
      <dsp:txXfrm>
        <a:off x="530543" y="1522304"/>
        <a:ext cx="1733729" cy="61267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E2F40A-6250-4657-A60F-F30DA89CEAA7}">
      <dsp:nvSpPr>
        <dsp:cNvPr id="0" name=""/>
        <dsp:cNvSpPr/>
      </dsp:nvSpPr>
      <dsp:spPr>
        <a:xfrm>
          <a:off x="0" y="341159"/>
          <a:ext cx="10058399" cy="13403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0644" tIns="479044" rIns="780644" bIns="163576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300" kern="1200" dirty="0"/>
            <a:t>Définir une variable pour la vitesse.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300" kern="1200" dirty="0"/>
            <a:t>Recoder le suiveur de ligne avec cette variable pour la vitesse</a:t>
          </a:r>
          <a:endParaRPr lang="en-US" sz="2300" kern="1200" dirty="0"/>
        </a:p>
      </dsp:txBody>
      <dsp:txXfrm>
        <a:off x="0" y="341159"/>
        <a:ext cx="10058399" cy="1340325"/>
      </dsp:txXfrm>
    </dsp:sp>
    <dsp:sp modelId="{568191D1-1827-4949-8789-8F8C38005CAC}">
      <dsp:nvSpPr>
        <dsp:cNvPr id="0" name=""/>
        <dsp:cNvSpPr/>
      </dsp:nvSpPr>
      <dsp:spPr>
        <a:xfrm>
          <a:off x="502920" y="1679"/>
          <a:ext cx="1800000" cy="6789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129" tIns="0" rIns="266129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 err="1"/>
            <a:t>Exercice</a:t>
          </a:r>
          <a:r>
            <a:rPr lang="en-US" sz="2300" kern="1200" dirty="0"/>
            <a:t> 1</a:t>
          </a:r>
        </a:p>
      </dsp:txBody>
      <dsp:txXfrm>
        <a:off x="536064" y="34823"/>
        <a:ext cx="1733712" cy="612672"/>
      </dsp:txXfrm>
    </dsp:sp>
    <dsp:sp modelId="{C326561D-365B-4EE5-BC8A-B5F2329D35F1}">
      <dsp:nvSpPr>
        <dsp:cNvPr id="0" name=""/>
        <dsp:cNvSpPr/>
      </dsp:nvSpPr>
      <dsp:spPr>
        <a:xfrm>
          <a:off x="0" y="2145164"/>
          <a:ext cx="10058399" cy="16663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0644" tIns="479044" rIns="780644" bIns="163576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 err="1"/>
            <a:t>Définir</a:t>
          </a:r>
          <a:r>
            <a:rPr lang="en-US" sz="2300" kern="1200" dirty="0"/>
            <a:t> </a:t>
          </a:r>
          <a:r>
            <a:rPr lang="en-US" sz="2300" kern="1200" dirty="0" err="1"/>
            <a:t>une</a:t>
          </a:r>
          <a:r>
            <a:rPr lang="en-US" sz="2300" kern="1200" dirty="0"/>
            <a:t> variable pour </a:t>
          </a:r>
          <a:r>
            <a:rPr lang="en-US" sz="2300" kern="1200" dirty="0" err="1"/>
            <a:t>chaque</a:t>
          </a:r>
          <a:r>
            <a:rPr lang="en-US" sz="2300" kern="1200" dirty="0"/>
            <a:t> </a:t>
          </a:r>
          <a:r>
            <a:rPr lang="en-US" sz="2300" kern="1200" dirty="0" err="1"/>
            <a:t>moteur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 err="1"/>
            <a:t>Recoder</a:t>
          </a:r>
          <a:r>
            <a:rPr lang="en-US" sz="2300" kern="1200" dirty="0"/>
            <a:t> le </a:t>
          </a:r>
          <a:r>
            <a:rPr lang="en-US" sz="2300" kern="1200" dirty="0" err="1"/>
            <a:t>suiveur</a:t>
          </a:r>
          <a:r>
            <a:rPr lang="en-US" sz="2300" kern="1200" dirty="0"/>
            <a:t> de </a:t>
          </a:r>
          <a:r>
            <a:rPr lang="en-US" sz="2300" kern="1200" dirty="0" err="1"/>
            <a:t>ligne</a:t>
          </a:r>
          <a:r>
            <a:rPr lang="en-US" sz="2300" kern="1200" dirty="0"/>
            <a:t> avec </a:t>
          </a:r>
          <a:r>
            <a:rPr lang="en-US" sz="2300" kern="1200" dirty="0" err="1"/>
            <a:t>ces</a:t>
          </a:r>
          <a:r>
            <a:rPr lang="en-US" sz="2300" kern="1200" dirty="0"/>
            <a:t> variables </a:t>
          </a:r>
          <a:r>
            <a:rPr lang="en-US" sz="2300" kern="1200" dirty="0" err="1"/>
            <a:t>afin</a:t>
          </a:r>
          <a:r>
            <a:rPr lang="en-US" sz="2300" kern="1200" dirty="0"/>
            <a:t> de </a:t>
          </a:r>
          <a:r>
            <a:rPr lang="en-US" sz="2300" kern="1200" dirty="0" err="1"/>
            <a:t>gagner</a:t>
          </a:r>
          <a:r>
            <a:rPr lang="en-US" sz="2300" kern="1200" dirty="0"/>
            <a:t> </a:t>
          </a:r>
          <a:r>
            <a:rPr lang="en-US" sz="2300" kern="1200" dirty="0" err="1"/>
            <a:t>en</a:t>
          </a:r>
          <a:r>
            <a:rPr lang="en-US" sz="2300" kern="1200" dirty="0"/>
            <a:t> </a:t>
          </a:r>
          <a:r>
            <a:rPr lang="en-US" sz="2300" kern="1200" dirty="0" err="1"/>
            <a:t>lisibilité</a:t>
          </a:r>
          <a:r>
            <a:rPr lang="en-US" sz="2300" kern="1200" dirty="0"/>
            <a:t>.</a:t>
          </a:r>
        </a:p>
      </dsp:txBody>
      <dsp:txXfrm>
        <a:off x="0" y="2145164"/>
        <a:ext cx="10058399" cy="1666350"/>
      </dsp:txXfrm>
    </dsp:sp>
    <dsp:sp modelId="{DCB44B85-C99C-47EA-A6C0-EBA4215FA68F}">
      <dsp:nvSpPr>
        <dsp:cNvPr id="0" name=""/>
        <dsp:cNvSpPr/>
      </dsp:nvSpPr>
      <dsp:spPr>
        <a:xfrm>
          <a:off x="502920" y="1805684"/>
          <a:ext cx="1800000" cy="6789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129" tIns="0" rIns="266129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300" kern="1200" dirty="0"/>
            <a:t>Exercice 2</a:t>
          </a:r>
          <a:endParaRPr lang="en-US" sz="2300" kern="1200" dirty="0"/>
        </a:p>
      </dsp:txBody>
      <dsp:txXfrm>
        <a:off x="536064" y="1838828"/>
        <a:ext cx="1733712" cy="61267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E2F40A-6250-4657-A60F-F30DA89CEAA7}">
      <dsp:nvSpPr>
        <dsp:cNvPr id="0" name=""/>
        <dsp:cNvSpPr/>
      </dsp:nvSpPr>
      <dsp:spPr>
        <a:xfrm>
          <a:off x="0" y="640297"/>
          <a:ext cx="10058399" cy="11907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0644" tIns="541528" rIns="780644" bIns="184912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600" kern="1200" dirty="0"/>
            <a:t>Afficher la valeur du chronomètre sur l’écran du </a:t>
          </a:r>
          <a:r>
            <a:rPr lang="fr-FR" sz="2600" kern="1200" dirty="0" err="1"/>
            <a:t>CyberPI</a:t>
          </a:r>
          <a:r>
            <a:rPr lang="fr-FR" sz="2600" kern="1200" dirty="0"/>
            <a:t>.</a:t>
          </a:r>
          <a:endParaRPr lang="en-US" sz="2600" kern="1200" dirty="0"/>
        </a:p>
      </dsp:txBody>
      <dsp:txXfrm>
        <a:off x="0" y="640297"/>
        <a:ext cx="10058399" cy="1190700"/>
      </dsp:txXfrm>
    </dsp:sp>
    <dsp:sp modelId="{568191D1-1827-4949-8789-8F8C38005CAC}">
      <dsp:nvSpPr>
        <dsp:cNvPr id="0" name=""/>
        <dsp:cNvSpPr/>
      </dsp:nvSpPr>
      <dsp:spPr>
        <a:xfrm>
          <a:off x="502920" y="227017"/>
          <a:ext cx="1979965" cy="8265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129" tIns="0" rIns="266129" bIns="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 err="1"/>
            <a:t>Exercice</a:t>
          </a:r>
          <a:r>
            <a:rPr lang="en-US" sz="2600" kern="1200" dirty="0"/>
            <a:t> 1</a:t>
          </a:r>
        </a:p>
      </dsp:txBody>
      <dsp:txXfrm>
        <a:off x="543269" y="267366"/>
        <a:ext cx="1899267" cy="745862"/>
      </dsp:txXfrm>
    </dsp:sp>
    <dsp:sp modelId="{C326561D-365B-4EE5-BC8A-B5F2329D35F1}">
      <dsp:nvSpPr>
        <dsp:cNvPr id="0" name=""/>
        <dsp:cNvSpPr/>
      </dsp:nvSpPr>
      <dsp:spPr>
        <a:xfrm>
          <a:off x="0" y="2395476"/>
          <a:ext cx="10058399" cy="11907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0644" tIns="541528" rIns="780644" bIns="184912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600" kern="1200" dirty="0"/>
            <a:t>Suivre la ligne durant 3 s et s’arrêter.</a:t>
          </a:r>
          <a:endParaRPr lang="en-US" sz="2600" kern="1200" dirty="0"/>
        </a:p>
      </dsp:txBody>
      <dsp:txXfrm>
        <a:off x="0" y="2395476"/>
        <a:ext cx="10058399" cy="1190700"/>
      </dsp:txXfrm>
    </dsp:sp>
    <dsp:sp modelId="{DCB44B85-C99C-47EA-A6C0-EBA4215FA68F}">
      <dsp:nvSpPr>
        <dsp:cNvPr id="0" name=""/>
        <dsp:cNvSpPr/>
      </dsp:nvSpPr>
      <dsp:spPr>
        <a:xfrm>
          <a:off x="502920" y="1982197"/>
          <a:ext cx="1979965" cy="8265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129" tIns="0" rIns="266129" bIns="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600" kern="1200" dirty="0"/>
            <a:t>Exercice 2</a:t>
          </a:r>
          <a:endParaRPr lang="en-US" sz="2600" kern="1200" dirty="0"/>
        </a:p>
      </dsp:txBody>
      <dsp:txXfrm>
        <a:off x="543269" y="2022546"/>
        <a:ext cx="1899267" cy="74586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E2F40A-6250-4657-A60F-F30DA89CEAA7}">
      <dsp:nvSpPr>
        <dsp:cNvPr id="0" name=""/>
        <dsp:cNvSpPr/>
      </dsp:nvSpPr>
      <dsp:spPr>
        <a:xfrm>
          <a:off x="0" y="341054"/>
          <a:ext cx="6515947" cy="19750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5710" tIns="458216" rIns="505710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Afficher la valeur du capteur de luminosité sur l’écran du CyberPI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Noter la </a:t>
          </a:r>
          <a:r>
            <a:rPr lang="en-US" sz="2200" kern="1200" dirty="0" err="1"/>
            <a:t>valeur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 err="1"/>
            <a:t>Eteindre</a:t>
          </a:r>
          <a:r>
            <a:rPr lang="en-US" sz="2200" kern="1200" dirty="0"/>
            <a:t> la lumière </a:t>
          </a:r>
          <a:r>
            <a:rPr lang="en-US" sz="2200" kern="1200" dirty="0" err="1"/>
            <a:t>puis</a:t>
          </a:r>
          <a:r>
            <a:rPr lang="en-US" sz="2200" kern="1200" dirty="0"/>
            <a:t> noter la </a:t>
          </a:r>
          <a:r>
            <a:rPr lang="en-US" sz="2200" kern="1200" dirty="0" err="1"/>
            <a:t>valeur</a:t>
          </a:r>
          <a:endParaRPr lang="en-US" sz="2200" kern="1200" dirty="0"/>
        </a:p>
      </dsp:txBody>
      <dsp:txXfrm>
        <a:off x="0" y="341054"/>
        <a:ext cx="6515947" cy="1975050"/>
      </dsp:txXfrm>
    </dsp:sp>
    <dsp:sp modelId="{568191D1-1827-4949-8789-8F8C38005CAC}">
      <dsp:nvSpPr>
        <dsp:cNvPr id="0" name=""/>
        <dsp:cNvSpPr/>
      </dsp:nvSpPr>
      <dsp:spPr>
        <a:xfrm>
          <a:off x="325797" y="16334"/>
          <a:ext cx="4561162" cy="6494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2401" tIns="0" rIns="172401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/>
            <a:t>Exercice</a:t>
          </a:r>
          <a:r>
            <a:rPr lang="en-US" sz="2200" kern="1200" dirty="0"/>
            <a:t> 1</a:t>
          </a:r>
        </a:p>
      </dsp:txBody>
      <dsp:txXfrm>
        <a:off x="357500" y="48037"/>
        <a:ext cx="4497756" cy="586034"/>
      </dsp:txXfrm>
    </dsp:sp>
    <dsp:sp modelId="{C326561D-365B-4EE5-BC8A-B5F2329D35F1}">
      <dsp:nvSpPr>
        <dsp:cNvPr id="0" name=""/>
        <dsp:cNvSpPr/>
      </dsp:nvSpPr>
      <dsp:spPr>
        <a:xfrm>
          <a:off x="0" y="2759625"/>
          <a:ext cx="6515947" cy="1247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5710" tIns="458216" rIns="505710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 err="1"/>
            <a:t>Lorsque</a:t>
          </a:r>
          <a:r>
            <a:rPr lang="en-US" sz="2200" kern="1200" dirty="0"/>
            <a:t> la lumière </a:t>
          </a:r>
          <a:r>
            <a:rPr lang="en-US" sz="2200" kern="1200" dirty="0" err="1"/>
            <a:t>s’éteint</a:t>
          </a:r>
          <a:r>
            <a:rPr lang="en-US" sz="2200" kern="1200" dirty="0"/>
            <a:t>, le robot </a:t>
          </a:r>
          <a:r>
            <a:rPr lang="en-US" sz="2200" kern="1200" dirty="0" err="1"/>
            <a:t>démarre</a:t>
          </a:r>
          <a:r>
            <a:rPr lang="en-US" sz="2200" kern="1200" dirty="0"/>
            <a:t> (</a:t>
          </a:r>
          <a:r>
            <a:rPr lang="en-US" sz="2200" kern="1200" dirty="0" err="1"/>
            <a:t>déplacement</a:t>
          </a:r>
          <a:r>
            <a:rPr lang="en-US" sz="2200" kern="1200" dirty="0"/>
            <a:t> et </a:t>
          </a:r>
          <a:r>
            <a:rPr lang="en-US" sz="2200" kern="1200" dirty="0" err="1"/>
            <a:t>leds</a:t>
          </a:r>
          <a:r>
            <a:rPr lang="en-US" sz="2200" kern="1200" dirty="0"/>
            <a:t>)</a:t>
          </a:r>
        </a:p>
      </dsp:txBody>
      <dsp:txXfrm>
        <a:off x="0" y="2759625"/>
        <a:ext cx="6515947" cy="1247400"/>
      </dsp:txXfrm>
    </dsp:sp>
    <dsp:sp modelId="{DCB44B85-C99C-47EA-A6C0-EBA4215FA68F}">
      <dsp:nvSpPr>
        <dsp:cNvPr id="0" name=""/>
        <dsp:cNvSpPr/>
      </dsp:nvSpPr>
      <dsp:spPr>
        <a:xfrm>
          <a:off x="325797" y="2434905"/>
          <a:ext cx="4561162" cy="6494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2401" tIns="0" rIns="172401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kern="1200" dirty="0"/>
            <a:t>Exercice 2</a:t>
          </a:r>
          <a:endParaRPr lang="en-US" sz="2200" kern="1200" dirty="0"/>
        </a:p>
      </dsp:txBody>
      <dsp:txXfrm>
        <a:off x="357500" y="2466608"/>
        <a:ext cx="4497756" cy="5860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 dirty="0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F571912-6879-4AC1-B398-085C87BD3570}" type="datetime1">
              <a:rPr lang="fr-FR" smtClean="0"/>
              <a:t>18/12/2024</a:t>
            </a:fld>
            <a:endParaRPr lang="fr-FR" dirty="0"/>
          </a:p>
        </p:txBody>
      </p:sp>
      <p:sp>
        <p:nvSpPr>
          <p:cNvPr id="4" name="Espace réservé du pied de page 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 dirty="0"/>
          </a:p>
        </p:txBody>
      </p:sp>
      <p:sp>
        <p:nvSpPr>
          <p:cNvPr id="5" name="Espace réservé du numéro de diapositive 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E286890-466E-41CD-A28A-B1EBDF22CA33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862942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 dirty="0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F149C5-F073-4820-B96D-B954084B06EA}" type="datetime1">
              <a:rPr lang="fr-FR" smtClean="0"/>
              <a:pPr/>
              <a:t>18/12/2024</a:t>
            </a:fld>
            <a:endParaRPr lang="fr-FR" dirty="0"/>
          </a:p>
        </p:txBody>
      </p:sp>
      <p:sp>
        <p:nvSpPr>
          <p:cNvPr id="4" name="Espace réservé d’image de diapositive 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r-FR" dirty="0"/>
          </a:p>
        </p:txBody>
      </p:sp>
      <p:sp>
        <p:nvSpPr>
          <p:cNvPr id="5" name="Espace réservé des notes 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-FR" dirty="0"/>
              <a:t>Modifiez les styles du texte du masque</a:t>
            </a:r>
          </a:p>
          <a:p>
            <a:pPr lvl="1" rtl="0"/>
            <a:r>
              <a:rPr lang="fr-FR" dirty="0"/>
              <a:t>Deuxième niveau</a:t>
            </a:r>
          </a:p>
          <a:p>
            <a:pPr lvl="2" rtl="0"/>
            <a:r>
              <a:rPr lang="fr-FR" dirty="0"/>
              <a:t>Troisième niveau</a:t>
            </a:r>
          </a:p>
          <a:p>
            <a:pPr lvl="3" rtl="0"/>
            <a:r>
              <a:rPr lang="fr-FR" dirty="0"/>
              <a:t>Quatrième niveau</a:t>
            </a:r>
          </a:p>
          <a:p>
            <a:pPr lvl="4" rtl="0"/>
            <a:r>
              <a:rPr lang="fr-FR" dirty="0"/>
              <a:t>Cinquième niveau</a:t>
            </a:r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27CD11A-EED3-40CE-98A3-28FEE84867B3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9576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Espace réservé du numéro de diapositive 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927CD11A-EED3-40CE-98A3-28FEE84867B3}" type="slidenum">
              <a:rPr lang="fr-FR" smtClean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91160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44A8B22-8DC4-429E-BFC4-98909090F15F}" type="datetime1">
              <a:rPr lang="fr-FR" smtClean="0"/>
              <a:t>18/12/2024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/>
              <a:t>Ajouter un pied de page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5B29C50-D6F1-4DB6-9B68-F4CD3996E9CF}" type="slidenum">
              <a:rPr lang="fr-FR" smtClean="0"/>
              <a:t>‹N°›</a:t>
            </a:fld>
            <a:endParaRPr lang="fr-FR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6765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304F7F5-5704-4BAD-B6F5-23C2E45A5155}" type="datetime1">
              <a:rPr lang="fr-FR" smtClean="0"/>
              <a:t>18/12/2024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/>
              <a:t>Ajouter un pied de page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5B29C50-D6F1-4DB6-9B68-F4CD3996E9CF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91376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E41D883-B484-483E-A7EC-B0F59943250F}" type="datetime1">
              <a:rPr lang="fr-FR" smtClean="0"/>
              <a:t>18/12/2024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/>
              <a:t>Ajouter un pied de page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5B29C50-D6F1-4DB6-9B68-F4CD3996E9CF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88364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B692F55-BB5F-4325-83CE-2E1223972F73}" type="datetime1">
              <a:rPr lang="fr-FR" smtClean="0"/>
              <a:t>18/12/2024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/>
              <a:t>Ajouter un pied de page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5B29C50-D6F1-4DB6-9B68-F4CD3996E9CF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52658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F6A95D8-5162-40FF-A777-AAF18A83D0A8}" type="datetime1">
              <a:rPr lang="fr-FR" smtClean="0"/>
              <a:t>18/12/2024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/>
              <a:t>Ajouter un pied de page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5B29C50-D6F1-4DB6-9B68-F4CD3996E9CF}" type="slidenum">
              <a:rPr lang="fr-FR" smtClean="0"/>
              <a:pPr rtl="0"/>
              <a:t>‹N°›</a:t>
            </a:fld>
            <a:endParaRPr lang="fr-FR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0487300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7328B67-D5EB-4F24-87DF-23F7C99413BA}" type="datetime1">
              <a:rPr lang="fr-FR" smtClean="0"/>
              <a:t>18/12/2024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/>
              <a:t>Ajouter un pied de page</a:t>
            </a:r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5B29C50-D6F1-4DB6-9B68-F4CD3996E9CF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52218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6B75068-2819-4FF7-B525-0E7A3F1BF491}" type="datetime1">
              <a:rPr lang="fr-FR" smtClean="0"/>
              <a:t>18/12/2024</a:t>
            </a:fld>
            <a:endParaRPr lang="fr-F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/>
              <a:t>Ajouter un pied de page</a:t>
            </a:r>
            <a:endParaRPr lang="fr-F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5B29C50-D6F1-4DB6-9B68-F4CD3996E9CF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61204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F6A95D8-5162-40FF-A777-AAF18A83D0A8}" type="datetime1">
              <a:rPr lang="fr-FR" smtClean="0"/>
              <a:t>18/12/2024</a:t>
            </a:fld>
            <a:endParaRPr lang="fr-F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/>
              <a:t>Ajouter un pied de page</a:t>
            </a:r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5B29C50-D6F1-4DB6-9B68-F4CD3996E9CF}" type="slidenum">
              <a:rPr lang="fr-FR" smtClean="0"/>
              <a:pPr rtl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00783339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BE08F8B-A762-4093-A377-B479A937BEE4}" type="datetime1">
              <a:rPr lang="fr-FR" smtClean="0"/>
              <a:t>18/12/2024</a:t>
            </a:fld>
            <a:endParaRPr lang="fr-F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/>
            <a:r>
              <a:rPr lang="fr-FR"/>
              <a:t>Ajouter un pied de page</a:t>
            </a:r>
            <a:endParaRPr lang="fr-F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5B29C50-D6F1-4DB6-9B68-F4CD3996E9CF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58357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pPr rtl="0"/>
            <a:fld id="{71CB9447-428D-4B28-8E34-4997CAA9F71F}" type="datetime1">
              <a:rPr lang="fr-FR" smtClean="0"/>
              <a:t>18/12/2024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rtl="0"/>
            <a:r>
              <a:rPr lang="fr-FR"/>
              <a:t>Ajouter un pied de page</a:t>
            </a:r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E5B29C50-D6F1-4DB6-9B68-F4CD3996E9CF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13434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D0CBDBF-55A5-4F2E-BA0B-2B69733F4E72}" type="datetime1">
              <a:rPr lang="fr-FR" smtClean="0"/>
              <a:t>18/12/2024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/>
              <a:t>Ajouter un pied de page</a:t>
            </a:r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5B29C50-D6F1-4DB6-9B68-F4CD3996E9CF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17218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 rtl="0"/>
            <a:fld id="{9F6A95D8-5162-40FF-A777-AAF18A83D0A8}" type="datetime1">
              <a:rPr lang="fr-FR" smtClean="0"/>
              <a:t>18/12/2024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 rtl="0"/>
            <a:r>
              <a:rPr lang="fr-FR"/>
              <a:t>Ajouter un pied de page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 rtl="0"/>
            <a:fld id="{E5B29C50-D6F1-4DB6-9B68-F4CD3996E9CF}" type="slidenum">
              <a:rPr lang="fr-FR" smtClean="0"/>
              <a:pPr rtl="0"/>
              <a:t>‹N°›</a:t>
            </a:fld>
            <a:endParaRPr lang="fr-FR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171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288" userDrawn="1">
          <p15:clr>
            <a:srgbClr val="F26B43"/>
          </p15:clr>
        </p15:guide>
        <p15:guide id="4" pos="6648" userDrawn="1">
          <p15:clr>
            <a:srgbClr val="F26B43"/>
          </p15:clr>
        </p15:guide>
        <p15:guide id="5" orient="horz" pos="3528" userDrawn="1">
          <p15:clr>
            <a:srgbClr val="F26B43"/>
          </p15:clr>
        </p15:guide>
        <p15:guide id="6" orient="horz" pos="1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4.jpeg"/><Relationship Id="rId5" Type="http://schemas.openxmlformats.org/officeDocument/2006/relationships/diagramColors" Target="../diagrams/colors1.xml"/><Relationship Id="rId10" Type="http://schemas.openxmlformats.org/officeDocument/2006/relationships/image" Target="../media/image3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4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2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10" Type="http://schemas.openxmlformats.org/officeDocument/2006/relationships/image" Target="../media/image4.jpe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6.png"/><Relationship Id="rId4" Type="http://schemas.openxmlformats.org/officeDocument/2006/relationships/image" Target="../media/image4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6.png"/><Relationship Id="rId4" Type="http://schemas.openxmlformats.org/officeDocument/2006/relationships/image" Target="../media/image4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6.png"/><Relationship Id="rId4" Type="http://schemas.openxmlformats.org/officeDocument/2006/relationships/image" Target="../media/image4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6.png"/><Relationship Id="rId4" Type="http://schemas.openxmlformats.org/officeDocument/2006/relationships/image" Target="../media/image4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6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4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4.jpe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6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4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4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6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4.jpe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6.xml"/><Relationship Id="rId7" Type="http://schemas.openxmlformats.org/officeDocument/2006/relationships/image" Target="../media/image6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4.jpe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diagramLayout" Target="../diagrams/layout7.xml"/><Relationship Id="rId7" Type="http://schemas.openxmlformats.org/officeDocument/2006/relationships/image" Target="../media/image47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11" Type="http://schemas.openxmlformats.org/officeDocument/2006/relationships/image" Target="../media/image4.jpeg"/><Relationship Id="rId5" Type="http://schemas.openxmlformats.org/officeDocument/2006/relationships/diagramColors" Target="../diagrams/colors7.xml"/><Relationship Id="rId10" Type="http://schemas.openxmlformats.org/officeDocument/2006/relationships/image" Target="../media/image3.png"/><Relationship Id="rId4" Type="http://schemas.openxmlformats.org/officeDocument/2006/relationships/diagramQuickStyle" Target="../diagrams/quickStyle7.xml"/><Relationship Id="rId9" Type="http://schemas.openxmlformats.org/officeDocument/2006/relationships/image" Target="../media/image6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3" name="Rectangle 34">
            <a:extLst>
              <a:ext uri="{FF2B5EF4-FFF2-40B4-BE49-F238E27FC236}">
                <a16:creationId xmlns:a16="http://schemas.microsoft.com/office/drawing/2014/main" id="{F452A527-3631-41ED-858D-3777A7D14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427639" y="624143"/>
            <a:ext cx="5143948" cy="3686015"/>
          </a:xfrm>
        </p:spPr>
        <p:txBody>
          <a:bodyPr rtlCol="0">
            <a:normAutofit/>
          </a:bodyPr>
          <a:lstStyle/>
          <a:p>
            <a:pPr rtl="0"/>
            <a:r>
              <a:rPr lang="fr-FR" dirty="0" err="1"/>
              <a:t>VObot</a:t>
            </a:r>
            <a:r>
              <a:rPr lang="fr-FR" dirty="0"/>
              <a:t> 2025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818244" y="4493013"/>
            <a:ext cx="4829101" cy="1238616"/>
          </a:xfrm>
        </p:spPr>
        <p:txBody>
          <a:bodyPr rtlCol="0">
            <a:normAutofit/>
          </a:bodyPr>
          <a:lstStyle/>
          <a:p>
            <a:pPr rtl="0"/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Atelier –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PreparatION</a:t>
            </a:r>
            <a:endParaRPr lang="fr-FR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" name="Image 6" descr="Une image contenant dessin, pièce&#10;&#10;Description générée automatiquement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047" b="2"/>
          <a:stretch/>
        </p:blipFill>
        <p:spPr>
          <a:xfrm>
            <a:off x="2012424" y="1978925"/>
            <a:ext cx="2991575" cy="2768195"/>
          </a:xfrm>
          <a:prstGeom prst="rect">
            <a:avLst/>
          </a:prstGeom>
        </p:spPr>
      </p:pic>
      <p:cxnSp>
        <p:nvCxnSpPr>
          <p:cNvPr id="54" name="Straight Connector 36">
            <a:extLst>
              <a:ext uri="{FF2B5EF4-FFF2-40B4-BE49-F238E27FC236}">
                <a16:creationId xmlns:a16="http://schemas.microsoft.com/office/drawing/2014/main" id="{D28A9C89-B313-458F-9C85-515930A51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05053" y="4343400"/>
            <a:ext cx="438912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38">
            <a:extLst>
              <a:ext uri="{FF2B5EF4-FFF2-40B4-BE49-F238E27FC236}">
                <a16:creationId xmlns:a16="http://schemas.microsoft.com/office/drawing/2014/main" id="{F85B92BC-678C-4E14-97E6-3227DEF86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56" name="Rectangle 40">
            <a:extLst>
              <a:ext uri="{FF2B5EF4-FFF2-40B4-BE49-F238E27FC236}">
                <a16:creationId xmlns:a16="http://schemas.microsoft.com/office/drawing/2014/main" id="{D2644120-A6B9-4D5C-8A60-E2F4CC220E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595153FB-EC5C-4D02-AE4F-02D07A7DA171}"/>
              </a:ext>
            </a:extLst>
          </p:cNvPr>
          <p:cNvGrpSpPr/>
          <p:nvPr/>
        </p:nvGrpSpPr>
        <p:grpSpPr>
          <a:xfrm>
            <a:off x="9163666" y="73510"/>
            <a:ext cx="2954502" cy="948347"/>
            <a:chOff x="9163666" y="228780"/>
            <a:chExt cx="2954502" cy="948347"/>
          </a:xfrm>
        </p:grpSpPr>
        <p:pic>
          <p:nvPicPr>
            <p:cNvPr id="5" name="Picture 2" descr="RÃ©sultat de recherche d'images pour &quot;logo val d'oise&quot;">
              <a:extLst>
                <a:ext uri="{FF2B5EF4-FFF2-40B4-BE49-F238E27FC236}">
                  <a16:creationId xmlns:a16="http://schemas.microsoft.com/office/drawing/2014/main" id="{8B749940-B017-B91F-2B39-1D8E8C8682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04373" y="228780"/>
              <a:ext cx="1613795" cy="9014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Académie de Versailles (éducation) — Wikipédia">
              <a:extLst>
                <a:ext uri="{FF2B5EF4-FFF2-40B4-BE49-F238E27FC236}">
                  <a16:creationId xmlns:a16="http://schemas.microsoft.com/office/drawing/2014/main" id="{90297668-6F9E-73C8-5D24-1A2573390A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63666" y="277127"/>
              <a:ext cx="1148507" cy="9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908815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E4490D0-3672-446A-AC12-B4830333B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9CB82C2-DF65-4EC1-8280-F201D50F5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E1D4427-852B-4B37-8E76-0E9F1810B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FA4CD5CB-D209-4D70-8CA4-629731C59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645AE51-41D4-4C77-BFAA-6D691F990D7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987090" y="639097"/>
            <a:ext cx="3762087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1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Capteur</a:t>
            </a:r>
            <a:r>
              <a:rPr lang="en-US" sz="41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Ultra-son</a:t>
            </a:r>
            <a:br>
              <a:rPr lang="en-US" sz="41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4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En </a:t>
            </a:r>
            <a:r>
              <a:rPr lang="en-US" sz="4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anglais</a:t>
            </a:r>
            <a:br>
              <a:rPr lang="en-US" sz="41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4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ou</a:t>
            </a:r>
            <a:r>
              <a:rPr lang="en-US" sz="4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4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en</a:t>
            </a:r>
            <a:r>
              <a:rPr lang="en-US" sz="4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chinois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C6A2BAE-B461-4B55-8E1F-0722ABDD1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209305" y="4343400"/>
            <a:ext cx="32004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B4C27B90-DF2B-4D00-BA07-18ED774CD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93ACC25-C262-417A-8AA9-0641C772B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BEA72AD9-A64C-EAEB-12F4-E91915BB6655}"/>
              </a:ext>
            </a:extLst>
          </p:cNvPr>
          <p:cNvGrpSpPr/>
          <p:nvPr/>
        </p:nvGrpSpPr>
        <p:grpSpPr>
          <a:xfrm>
            <a:off x="7167716" y="73510"/>
            <a:ext cx="4950452" cy="958420"/>
            <a:chOff x="7167716" y="228780"/>
            <a:chExt cx="4950452" cy="958420"/>
          </a:xfrm>
        </p:grpSpPr>
        <p:grpSp>
          <p:nvGrpSpPr>
            <p:cNvPr id="11" name="Group 5">
              <a:extLst>
                <a:ext uri="{FF2B5EF4-FFF2-40B4-BE49-F238E27FC236}">
                  <a16:creationId xmlns:a16="http://schemas.microsoft.com/office/drawing/2014/main" id="{A03707B0-891C-B1A0-F257-202A7B369CCF}"/>
                </a:ext>
              </a:extLst>
            </p:cNvPr>
            <p:cNvGrpSpPr/>
            <p:nvPr/>
          </p:nvGrpSpPr>
          <p:grpSpPr>
            <a:xfrm>
              <a:off x="8449151" y="228780"/>
              <a:ext cx="3669017" cy="958420"/>
              <a:chOff x="8449151" y="228780"/>
              <a:chExt cx="3669017" cy="958420"/>
            </a:xfrm>
          </p:grpSpPr>
          <p:pic>
            <p:nvPicPr>
              <p:cNvPr id="15" name="Image 14">
                <a:extLst>
                  <a:ext uri="{FF2B5EF4-FFF2-40B4-BE49-F238E27FC236}">
                    <a16:creationId xmlns:a16="http://schemas.microsoft.com/office/drawing/2014/main" id="{ABE76979-560B-01E0-2F99-3CD545D361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49151" y="287200"/>
                <a:ext cx="1835615" cy="900000"/>
              </a:xfrm>
              <a:prstGeom prst="rect">
                <a:avLst/>
              </a:prstGeom>
            </p:spPr>
          </p:pic>
          <p:pic>
            <p:nvPicPr>
              <p:cNvPr id="17" name="Picture 2" descr="RÃ©sultat de recherche d'images pour &quot;logo val d'oise&quot;">
                <a:extLst>
                  <a:ext uri="{FF2B5EF4-FFF2-40B4-BE49-F238E27FC236}">
                    <a16:creationId xmlns:a16="http://schemas.microsoft.com/office/drawing/2014/main" id="{CEA0D579-4847-42EC-64AA-070657C4E36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04373" y="228780"/>
                <a:ext cx="1613795" cy="9014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3" name="Picture 2" descr="Académie de Versailles (éducation) — Wikipédia">
              <a:extLst>
                <a:ext uri="{FF2B5EF4-FFF2-40B4-BE49-F238E27FC236}">
                  <a16:creationId xmlns:a16="http://schemas.microsoft.com/office/drawing/2014/main" id="{31B38E53-0E04-0589-FAD0-1D88956F9C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7716" y="277127"/>
              <a:ext cx="1148507" cy="9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" name="Image 3" descr="Une image contenant texte, capture d’écran, logiciel, Icône d’ordinateur&#10;&#10;Description générée automatiquement">
            <a:extLst>
              <a:ext uri="{FF2B5EF4-FFF2-40B4-BE49-F238E27FC236}">
                <a16:creationId xmlns:a16="http://schemas.microsoft.com/office/drawing/2014/main" id="{ABFF2596-70B2-2EF3-46A5-E086F7BED37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8" t="10001" r="20169" b="22836"/>
          <a:stretch/>
        </p:blipFill>
        <p:spPr>
          <a:xfrm>
            <a:off x="672860" y="864111"/>
            <a:ext cx="7314229" cy="4606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5197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645AE51-41D4-4C77-BFAA-6D691F990D7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141110" y="639097"/>
            <a:ext cx="3401961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100" b="1">
                <a:solidFill>
                  <a:schemeClr val="tx1">
                    <a:lumMod val="85000"/>
                    <a:lumOff val="15000"/>
                  </a:schemeClr>
                </a:solidFill>
              </a:rPr>
              <a:t>Capteur Ultra-son</a:t>
            </a:r>
            <a:br>
              <a:rPr lang="en-US" sz="410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4100">
                <a:solidFill>
                  <a:schemeClr val="tx1">
                    <a:lumMod val="85000"/>
                    <a:lumOff val="15000"/>
                  </a:schemeClr>
                </a:solidFill>
              </a:rPr>
              <a:t>Les briques de programmation</a:t>
            </a: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BEA72AD9-A64C-EAEB-12F4-E91915BB6655}"/>
              </a:ext>
            </a:extLst>
          </p:cNvPr>
          <p:cNvGrpSpPr/>
          <p:nvPr/>
        </p:nvGrpSpPr>
        <p:grpSpPr>
          <a:xfrm>
            <a:off x="7167716" y="73510"/>
            <a:ext cx="4950452" cy="958420"/>
            <a:chOff x="7167716" y="228780"/>
            <a:chExt cx="4950452" cy="958420"/>
          </a:xfrm>
        </p:grpSpPr>
        <p:grpSp>
          <p:nvGrpSpPr>
            <p:cNvPr id="11" name="Group 5">
              <a:extLst>
                <a:ext uri="{FF2B5EF4-FFF2-40B4-BE49-F238E27FC236}">
                  <a16:creationId xmlns:a16="http://schemas.microsoft.com/office/drawing/2014/main" id="{A03707B0-891C-B1A0-F257-202A7B369CCF}"/>
                </a:ext>
              </a:extLst>
            </p:cNvPr>
            <p:cNvGrpSpPr/>
            <p:nvPr/>
          </p:nvGrpSpPr>
          <p:grpSpPr>
            <a:xfrm>
              <a:off x="8449151" y="228780"/>
              <a:ext cx="3669017" cy="958420"/>
              <a:chOff x="8449151" y="228780"/>
              <a:chExt cx="3669017" cy="958420"/>
            </a:xfrm>
          </p:grpSpPr>
          <p:pic>
            <p:nvPicPr>
              <p:cNvPr id="15" name="Image 14">
                <a:extLst>
                  <a:ext uri="{FF2B5EF4-FFF2-40B4-BE49-F238E27FC236}">
                    <a16:creationId xmlns:a16="http://schemas.microsoft.com/office/drawing/2014/main" id="{ABE76979-560B-01E0-2F99-3CD545D361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49151" y="287200"/>
                <a:ext cx="1835615" cy="900000"/>
              </a:xfrm>
              <a:prstGeom prst="rect">
                <a:avLst/>
              </a:prstGeom>
            </p:spPr>
          </p:pic>
          <p:pic>
            <p:nvPicPr>
              <p:cNvPr id="17" name="Picture 2" descr="RÃ©sultat de recherche d'images pour &quot;logo val d'oise&quot;">
                <a:extLst>
                  <a:ext uri="{FF2B5EF4-FFF2-40B4-BE49-F238E27FC236}">
                    <a16:creationId xmlns:a16="http://schemas.microsoft.com/office/drawing/2014/main" id="{CEA0D579-4847-42EC-64AA-070657C4E36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04373" y="228780"/>
                <a:ext cx="1613795" cy="9014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3" name="Picture 2" descr="Académie de Versailles (éducation) — Wikipédia">
              <a:extLst>
                <a:ext uri="{FF2B5EF4-FFF2-40B4-BE49-F238E27FC236}">
                  <a16:creationId xmlns:a16="http://schemas.microsoft.com/office/drawing/2014/main" id="{31B38E53-0E04-0589-FAD0-1D88956F9C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7716" y="277127"/>
              <a:ext cx="1148507" cy="9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" name="Image 3">
            <a:extLst>
              <a:ext uri="{FF2B5EF4-FFF2-40B4-BE49-F238E27FC236}">
                <a16:creationId xmlns:a16="http://schemas.microsoft.com/office/drawing/2014/main" id="{A710AFB1-CB4B-3CE2-B6A7-02F83A853E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4268" y="728617"/>
            <a:ext cx="4600575" cy="501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2387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645AE51-41D4-4C77-BFAA-6D691F990D7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270511" y="2275529"/>
            <a:ext cx="6153233" cy="1449387"/>
          </a:xfrm>
        </p:spPr>
        <p:txBody>
          <a:bodyPr>
            <a:normAutofit fontScale="90000"/>
          </a:bodyPr>
          <a:lstStyle/>
          <a:p>
            <a:r>
              <a:rPr lang="fr-FR" sz="4000" b="1" dirty="0"/>
              <a:t>Capteur Ultra-son</a:t>
            </a:r>
            <a:br>
              <a:rPr lang="fr-FR" sz="4000" dirty="0"/>
            </a:br>
            <a:r>
              <a:rPr lang="fr-FR" sz="4000" dirty="0"/>
              <a:t>Les briques de programmation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76" y="2587462"/>
            <a:ext cx="4914900" cy="574666"/>
          </a:xfrm>
          <a:prstGeom prst="rect">
            <a:avLst/>
          </a:prstGeom>
        </p:spPr>
      </p:pic>
      <p:grpSp>
        <p:nvGrpSpPr>
          <p:cNvPr id="3" name="Groupe 2">
            <a:extLst>
              <a:ext uri="{FF2B5EF4-FFF2-40B4-BE49-F238E27FC236}">
                <a16:creationId xmlns:a16="http://schemas.microsoft.com/office/drawing/2014/main" id="{7B7F7BA0-9D2B-8DF5-B0F8-B46C370645BE}"/>
              </a:ext>
            </a:extLst>
          </p:cNvPr>
          <p:cNvGrpSpPr/>
          <p:nvPr/>
        </p:nvGrpSpPr>
        <p:grpSpPr>
          <a:xfrm>
            <a:off x="7167716" y="73510"/>
            <a:ext cx="4950452" cy="958420"/>
            <a:chOff x="7167716" y="228780"/>
            <a:chExt cx="4950452" cy="958420"/>
          </a:xfrm>
        </p:grpSpPr>
        <p:grpSp>
          <p:nvGrpSpPr>
            <p:cNvPr id="5" name="Group 5">
              <a:extLst>
                <a:ext uri="{FF2B5EF4-FFF2-40B4-BE49-F238E27FC236}">
                  <a16:creationId xmlns:a16="http://schemas.microsoft.com/office/drawing/2014/main" id="{1E684CDB-627D-351F-1CA2-40E32D0B1216}"/>
                </a:ext>
              </a:extLst>
            </p:cNvPr>
            <p:cNvGrpSpPr/>
            <p:nvPr/>
          </p:nvGrpSpPr>
          <p:grpSpPr>
            <a:xfrm>
              <a:off x="8449151" y="228780"/>
              <a:ext cx="3669017" cy="958420"/>
              <a:chOff x="8449151" y="228780"/>
              <a:chExt cx="3669017" cy="958420"/>
            </a:xfrm>
          </p:grpSpPr>
          <p:pic>
            <p:nvPicPr>
              <p:cNvPr id="7" name="Image 6">
                <a:extLst>
                  <a:ext uri="{FF2B5EF4-FFF2-40B4-BE49-F238E27FC236}">
                    <a16:creationId xmlns:a16="http://schemas.microsoft.com/office/drawing/2014/main" id="{B9CD3E9E-D714-8981-0024-6D74626A27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49151" y="287200"/>
                <a:ext cx="1835615" cy="900000"/>
              </a:xfrm>
              <a:prstGeom prst="rect">
                <a:avLst/>
              </a:prstGeom>
            </p:spPr>
          </p:pic>
          <p:pic>
            <p:nvPicPr>
              <p:cNvPr id="12" name="Picture 2" descr="RÃ©sultat de recherche d'images pour &quot;logo val d'oise&quot;">
                <a:extLst>
                  <a:ext uri="{FF2B5EF4-FFF2-40B4-BE49-F238E27FC236}">
                    <a16:creationId xmlns:a16="http://schemas.microsoft.com/office/drawing/2014/main" id="{E8EE9FD4-379E-4EB6-3762-6FA078589AC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04373" y="228780"/>
                <a:ext cx="1613795" cy="9014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6" name="Picture 2" descr="Académie de Versailles (éducation) — Wikipédia">
              <a:extLst>
                <a:ext uri="{FF2B5EF4-FFF2-40B4-BE49-F238E27FC236}">
                  <a16:creationId xmlns:a16="http://schemas.microsoft.com/office/drawing/2014/main" id="{332B906C-644A-E038-C8B1-03DDA2A373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7716" y="277127"/>
              <a:ext cx="1148507" cy="9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Image 7" descr="Une image contenant texte, capture d’écran, logiciel, Icône d’ordinateur&#10;&#10;Description générée automatiquement">
            <a:extLst>
              <a:ext uri="{FF2B5EF4-FFF2-40B4-BE49-F238E27FC236}">
                <a16:creationId xmlns:a16="http://schemas.microsoft.com/office/drawing/2014/main" id="{73788440-6457-47F0-AEFD-AB9C23798C1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29" t="16143" r="45063" b="78573"/>
          <a:stretch/>
        </p:blipFill>
        <p:spPr>
          <a:xfrm>
            <a:off x="155275" y="3369165"/>
            <a:ext cx="4910068" cy="45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7276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11FAE35-D882-4808-BC79-41E636B7A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fr-FR" dirty="0"/>
              <a:t>Atelier 1</a:t>
            </a:r>
            <a:br>
              <a:rPr lang="fr-FR" dirty="0"/>
            </a:br>
            <a:r>
              <a:rPr lang="fr-FR" dirty="0"/>
              <a:t>Capteur Ultra-son</a:t>
            </a:r>
          </a:p>
        </p:txBody>
      </p:sp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FB5EA03B-4A14-4367-8014-8E835B6E384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6360720"/>
              </p:ext>
            </p:extLst>
          </p:nvPr>
        </p:nvGraphicFramePr>
        <p:xfrm>
          <a:off x="4639733" y="1845734"/>
          <a:ext cx="6515947" cy="402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0" y="1912045"/>
            <a:ext cx="4549269" cy="2033767"/>
            <a:chOff x="0" y="1912045"/>
            <a:chExt cx="4549269" cy="2033767"/>
          </a:xfrm>
        </p:grpSpPr>
        <p:sp>
          <p:nvSpPr>
            <p:cNvPr id="15" name="Rectangle 1">
              <a:extLst>
                <a:ext uri="{FF2B5EF4-FFF2-40B4-BE49-F238E27FC236}">
                  <a16:creationId xmlns:a16="http://schemas.microsoft.com/office/drawing/2014/main" id="{19D3ABE5-255F-491A-AACE-F0D28BBECB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610803"/>
              <a:ext cx="2533449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0" algn="r"/>
              <a:r>
                <a:rPr lang="fr-FR" altLang="fr-FR" dirty="0">
                  <a:solidFill>
                    <a:srgbClr val="202124"/>
                  </a:solidFill>
                  <a:latin typeface="Google Sans"/>
                </a:rPr>
                <a:t>youtu.be/A_TPx4ETCF0</a:t>
              </a:r>
              <a:endParaRPr kumimoji="0" lang="fr-FR" altLang="fr-F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5502" y="1912045"/>
              <a:ext cx="2033767" cy="2033767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-60385" y="3945812"/>
            <a:ext cx="4609654" cy="2015820"/>
            <a:chOff x="-60385" y="3945812"/>
            <a:chExt cx="4609654" cy="2015820"/>
          </a:xfrm>
        </p:grpSpPr>
        <p:sp>
          <p:nvSpPr>
            <p:cNvPr id="18" name="Rectangle 1">
              <a:extLst>
                <a:ext uri="{FF2B5EF4-FFF2-40B4-BE49-F238E27FC236}">
                  <a16:creationId xmlns:a16="http://schemas.microsoft.com/office/drawing/2014/main" id="{19D3ABE5-255F-491A-AACE-F0D28BBECB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60385" y="4730857"/>
              <a:ext cx="2593834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0" algn="r"/>
              <a:r>
                <a:rPr lang="fr-FR" altLang="fr-FR" dirty="0">
                  <a:solidFill>
                    <a:srgbClr val="202124"/>
                  </a:solidFill>
                  <a:latin typeface="Google Sans"/>
                </a:rPr>
                <a:t>youtu.be/2_KR0e-6iWA</a:t>
              </a:r>
              <a:endParaRPr kumimoji="0" lang="fr-FR" altLang="fr-F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3449" y="3945812"/>
              <a:ext cx="2015820" cy="2015820"/>
            </a:xfrm>
            <a:prstGeom prst="rect">
              <a:avLst/>
            </a:prstGeom>
          </p:spPr>
        </p:pic>
      </p:grpSp>
      <p:grpSp>
        <p:nvGrpSpPr>
          <p:cNvPr id="3" name="Groupe 2">
            <a:extLst>
              <a:ext uri="{FF2B5EF4-FFF2-40B4-BE49-F238E27FC236}">
                <a16:creationId xmlns:a16="http://schemas.microsoft.com/office/drawing/2014/main" id="{540254B1-3386-3CF1-6774-0C77C744F5F0}"/>
              </a:ext>
            </a:extLst>
          </p:cNvPr>
          <p:cNvGrpSpPr/>
          <p:nvPr/>
        </p:nvGrpSpPr>
        <p:grpSpPr>
          <a:xfrm>
            <a:off x="7167716" y="73510"/>
            <a:ext cx="4950452" cy="958420"/>
            <a:chOff x="7167716" y="228780"/>
            <a:chExt cx="4950452" cy="958420"/>
          </a:xfrm>
        </p:grpSpPr>
        <p:grpSp>
          <p:nvGrpSpPr>
            <p:cNvPr id="9" name="Group 5">
              <a:extLst>
                <a:ext uri="{FF2B5EF4-FFF2-40B4-BE49-F238E27FC236}">
                  <a16:creationId xmlns:a16="http://schemas.microsoft.com/office/drawing/2014/main" id="{6E06823A-0CBF-9EE6-0B31-43EA64B8D54A}"/>
                </a:ext>
              </a:extLst>
            </p:cNvPr>
            <p:cNvGrpSpPr/>
            <p:nvPr/>
          </p:nvGrpSpPr>
          <p:grpSpPr>
            <a:xfrm>
              <a:off x="8449151" y="228780"/>
              <a:ext cx="3669017" cy="958420"/>
              <a:chOff x="8449151" y="228780"/>
              <a:chExt cx="3669017" cy="958420"/>
            </a:xfrm>
          </p:grpSpPr>
          <p:pic>
            <p:nvPicPr>
              <p:cNvPr id="16" name="Image 15">
                <a:extLst>
                  <a:ext uri="{FF2B5EF4-FFF2-40B4-BE49-F238E27FC236}">
                    <a16:creationId xmlns:a16="http://schemas.microsoft.com/office/drawing/2014/main" id="{BA61773D-E453-2D20-9A9A-CCFAE4DF3E5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49151" y="287200"/>
                <a:ext cx="1835615" cy="900000"/>
              </a:xfrm>
              <a:prstGeom prst="rect">
                <a:avLst/>
              </a:prstGeom>
            </p:spPr>
          </p:pic>
          <p:pic>
            <p:nvPicPr>
              <p:cNvPr id="17" name="Picture 2" descr="RÃ©sultat de recherche d'images pour &quot;logo val d'oise&quot;">
                <a:extLst>
                  <a:ext uri="{FF2B5EF4-FFF2-40B4-BE49-F238E27FC236}">
                    <a16:creationId xmlns:a16="http://schemas.microsoft.com/office/drawing/2014/main" id="{E5125A3F-6485-82BC-18F8-B3AFF689326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04373" y="228780"/>
                <a:ext cx="1613795" cy="9014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0" name="Picture 2" descr="Académie de Versailles (éducation) — Wikipédia">
              <a:extLst>
                <a:ext uri="{FF2B5EF4-FFF2-40B4-BE49-F238E27FC236}">
                  <a16:creationId xmlns:a16="http://schemas.microsoft.com/office/drawing/2014/main" id="{5D44FA9B-72A5-B900-E8D9-E8C5EB79F0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7716" y="277127"/>
              <a:ext cx="1148507" cy="9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672499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FB70D71-DD2A-A91B-BED8-B7DFB5C1C5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BB2B8762-61F0-4F1B-9364-D633EE9D6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97675C8-1328-460C-9EBF-6B446B67EA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cxnSp>
        <p:nvCxnSpPr>
          <p:cNvPr id="32" name="Straight Connector 17">
            <a:extLst>
              <a:ext uri="{FF2B5EF4-FFF2-40B4-BE49-F238E27FC236}">
                <a16:creationId xmlns:a16="http://schemas.microsoft.com/office/drawing/2014/main" id="{514EE78B-AF71-4195-A01B-F1165D923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2AD83CFE-1CA3-4832-A4B9-C48CD1347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045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C98641C-7F74-435D-996F-A4387A3C3C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AAF816E-8EF6-132D-4A79-7A6E89AE4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910" y="5487944"/>
            <a:ext cx="10058400" cy="822960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3600" b="1" dirty="0">
                <a:solidFill>
                  <a:srgbClr val="FFFFFF"/>
                </a:solidFill>
                <a:latin typeface="+mn-lt"/>
              </a:rPr>
              <a:t>Atelier 2</a:t>
            </a:r>
            <a:br>
              <a:rPr lang="en-US" sz="3600" dirty="0">
                <a:solidFill>
                  <a:srgbClr val="FFFFFF"/>
                </a:solidFill>
              </a:rPr>
            </a:br>
            <a:r>
              <a:rPr lang="en-US" sz="3600" dirty="0" err="1">
                <a:solidFill>
                  <a:srgbClr val="FFFFFF"/>
                </a:solidFill>
                <a:latin typeface="+mn-lt"/>
              </a:rPr>
              <a:t>Suiveur</a:t>
            </a:r>
            <a:r>
              <a:rPr lang="en-US" sz="3600" dirty="0">
                <a:solidFill>
                  <a:srgbClr val="FFFFFF"/>
                </a:solidFill>
                <a:latin typeface="+mn-lt"/>
              </a:rPr>
              <a:t> de </a:t>
            </a:r>
            <a:r>
              <a:rPr lang="en-US" sz="3600" dirty="0" err="1">
                <a:solidFill>
                  <a:srgbClr val="FFFFFF"/>
                </a:solidFill>
                <a:latin typeface="+mn-lt"/>
              </a:rPr>
              <a:t>ligne</a:t>
            </a:r>
            <a:r>
              <a:rPr lang="en-US" sz="3600" dirty="0">
                <a:solidFill>
                  <a:srgbClr val="FFFFFF"/>
                </a:solidFill>
                <a:latin typeface="+mn-lt"/>
              </a:rPr>
              <a:t> – RGB / Line Follower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530C0F6-C8DF-4539-B30C-8105DB618C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63996" y="886968"/>
            <a:ext cx="64008" cy="31089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AE51241-AA8B-4B82-9C59-6738DB8567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4906176"/>
            <a:ext cx="12188952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A4CF0396-C5E4-D337-5432-656CA731C0F9}"/>
              </a:ext>
            </a:extLst>
          </p:cNvPr>
          <p:cNvGrpSpPr/>
          <p:nvPr/>
        </p:nvGrpSpPr>
        <p:grpSpPr>
          <a:xfrm>
            <a:off x="635457" y="1944697"/>
            <a:ext cx="5131653" cy="993501"/>
            <a:chOff x="7167716" y="228780"/>
            <a:chExt cx="4950452" cy="958420"/>
          </a:xfrm>
        </p:grpSpPr>
        <p:grpSp>
          <p:nvGrpSpPr>
            <p:cNvPr id="5" name="Group 5">
              <a:extLst>
                <a:ext uri="{FF2B5EF4-FFF2-40B4-BE49-F238E27FC236}">
                  <a16:creationId xmlns:a16="http://schemas.microsoft.com/office/drawing/2014/main" id="{7AEBE062-56DE-D8A6-59DF-CED3DDD90301}"/>
                </a:ext>
              </a:extLst>
            </p:cNvPr>
            <p:cNvGrpSpPr/>
            <p:nvPr/>
          </p:nvGrpSpPr>
          <p:grpSpPr>
            <a:xfrm>
              <a:off x="8449151" y="228780"/>
              <a:ext cx="3669017" cy="958420"/>
              <a:chOff x="8449151" y="228780"/>
              <a:chExt cx="3669017" cy="958420"/>
            </a:xfrm>
          </p:grpSpPr>
          <p:pic>
            <p:nvPicPr>
              <p:cNvPr id="7" name="Image 6">
                <a:extLst>
                  <a:ext uri="{FF2B5EF4-FFF2-40B4-BE49-F238E27FC236}">
                    <a16:creationId xmlns:a16="http://schemas.microsoft.com/office/drawing/2014/main" id="{233271E9-CDF8-2BBF-010F-CA1823561F8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49151" y="287200"/>
                <a:ext cx="1835615" cy="900000"/>
              </a:xfrm>
              <a:prstGeom prst="rect">
                <a:avLst/>
              </a:prstGeom>
            </p:spPr>
          </p:pic>
          <p:pic>
            <p:nvPicPr>
              <p:cNvPr id="8" name="Picture 2" descr="RÃ©sultat de recherche d'images pour &quot;logo val d'oise&quot;">
                <a:extLst>
                  <a:ext uri="{FF2B5EF4-FFF2-40B4-BE49-F238E27FC236}">
                    <a16:creationId xmlns:a16="http://schemas.microsoft.com/office/drawing/2014/main" id="{757FB773-544E-7049-0116-E33296AD6F2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04373" y="228780"/>
                <a:ext cx="1613795" cy="9014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6" name="Picture 2" descr="Académie de Versailles (éducation) — Wikipédia">
              <a:extLst>
                <a:ext uri="{FF2B5EF4-FFF2-40B4-BE49-F238E27FC236}">
                  <a16:creationId xmlns:a16="http://schemas.microsoft.com/office/drawing/2014/main" id="{5AD79AC1-5814-B607-5175-A335DCEBAF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7716" y="277127"/>
              <a:ext cx="1148507" cy="9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" name="Picture 2">
            <a:extLst>
              <a:ext uri="{FF2B5EF4-FFF2-40B4-BE49-F238E27FC236}">
                <a16:creationId xmlns:a16="http://schemas.microsoft.com/office/drawing/2014/main" id="{6FCEA985-F836-5EFF-185D-89BA066A5F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4915" y="552789"/>
            <a:ext cx="4009495" cy="4009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222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3C6500-2C8A-426E-BCF5-C06F378B092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378700" y="2669148"/>
            <a:ext cx="4813300" cy="103768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Le capteur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960" y="447825"/>
            <a:ext cx="5023108" cy="548033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118696" y="4762500"/>
            <a:ext cx="1310430" cy="75247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29512404-7DBF-7F27-6C28-206A3226B8B8}"/>
              </a:ext>
            </a:extLst>
          </p:cNvPr>
          <p:cNvGrpSpPr/>
          <p:nvPr/>
        </p:nvGrpSpPr>
        <p:grpSpPr>
          <a:xfrm>
            <a:off x="7167716" y="73510"/>
            <a:ext cx="4950452" cy="958420"/>
            <a:chOff x="7167716" y="228780"/>
            <a:chExt cx="4950452" cy="95842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F3FC403-D64C-5604-7CB6-37F2DFFF4EFD}"/>
                </a:ext>
              </a:extLst>
            </p:cNvPr>
            <p:cNvGrpSpPr/>
            <p:nvPr/>
          </p:nvGrpSpPr>
          <p:grpSpPr>
            <a:xfrm>
              <a:off x="8449151" y="228780"/>
              <a:ext cx="3669017" cy="958420"/>
              <a:chOff x="8449151" y="228780"/>
              <a:chExt cx="3669017" cy="958420"/>
            </a:xfrm>
          </p:grpSpPr>
          <p:pic>
            <p:nvPicPr>
              <p:cNvPr id="12" name="Image 11">
                <a:extLst>
                  <a:ext uri="{FF2B5EF4-FFF2-40B4-BE49-F238E27FC236}">
                    <a16:creationId xmlns:a16="http://schemas.microsoft.com/office/drawing/2014/main" id="{0D0B3005-7625-BBFE-82F0-307776D349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49151" y="287200"/>
                <a:ext cx="1835615" cy="900000"/>
              </a:xfrm>
              <a:prstGeom prst="rect">
                <a:avLst/>
              </a:prstGeom>
            </p:spPr>
          </p:pic>
          <p:pic>
            <p:nvPicPr>
              <p:cNvPr id="13" name="Picture 2" descr="RÃ©sultat de recherche d'images pour &quot;logo val d'oise&quot;">
                <a:extLst>
                  <a:ext uri="{FF2B5EF4-FFF2-40B4-BE49-F238E27FC236}">
                    <a16:creationId xmlns:a16="http://schemas.microsoft.com/office/drawing/2014/main" id="{2AA3CCC3-E664-1FD0-4EA4-35F26441792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04373" y="228780"/>
                <a:ext cx="1613795" cy="9014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7" name="Picture 2" descr="Académie de Versailles (éducation) — Wikipédia">
              <a:extLst>
                <a:ext uri="{FF2B5EF4-FFF2-40B4-BE49-F238E27FC236}">
                  <a16:creationId xmlns:a16="http://schemas.microsoft.com/office/drawing/2014/main" id="{B152A87D-75BE-5375-92D8-0E57A10B4A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7716" y="277127"/>
              <a:ext cx="1148507" cy="9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879242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519415" y="1145286"/>
            <a:ext cx="4623336" cy="1849390"/>
            <a:chOff x="519415" y="3715199"/>
            <a:chExt cx="4623336" cy="184939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415" y="3715199"/>
              <a:ext cx="4623336" cy="1570792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2217548" y="5256812"/>
              <a:ext cx="132164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/>
                <a:t>Vue du dessous</a:t>
              </a:r>
            </a:p>
          </p:txBody>
        </p:sp>
      </p:grpSp>
      <p:grpSp>
        <p:nvGrpSpPr>
          <p:cNvPr id="2" name="Groupe 1">
            <a:extLst>
              <a:ext uri="{FF2B5EF4-FFF2-40B4-BE49-F238E27FC236}">
                <a16:creationId xmlns:a16="http://schemas.microsoft.com/office/drawing/2014/main" id="{167D2975-80FF-87C1-8393-8B2DA241D519}"/>
              </a:ext>
            </a:extLst>
          </p:cNvPr>
          <p:cNvGrpSpPr/>
          <p:nvPr/>
        </p:nvGrpSpPr>
        <p:grpSpPr>
          <a:xfrm>
            <a:off x="7167716" y="73510"/>
            <a:ext cx="4950452" cy="958420"/>
            <a:chOff x="7167716" y="228780"/>
            <a:chExt cx="4950452" cy="958420"/>
          </a:xfrm>
        </p:grpSpPr>
        <p:grpSp>
          <p:nvGrpSpPr>
            <p:cNvPr id="3" name="Group 5">
              <a:extLst>
                <a:ext uri="{FF2B5EF4-FFF2-40B4-BE49-F238E27FC236}">
                  <a16:creationId xmlns:a16="http://schemas.microsoft.com/office/drawing/2014/main" id="{5B82188B-2892-6178-80D6-B94388881F04}"/>
                </a:ext>
              </a:extLst>
            </p:cNvPr>
            <p:cNvGrpSpPr/>
            <p:nvPr/>
          </p:nvGrpSpPr>
          <p:grpSpPr>
            <a:xfrm>
              <a:off x="8449151" y="228780"/>
              <a:ext cx="3669017" cy="958420"/>
              <a:chOff x="8449151" y="228780"/>
              <a:chExt cx="3669017" cy="958420"/>
            </a:xfrm>
          </p:grpSpPr>
          <p:pic>
            <p:nvPicPr>
              <p:cNvPr id="5" name="Image 4">
                <a:extLst>
                  <a:ext uri="{FF2B5EF4-FFF2-40B4-BE49-F238E27FC236}">
                    <a16:creationId xmlns:a16="http://schemas.microsoft.com/office/drawing/2014/main" id="{3BC974F4-6F3A-D751-9282-60B7F5FF29A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49151" y="287200"/>
                <a:ext cx="1835615" cy="900000"/>
              </a:xfrm>
              <a:prstGeom prst="rect">
                <a:avLst/>
              </a:prstGeom>
            </p:spPr>
          </p:pic>
          <p:pic>
            <p:nvPicPr>
              <p:cNvPr id="6" name="Picture 2" descr="RÃ©sultat de recherche d'images pour &quot;logo val d'oise&quot;">
                <a:extLst>
                  <a:ext uri="{FF2B5EF4-FFF2-40B4-BE49-F238E27FC236}">
                    <a16:creationId xmlns:a16="http://schemas.microsoft.com/office/drawing/2014/main" id="{B6D9F3E3-732A-0926-5E0B-61DFFC4C722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04373" y="228780"/>
                <a:ext cx="1613795" cy="9014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4" name="Picture 2" descr="Académie de Versailles (éducation) — Wikipédia">
              <a:extLst>
                <a:ext uri="{FF2B5EF4-FFF2-40B4-BE49-F238E27FC236}">
                  <a16:creationId xmlns:a16="http://schemas.microsoft.com/office/drawing/2014/main" id="{7D790292-7F05-9F21-7AA3-BF692C71CD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7716" y="277127"/>
              <a:ext cx="1148507" cy="9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718851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519415" y="1145286"/>
            <a:ext cx="4623336" cy="1849390"/>
            <a:chOff x="519415" y="3715199"/>
            <a:chExt cx="4623336" cy="184939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415" y="3715199"/>
              <a:ext cx="4623336" cy="1570792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2217548" y="5256812"/>
              <a:ext cx="132164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/>
                <a:t>Vue du dessous</a:t>
              </a:r>
            </a:p>
          </p:txBody>
        </p:sp>
      </p:grpSp>
      <p:sp>
        <p:nvSpPr>
          <p:cNvPr id="17" name="Oval 16"/>
          <p:cNvSpPr/>
          <p:nvPr/>
        </p:nvSpPr>
        <p:spPr>
          <a:xfrm>
            <a:off x="4249636" y="1164336"/>
            <a:ext cx="389039" cy="6454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11A6A06D-2BD0-B89A-1D8E-79BF32EE5716}"/>
              </a:ext>
            </a:extLst>
          </p:cNvPr>
          <p:cNvGrpSpPr/>
          <p:nvPr/>
        </p:nvGrpSpPr>
        <p:grpSpPr>
          <a:xfrm>
            <a:off x="7167716" y="73510"/>
            <a:ext cx="4950452" cy="958420"/>
            <a:chOff x="7167716" y="228780"/>
            <a:chExt cx="4950452" cy="958420"/>
          </a:xfrm>
        </p:grpSpPr>
        <p:grpSp>
          <p:nvGrpSpPr>
            <p:cNvPr id="3" name="Group 5">
              <a:extLst>
                <a:ext uri="{FF2B5EF4-FFF2-40B4-BE49-F238E27FC236}">
                  <a16:creationId xmlns:a16="http://schemas.microsoft.com/office/drawing/2014/main" id="{7865592F-DF32-43AA-BEB3-B5D5B947F284}"/>
                </a:ext>
              </a:extLst>
            </p:cNvPr>
            <p:cNvGrpSpPr/>
            <p:nvPr/>
          </p:nvGrpSpPr>
          <p:grpSpPr>
            <a:xfrm>
              <a:off x="8449151" y="228780"/>
              <a:ext cx="3669017" cy="958420"/>
              <a:chOff x="8449151" y="228780"/>
              <a:chExt cx="3669017" cy="958420"/>
            </a:xfrm>
          </p:grpSpPr>
          <p:pic>
            <p:nvPicPr>
              <p:cNvPr id="5" name="Image 4">
                <a:extLst>
                  <a:ext uri="{FF2B5EF4-FFF2-40B4-BE49-F238E27FC236}">
                    <a16:creationId xmlns:a16="http://schemas.microsoft.com/office/drawing/2014/main" id="{63CBD544-BD23-4326-F603-A8B0AF18DF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49151" y="287200"/>
                <a:ext cx="1835615" cy="900000"/>
              </a:xfrm>
              <a:prstGeom prst="rect">
                <a:avLst/>
              </a:prstGeom>
            </p:spPr>
          </p:pic>
          <p:pic>
            <p:nvPicPr>
              <p:cNvPr id="6" name="Picture 2" descr="RÃ©sultat de recherche d'images pour &quot;logo val d'oise&quot;">
                <a:extLst>
                  <a:ext uri="{FF2B5EF4-FFF2-40B4-BE49-F238E27FC236}">
                    <a16:creationId xmlns:a16="http://schemas.microsoft.com/office/drawing/2014/main" id="{713752B6-1AB4-F52E-036E-01137891D98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04373" y="228780"/>
                <a:ext cx="1613795" cy="9014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4" name="Picture 2" descr="Académie de Versailles (éducation) — Wikipédia">
              <a:extLst>
                <a:ext uri="{FF2B5EF4-FFF2-40B4-BE49-F238E27FC236}">
                  <a16:creationId xmlns:a16="http://schemas.microsoft.com/office/drawing/2014/main" id="{E7DE302F-4F67-A125-E480-FF28E2DD46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7716" y="277127"/>
              <a:ext cx="1148507" cy="9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448609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519415" y="1145286"/>
            <a:ext cx="4623336" cy="1849390"/>
            <a:chOff x="519415" y="3715199"/>
            <a:chExt cx="4623336" cy="184939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415" y="3715199"/>
              <a:ext cx="4623336" cy="1570792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2217548" y="5256812"/>
              <a:ext cx="132164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/>
                <a:t>Vue du dessous</a:t>
              </a:r>
            </a:p>
          </p:txBody>
        </p:sp>
      </p:grpSp>
      <p:cxnSp>
        <p:nvCxnSpPr>
          <p:cNvPr id="13" name="Straight Arrow Connector 12"/>
          <p:cNvCxnSpPr/>
          <p:nvPr/>
        </p:nvCxnSpPr>
        <p:spPr>
          <a:xfrm flipH="1" flipV="1">
            <a:off x="4538573" y="1663982"/>
            <a:ext cx="1004977" cy="1836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4249636" y="1164336"/>
            <a:ext cx="389039" cy="6454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TextBox 14"/>
          <p:cNvSpPr txBox="1"/>
          <p:nvPr/>
        </p:nvSpPr>
        <p:spPr>
          <a:xfrm>
            <a:off x="5484086" y="1497682"/>
            <a:ext cx="1060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Emetteur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H="1" flipV="1">
            <a:off x="4538573" y="1386983"/>
            <a:ext cx="1004977" cy="1836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484086" y="1220683"/>
            <a:ext cx="1146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Recepteur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1F287B8E-AEA0-FF6D-A273-861150EBDA8D}"/>
              </a:ext>
            </a:extLst>
          </p:cNvPr>
          <p:cNvGrpSpPr/>
          <p:nvPr/>
        </p:nvGrpSpPr>
        <p:grpSpPr>
          <a:xfrm>
            <a:off x="7167716" y="73510"/>
            <a:ext cx="4950452" cy="958420"/>
            <a:chOff x="7167716" y="228780"/>
            <a:chExt cx="4950452" cy="958420"/>
          </a:xfrm>
        </p:grpSpPr>
        <p:grpSp>
          <p:nvGrpSpPr>
            <p:cNvPr id="3" name="Group 5">
              <a:extLst>
                <a:ext uri="{FF2B5EF4-FFF2-40B4-BE49-F238E27FC236}">
                  <a16:creationId xmlns:a16="http://schemas.microsoft.com/office/drawing/2014/main" id="{0CD1B4A6-C349-20F9-278F-0F2BC90BF175}"/>
                </a:ext>
              </a:extLst>
            </p:cNvPr>
            <p:cNvGrpSpPr/>
            <p:nvPr/>
          </p:nvGrpSpPr>
          <p:grpSpPr>
            <a:xfrm>
              <a:off x="8449151" y="228780"/>
              <a:ext cx="3669017" cy="958420"/>
              <a:chOff x="8449151" y="228780"/>
              <a:chExt cx="3669017" cy="958420"/>
            </a:xfrm>
          </p:grpSpPr>
          <p:pic>
            <p:nvPicPr>
              <p:cNvPr id="5" name="Image 4">
                <a:extLst>
                  <a:ext uri="{FF2B5EF4-FFF2-40B4-BE49-F238E27FC236}">
                    <a16:creationId xmlns:a16="http://schemas.microsoft.com/office/drawing/2014/main" id="{E39740B2-A6AF-E994-3901-21B74056F0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49151" y="287200"/>
                <a:ext cx="1835615" cy="900000"/>
              </a:xfrm>
              <a:prstGeom prst="rect">
                <a:avLst/>
              </a:prstGeom>
            </p:spPr>
          </p:pic>
          <p:pic>
            <p:nvPicPr>
              <p:cNvPr id="6" name="Picture 2" descr="RÃ©sultat de recherche d'images pour &quot;logo val d'oise&quot;">
                <a:extLst>
                  <a:ext uri="{FF2B5EF4-FFF2-40B4-BE49-F238E27FC236}">
                    <a16:creationId xmlns:a16="http://schemas.microsoft.com/office/drawing/2014/main" id="{6873A879-4D08-FC46-5A5F-52FA420B2F3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04373" y="228780"/>
                <a:ext cx="1613795" cy="9014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4" name="Picture 2" descr="Académie de Versailles (éducation) — Wikipédia">
              <a:extLst>
                <a:ext uri="{FF2B5EF4-FFF2-40B4-BE49-F238E27FC236}">
                  <a16:creationId xmlns:a16="http://schemas.microsoft.com/office/drawing/2014/main" id="{EDD0E946-DDFD-3875-9C32-76A55200D0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7716" y="277127"/>
              <a:ext cx="1148507" cy="9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77259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519415" y="1145286"/>
            <a:ext cx="4623336" cy="1849390"/>
            <a:chOff x="519415" y="3715199"/>
            <a:chExt cx="4623336" cy="184939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415" y="3715199"/>
              <a:ext cx="4623336" cy="1570792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2217548" y="5256812"/>
              <a:ext cx="132164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/>
                <a:t>Vue du dessous</a:t>
              </a:r>
            </a:p>
          </p:txBody>
        </p:sp>
      </p:grpSp>
      <p:cxnSp>
        <p:nvCxnSpPr>
          <p:cNvPr id="13" name="Straight Arrow Connector 12"/>
          <p:cNvCxnSpPr/>
          <p:nvPr/>
        </p:nvCxnSpPr>
        <p:spPr>
          <a:xfrm flipH="1" flipV="1">
            <a:off x="4538573" y="1663982"/>
            <a:ext cx="1004977" cy="1836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4249636" y="1164336"/>
            <a:ext cx="389039" cy="6454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TextBox 14"/>
          <p:cNvSpPr txBox="1"/>
          <p:nvPr/>
        </p:nvSpPr>
        <p:spPr>
          <a:xfrm>
            <a:off x="5484086" y="1497682"/>
            <a:ext cx="1060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Emetteur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H="1" flipV="1">
            <a:off x="4538573" y="1386983"/>
            <a:ext cx="1004977" cy="1836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484086" y="1220683"/>
            <a:ext cx="1146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Recepteur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299645" y="3354253"/>
            <a:ext cx="3867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Permet la détection des couleurs au sol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D303656E-9934-31E2-1FDD-ED15FB5D7CDE}"/>
              </a:ext>
            </a:extLst>
          </p:cNvPr>
          <p:cNvGrpSpPr/>
          <p:nvPr/>
        </p:nvGrpSpPr>
        <p:grpSpPr>
          <a:xfrm>
            <a:off x="7167716" y="73510"/>
            <a:ext cx="4950452" cy="958420"/>
            <a:chOff x="7167716" y="228780"/>
            <a:chExt cx="4950452" cy="958420"/>
          </a:xfrm>
        </p:grpSpPr>
        <p:grpSp>
          <p:nvGrpSpPr>
            <p:cNvPr id="3" name="Group 5">
              <a:extLst>
                <a:ext uri="{FF2B5EF4-FFF2-40B4-BE49-F238E27FC236}">
                  <a16:creationId xmlns:a16="http://schemas.microsoft.com/office/drawing/2014/main" id="{BBC7F5F1-58CD-F0D1-3CCE-08D756F66EEC}"/>
                </a:ext>
              </a:extLst>
            </p:cNvPr>
            <p:cNvGrpSpPr/>
            <p:nvPr/>
          </p:nvGrpSpPr>
          <p:grpSpPr>
            <a:xfrm>
              <a:off x="8449151" y="228780"/>
              <a:ext cx="3669017" cy="958420"/>
              <a:chOff x="8449151" y="228780"/>
              <a:chExt cx="3669017" cy="958420"/>
            </a:xfrm>
          </p:grpSpPr>
          <p:pic>
            <p:nvPicPr>
              <p:cNvPr id="5" name="Image 4">
                <a:extLst>
                  <a:ext uri="{FF2B5EF4-FFF2-40B4-BE49-F238E27FC236}">
                    <a16:creationId xmlns:a16="http://schemas.microsoft.com/office/drawing/2014/main" id="{610E9A03-ACF3-A472-7347-74FF2ECD53D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49151" y="287200"/>
                <a:ext cx="1835615" cy="900000"/>
              </a:xfrm>
              <a:prstGeom prst="rect">
                <a:avLst/>
              </a:prstGeom>
            </p:spPr>
          </p:pic>
          <p:pic>
            <p:nvPicPr>
              <p:cNvPr id="6" name="Picture 2" descr="RÃ©sultat de recherche d'images pour &quot;logo val d'oise&quot;">
                <a:extLst>
                  <a:ext uri="{FF2B5EF4-FFF2-40B4-BE49-F238E27FC236}">
                    <a16:creationId xmlns:a16="http://schemas.microsoft.com/office/drawing/2014/main" id="{AAC77F15-8288-30C5-FB30-8F54A22543E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04373" y="228780"/>
                <a:ext cx="1613795" cy="9014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4" name="Picture 2" descr="Académie de Versailles (éducation) — Wikipédia">
              <a:extLst>
                <a:ext uri="{FF2B5EF4-FFF2-40B4-BE49-F238E27FC236}">
                  <a16:creationId xmlns:a16="http://schemas.microsoft.com/office/drawing/2014/main" id="{B875F5E7-A1C3-19A0-E532-3180BE940D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7716" y="277127"/>
              <a:ext cx="1148507" cy="9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95594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4E4490D0-3672-446A-AC12-B4830333B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39CB82C2-DF65-4EC1-8280-F201D50F5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7E1D4427-852B-4B37-8E76-0E9F1810B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5A1B47C8-47A0-4A88-8830-6DEA3B5DE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RÃ©sultat de recherche d'images pour &quot;logo val d'oise&quot;">
            <a:extLst>
              <a:ext uri="{FF2B5EF4-FFF2-40B4-BE49-F238E27FC236}">
                <a16:creationId xmlns:a16="http://schemas.microsoft.com/office/drawing/2014/main" id="{A13FD23C-7EEC-4431-82A5-9E72758A58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3999" y="1674079"/>
            <a:ext cx="6275667" cy="3509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984BBFDD-E720-4805-A9C8-129FBBF6DD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7613486" y="0"/>
            <a:ext cx="458473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2BA1684-E405-467C-8DE1-082B19C75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6885" y="640080"/>
            <a:ext cx="3659246" cy="2926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dirty="0">
                <a:solidFill>
                  <a:srgbClr val="FFFFFF"/>
                </a:solidFill>
              </a:rPr>
              <a:t>Marine </a:t>
            </a:r>
            <a:r>
              <a:rPr lang="en-US" sz="4400" dirty="0" err="1">
                <a:solidFill>
                  <a:srgbClr val="FFFFFF"/>
                </a:solidFill>
              </a:rPr>
              <a:t>Savouret</a:t>
            </a:r>
            <a:br>
              <a:rPr lang="en-US" sz="4400" dirty="0">
                <a:solidFill>
                  <a:srgbClr val="FFFFFF"/>
                </a:solidFill>
              </a:rPr>
            </a:br>
            <a:endParaRPr lang="en-US" sz="4400" dirty="0">
              <a:solidFill>
                <a:srgbClr val="FFFFFF"/>
              </a:solidFill>
            </a:endParaRPr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E30A11C9-8CCD-4397-9325-58F5351795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6885" y="3578084"/>
            <a:ext cx="3659246" cy="2639835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1500" cap="all" spc="200">
                <a:solidFill>
                  <a:srgbClr val="FFFFFF"/>
                </a:solidFill>
                <a:latin typeface="+mj-lt"/>
              </a:rPr>
              <a:t>vobot@valdoise.fr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AC4BE46-4A77-42FE-9D15-065CDB2F84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06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88258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519415" y="3876370"/>
            <a:ext cx="4623336" cy="1922534"/>
            <a:chOff x="6212984" y="2390470"/>
            <a:chExt cx="4623336" cy="1922534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2984" y="2390470"/>
              <a:ext cx="4623336" cy="1686940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7911118" y="4005227"/>
              <a:ext cx="122706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/>
                <a:t>Vue du dessus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19415" y="1145286"/>
            <a:ext cx="4623336" cy="1849390"/>
            <a:chOff x="519415" y="3715199"/>
            <a:chExt cx="4623336" cy="184939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415" y="3715199"/>
              <a:ext cx="4623336" cy="1570792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2217548" y="5256812"/>
              <a:ext cx="132164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/>
                <a:t>Vue du dessous</a:t>
              </a:r>
            </a:p>
          </p:txBody>
        </p:sp>
      </p:grpSp>
      <p:grpSp>
        <p:nvGrpSpPr>
          <p:cNvPr id="2" name="Groupe 1">
            <a:extLst>
              <a:ext uri="{FF2B5EF4-FFF2-40B4-BE49-F238E27FC236}">
                <a16:creationId xmlns:a16="http://schemas.microsoft.com/office/drawing/2014/main" id="{F4DBDADE-D659-6BA2-CCCA-08E36A11FE98}"/>
              </a:ext>
            </a:extLst>
          </p:cNvPr>
          <p:cNvGrpSpPr/>
          <p:nvPr/>
        </p:nvGrpSpPr>
        <p:grpSpPr>
          <a:xfrm>
            <a:off x="7167716" y="73510"/>
            <a:ext cx="4950452" cy="958420"/>
            <a:chOff x="7167716" y="228780"/>
            <a:chExt cx="4950452" cy="958420"/>
          </a:xfrm>
        </p:grpSpPr>
        <p:grpSp>
          <p:nvGrpSpPr>
            <p:cNvPr id="3" name="Group 5">
              <a:extLst>
                <a:ext uri="{FF2B5EF4-FFF2-40B4-BE49-F238E27FC236}">
                  <a16:creationId xmlns:a16="http://schemas.microsoft.com/office/drawing/2014/main" id="{CD964F4B-87E1-16B7-D41F-659E4D042E28}"/>
                </a:ext>
              </a:extLst>
            </p:cNvPr>
            <p:cNvGrpSpPr/>
            <p:nvPr/>
          </p:nvGrpSpPr>
          <p:grpSpPr>
            <a:xfrm>
              <a:off x="8449151" y="228780"/>
              <a:ext cx="3669017" cy="958420"/>
              <a:chOff x="8449151" y="228780"/>
              <a:chExt cx="3669017" cy="958420"/>
            </a:xfrm>
          </p:grpSpPr>
          <p:pic>
            <p:nvPicPr>
              <p:cNvPr id="6" name="Image 5">
                <a:extLst>
                  <a:ext uri="{FF2B5EF4-FFF2-40B4-BE49-F238E27FC236}">
                    <a16:creationId xmlns:a16="http://schemas.microsoft.com/office/drawing/2014/main" id="{D3683436-CC02-E36F-7FD8-F7F4C674D7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49151" y="287200"/>
                <a:ext cx="1835615" cy="900000"/>
              </a:xfrm>
              <a:prstGeom prst="rect">
                <a:avLst/>
              </a:prstGeom>
            </p:spPr>
          </p:pic>
          <p:pic>
            <p:nvPicPr>
              <p:cNvPr id="12" name="Picture 2" descr="RÃ©sultat de recherche d'images pour &quot;logo val d'oise&quot;">
                <a:extLst>
                  <a:ext uri="{FF2B5EF4-FFF2-40B4-BE49-F238E27FC236}">
                    <a16:creationId xmlns:a16="http://schemas.microsoft.com/office/drawing/2014/main" id="{0B943D3E-0F8C-47CF-5F8D-43B92C41AC7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04373" y="228780"/>
                <a:ext cx="1613795" cy="9014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4" name="Picture 2" descr="Académie de Versailles (éducation) — Wikipédia">
              <a:extLst>
                <a:ext uri="{FF2B5EF4-FFF2-40B4-BE49-F238E27FC236}">
                  <a16:creationId xmlns:a16="http://schemas.microsoft.com/office/drawing/2014/main" id="{44DCAFCC-CE30-B8BF-5035-7DCE429568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7716" y="277127"/>
              <a:ext cx="1148507" cy="9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631932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519415" y="3876370"/>
            <a:ext cx="4623336" cy="1922534"/>
            <a:chOff x="6212984" y="2390470"/>
            <a:chExt cx="4623336" cy="1922534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2984" y="2390470"/>
              <a:ext cx="4623336" cy="1686940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7911118" y="4005227"/>
              <a:ext cx="122706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/>
                <a:t>Vue du dessus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19415" y="1145286"/>
            <a:ext cx="4623336" cy="1849390"/>
            <a:chOff x="519415" y="3715199"/>
            <a:chExt cx="4623336" cy="184939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415" y="3715199"/>
              <a:ext cx="4623336" cy="1570792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2217548" y="5256812"/>
              <a:ext cx="132164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/>
                <a:t>Vue du dessous</a:t>
              </a:r>
            </a:p>
          </p:txBody>
        </p:sp>
      </p:grpSp>
      <p:sp>
        <p:nvSpPr>
          <p:cNvPr id="18" name="Oval 17"/>
          <p:cNvSpPr/>
          <p:nvPr/>
        </p:nvSpPr>
        <p:spPr>
          <a:xfrm>
            <a:off x="3002648" y="3941320"/>
            <a:ext cx="251669" cy="25763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TextBox 2"/>
          <p:cNvSpPr txBox="1"/>
          <p:nvPr/>
        </p:nvSpPr>
        <p:spPr>
          <a:xfrm>
            <a:off x="2924549" y="3584408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R1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939F0E82-350B-1B72-BA30-0E588DBC7DFD}"/>
              </a:ext>
            </a:extLst>
          </p:cNvPr>
          <p:cNvGrpSpPr/>
          <p:nvPr/>
        </p:nvGrpSpPr>
        <p:grpSpPr>
          <a:xfrm>
            <a:off x="7167716" y="73510"/>
            <a:ext cx="4950452" cy="958420"/>
            <a:chOff x="7167716" y="228780"/>
            <a:chExt cx="4950452" cy="958420"/>
          </a:xfrm>
        </p:grpSpPr>
        <p:grpSp>
          <p:nvGrpSpPr>
            <p:cNvPr id="4" name="Group 5">
              <a:extLst>
                <a:ext uri="{FF2B5EF4-FFF2-40B4-BE49-F238E27FC236}">
                  <a16:creationId xmlns:a16="http://schemas.microsoft.com/office/drawing/2014/main" id="{05236AD0-CD76-6538-99C8-5B7571C566B2}"/>
                </a:ext>
              </a:extLst>
            </p:cNvPr>
            <p:cNvGrpSpPr/>
            <p:nvPr/>
          </p:nvGrpSpPr>
          <p:grpSpPr>
            <a:xfrm>
              <a:off x="8449151" y="228780"/>
              <a:ext cx="3669017" cy="958420"/>
              <a:chOff x="8449151" y="228780"/>
              <a:chExt cx="3669017" cy="958420"/>
            </a:xfrm>
          </p:grpSpPr>
          <p:pic>
            <p:nvPicPr>
              <p:cNvPr id="12" name="Image 11">
                <a:extLst>
                  <a:ext uri="{FF2B5EF4-FFF2-40B4-BE49-F238E27FC236}">
                    <a16:creationId xmlns:a16="http://schemas.microsoft.com/office/drawing/2014/main" id="{F2D3B89E-7BA1-3C8F-DC4A-2AB7C187336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49151" y="287200"/>
                <a:ext cx="1835615" cy="900000"/>
              </a:xfrm>
              <a:prstGeom prst="rect">
                <a:avLst/>
              </a:prstGeom>
            </p:spPr>
          </p:pic>
          <p:pic>
            <p:nvPicPr>
              <p:cNvPr id="13" name="Picture 2" descr="RÃ©sultat de recherche d'images pour &quot;logo val d'oise&quot;">
                <a:extLst>
                  <a:ext uri="{FF2B5EF4-FFF2-40B4-BE49-F238E27FC236}">
                    <a16:creationId xmlns:a16="http://schemas.microsoft.com/office/drawing/2014/main" id="{13E6EA56-CA66-2706-D67B-46A634BEFD7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04373" y="228780"/>
                <a:ext cx="1613795" cy="9014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6" name="Picture 2" descr="Académie de Versailles (éducation) — Wikipédia">
              <a:extLst>
                <a:ext uri="{FF2B5EF4-FFF2-40B4-BE49-F238E27FC236}">
                  <a16:creationId xmlns:a16="http://schemas.microsoft.com/office/drawing/2014/main" id="{6C7EBF6F-0F4E-5E55-35A3-0B19BD8BD7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7716" y="277127"/>
              <a:ext cx="1148507" cy="9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365019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519415" y="3876370"/>
            <a:ext cx="4623336" cy="1922534"/>
            <a:chOff x="6212984" y="2390470"/>
            <a:chExt cx="4623336" cy="1922534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2984" y="2390470"/>
              <a:ext cx="4623336" cy="1686940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7911118" y="4005227"/>
              <a:ext cx="122706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/>
                <a:t>Vue du dessus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19415" y="1145286"/>
            <a:ext cx="4623336" cy="1849390"/>
            <a:chOff x="519415" y="3715199"/>
            <a:chExt cx="4623336" cy="184939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415" y="3715199"/>
              <a:ext cx="4623336" cy="1570792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2217548" y="5256812"/>
              <a:ext cx="132164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/>
                <a:t>Vue du dessous</a:t>
              </a:r>
            </a:p>
          </p:txBody>
        </p:sp>
      </p:grpSp>
      <p:sp>
        <p:nvSpPr>
          <p:cNvPr id="6" name="Oval 5"/>
          <p:cNvSpPr/>
          <p:nvPr/>
        </p:nvSpPr>
        <p:spPr>
          <a:xfrm>
            <a:off x="4192486" y="3941320"/>
            <a:ext cx="251669" cy="25763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Oval 17"/>
          <p:cNvSpPr/>
          <p:nvPr/>
        </p:nvSpPr>
        <p:spPr>
          <a:xfrm>
            <a:off x="3002648" y="3941320"/>
            <a:ext cx="251669" cy="25763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TextBox 2"/>
          <p:cNvSpPr txBox="1"/>
          <p:nvPr/>
        </p:nvSpPr>
        <p:spPr>
          <a:xfrm>
            <a:off x="2924549" y="3584408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R1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117885" y="3571988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R2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C75D0395-5D9A-EC53-DCE5-0AED8F6577C9}"/>
              </a:ext>
            </a:extLst>
          </p:cNvPr>
          <p:cNvGrpSpPr/>
          <p:nvPr/>
        </p:nvGrpSpPr>
        <p:grpSpPr>
          <a:xfrm>
            <a:off x="7167716" y="73510"/>
            <a:ext cx="4950452" cy="958420"/>
            <a:chOff x="7167716" y="228780"/>
            <a:chExt cx="4950452" cy="958420"/>
          </a:xfrm>
        </p:grpSpPr>
        <p:grpSp>
          <p:nvGrpSpPr>
            <p:cNvPr id="4" name="Group 5">
              <a:extLst>
                <a:ext uri="{FF2B5EF4-FFF2-40B4-BE49-F238E27FC236}">
                  <a16:creationId xmlns:a16="http://schemas.microsoft.com/office/drawing/2014/main" id="{DA619C0E-8890-183E-3DF3-B5036ACAD72F}"/>
                </a:ext>
              </a:extLst>
            </p:cNvPr>
            <p:cNvGrpSpPr/>
            <p:nvPr/>
          </p:nvGrpSpPr>
          <p:grpSpPr>
            <a:xfrm>
              <a:off x="8449151" y="228780"/>
              <a:ext cx="3669017" cy="958420"/>
              <a:chOff x="8449151" y="228780"/>
              <a:chExt cx="3669017" cy="958420"/>
            </a:xfrm>
          </p:grpSpPr>
          <p:pic>
            <p:nvPicPr>
              <p:cNvPr id="13" name="Image 12">
                <a:extLst>
                  <a:ext uri="{FF2B5EF4-FFF2-40B4-BE49-F238E27FC236}">
                    <a16:creationId xmlns:a16="http://schemas.microsoft.com/office/drawing/2014/main" id="{8A7696C3-556B-650F-24E6-8B32E6FE991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49151" y="287200"/>
                <a:ext cx="1835615" cy="900000"/>
              </a:xfrm>
              <a:prstGeom prst="rect">
                <a:avLst/>
              </a:prstGeom>
            </p:spPr>
          </p:pic>
          <p:pic>
            <p:nvPicPr>
              <p:cNvPr id="14" name="Picture 2" descr="RÃ©sultat de recherche d'images pour &quot;logo val d'oise&quot;">
                <a:extLst>
                  <a:ext uri="{FF2B5EF4-FFF2-40B4-BE49-F238E27FC236}">
                    <a16:creationId xmlns:a16="http://schemas.microsoft.com/office/drawing/2014/main" id="{A5852DD6-ED76-08A3-48A2-A2F12BFAB8B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04373" y="228780"/>
                <a:ext cx="1613795" cy="9014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2" name="Picture 2" descr="Académie de Versailles (éducation) — Wikipédia">
              <a:extLst>
                <a:ext uri="{FF2B5EF4-FFF2-40B4-BE49-F238E27FC236}">
                  <a16:creationId xmlns:a16="http://schemas.microsoft.com/office/drawing/2014/main" id="{F3524293-FF52-784C-5360-5B7FC0D2D4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7716" y="277127"/>
              <a:ext cx="1148507" cy="9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028130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519415" y="3876370"/>
            <a:ext cx="4623336" cy="1922534"/>
            <a:chOff x="6212984" y="2390470"/>
            <a:chExt cx="4623336" cy="1922534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2984" y="2390470"/>
              <a:ext cx="4623336" cy="1686940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7911118" y="4005227"/>
              <a:ext cx="122706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/>
                <a:t>Vue du dessus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19415" y="1145286"/>
            <a:ext cx="4623336" cy="1849390"/>
            <a:chOff x="519415" y="3715199"/>
            <a:chExt cx="4623336" cy="184939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415" y="3715199"/>
              <a:ext cx="4623336" cy="1570792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2217548" y="5256812"/>
              <a:ext cx="132164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/>
                <a:t>Vue du dessous</a:t>
              </a:r>
            </a:p>
          </p:txBody>
        </p:sp>
      </p:grpSp>
      <p:sp>
        <p:nvSpPr>
          <p:cNvPr id="6" name="Oval 5"/>
          <p:cNvSpPr/>
          <p:nvPr/>
        </p:nvSpPr>
        <p:spPr>
          <a:xfrm>
            <a:off x="4192486" y="3941320"/>
            <a:ext cx="251669" cy="25763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Oval 17"/>
          <p:cNvSpPr/>
          <p:nvPr/>
        </p:nvSpPr>
        <p:spPr>
          <a:xfrm>
            <a:off x="3002648" y="3941320"/>
            <a:ext cx="251669" cy="25763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Oval 18"/>
          <p:cNvSpPr/>
          <p:nvPr/>
        </p:nvSpPr>
        <p:spPr>
          <a:xfrm>
            <a:off x="2405719" y="3949709"/>
            <a:ext cx="251669" cy="25763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TextBox 2"/>
          <p:cNvSpPr txBox="1"/>
          <p:nvPr/>
        </p:nvSpPr>
        <p:spPr>
          <a:xfrm>
            <a:off x="2924549" y="3584408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R1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117885" y="3571988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R2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318193" y="3594590"/>
            <a:ext cx="39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L1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CB27EEF4-A9F9-93B3-0198-BADF43FA1230}"/>
              </a:ext>
            </a:extLst>
          </p:cNvPr>
          <p:cNvGrpSpPr/>
          <p:nvPr/>
        </p:nvGrpSpPr>
        <p:grpSpPr>
          <a:xfrm>
            <a:off x="7167716" y="73510"/>
            <a:ext cx="4950452" cy="958420"/>
            <a:chOff x="7167716" y="228780"/>
            <a:chExt cx="4950452" cy="958420"/>
          </a:xfrm>
        </p:grpSpPr>
        <p:grpSp>
          <p:nvGrpSpPr>
            <p:cNvPr id="4" name="Group 5">
              <a:extLst>
                <a:ext uri="{FF2B5EF4-FFF2-40B4-BE49-F238E27FC236}">
                  <a16:creationId xmlns:a16="http://schemas.microsoft.com/office/drawing/2014/main" id="{7F021268-6FA2-32AD-EFF2-AE340AA4CC36}"/>
                </a:ext>
              </a:extLst>
            </p:cNvPr>
            <p:cNvGrpSpPr/>
            <p:nvPr/>
          </p:nvGrpSpPr>
          <p:grpSpPr>
            <a:xfrm>
              <a:off x="8449151" y="228780"/>
              <a:ext cx="3669017" cy="958420"/>
              <a:chOff x="8449151" y="228780"/>
              <a:chExt cx="3669017" cy="958420"/>
            </a:xfrm>
          </p:grpSpPr>
          <p:pic>
            <p:nvPicPr>
              <p:cNvPr id="13" name="Image 12">
                <a:extLst>
                  <a:ext uri="{FF2B5EF4-FFF2-40B4-BE49-F238E27FC236}">
                    <a16:creationId xmlns:a16="http://schemas.microsoft.com/office/drawing/2014/main" id="{596A1133-D82A-A288-533C-0358E1E0D2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49151" y="287200"/>
                <a:ext cx="1835615" cy="900000"/>
              </a:xfrm>
              <a:prstGeom prst="rect">
                <a:avLst/>
              </a:prstGeom>
            </p:spPr>
          </p:pic>
          <p:pic>
            <p:nvPicPr>
              <p:cNvPr id="14" name="Picture 2" descr="RÃ©sultat de recherche d'images pour &quot;logo val d'oise&quot;">
                <a:extLst>
                  <a:ext uri="{FF2B5EF4-FFF2-40B4-BE49-F238E27FC236}">
                    <a16:creationId xmlns:a16="http://schemas.microsoft.com/office/drawing/2014/main" id="{9B270EEF-0D42-0D3C-7FA9-BCE79A026AF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04373" y="228780"/>
                <a:ext cx="1613795" cy="9014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2" name="Picture 2" descr="Académie de Versailles (éducation) — Wikipédia">
              <a:extLst>
                <a:ext uri="{FF2B5EF4-FFF2-40B4-BE49-F238E27FC236}">
                  <a16:creationId xmlns:a16="http://schemas.microsoft.com/office/drawing/2014/main" id="{45B1518E-EBF0-D041-4DF2-6F06D5B4B5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7716" y="277127"/>
              <a:ext cx="1148507" cy="9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742850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519415" y="3876370"/>
            <a:ext cx="4623336" cy="1922534"/>
            <a:chOff x="6212984" y="2390470"/>
            <a:chExt cx="4623336" cy="1922534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2984" y="2390470"/>
              <a:ext cx="4623336" cy="1686940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7911118" y="4005227"/>
              <a:ext cx="122706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/>
                <a:t>Vue du dessus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19415" y="1145286"/>
            <a:ext cx="4623336" cy="1849390"/>
            <a:chOff x="519415" y="3715199"/>
            <a:chExt cx="4623336" cy="184939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415" y="3715199"/>
              <a:ext cx="4623336" cy="1570792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2217548" y="5256812"/>
              <a:ext cx="132164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/>
                <a:t>Vue du dessous</a:t>
              </a:r>
            </a:p>
          </p:txBody>
        </p:sp>
      </p:grpSp>
      <p:sp>
        <p:nvSpPr>
          <p:cNvPr id="6" name="Oval 5"/>
          <p:cNvSpPr/>
          <p:nvPr/>
        </p:nvSpPr>
        <p:spPr>
          <a:xfrm>
            <a:off x="4192486" y="3941320"/>
            <a:ext cx="251669" cy="25763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Oval 17"/>
          <p:cNvSpPr/>
          <p:nvPr/>
        </p:nvSpPr>
        <p:spPr>
          <a:xfrm>
            <a:off x="3002648" y="3941320"/>
            <a:ext cx="251669" cy="25763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Oval 18"/>
          <p:cNvSpPr/>
          <p:nvPr/>
        </p:nvSpPr>
        <p:spPr>
          <a:xfrm>
            <a:off x="2405719" y="3949709"/>
            <a:ext cx="251669" cy="25763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Oval 21"/>
          <p:cNvSpPr/>
          <p:nvPr/>
        </p:nvSpPr>
        <p:spPr>
          <a:xfrm>
            <a:off x="1181335" y="3949784"/>
            <a:ext cx="251669" cy="25763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TextBox 2"/>
          <p:cNvSpPr txBox="1"/>
          <p:nvPr/>
        </p:nvSpPr>
        <p:spPr>
          <a:xfrm>
            <a:off x="2924549" y="3584408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R1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117885" y="3571988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R2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318193" y="3594590"/>
            <a:ext cx="39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L1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152109" y="3594590"/>
            <a:ext cx="39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L2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56DC5DF9-5A75-DE7E-0129-BB4E1EF5894B}"/>
              </a:ext>
            </a:extLst>
          </p:cNvPr>
          <p:cNvGrpSpPr/>
          <p:nvPr/>
        </p:nvGrpSpPr>
        <p:grpSpPr>
          <a:xfrm>
            <a:off x="7167716" y="73510"/>
            <a:ext cx="4950452" cy="958420"/>
            <a:chOff x="7167716" y="228780"/>
            <a:chExt cx="4950452" cy="958420"/>
          </a:xfrm>
        </p:grpSpPr>
        <p:grpSp>
          <p:nvGrpSpPr>
            <p:cNvPr id="4" name="Group 5">
              <a:extLst>
                <a:ext uri="{FF2B5EF4-FFF2-40B4-BE49-F238E27FC236}">
                  <a16:creationId xmlns:a16="http://schemas.microsoft.com/office/drawing/2014/main" id="{F95114DE-4147-6E74-3999-33A63D11DB0C}"/>
                </a:ext>
              </a:extLst>
            </p:cNvPr>
            <p:cNvGrpSpPr/>
            <p:nvPr/>
          </p:nvGrpSpPr>
          <p:grpSpPr>
            <a:xfrm>
              <a:off x="8449151" y="228780"/>
              <a:ext cx="3669017" cy="958420"/>
              <a:chOff x="8449151" y="228780"/>
              <a:chExt cx="3669017" cy="958420"/>
            </a:xfrm>
          </p:grpSpPr>
          <p:pic>
            <p:nvPicPr>
              <p:cNvPr id="13" name="Image 12">
                <a:extLst>
                  <a:ext uri="{FF2B5EF4-FFF2-40B4-BE49-F238E27FC236}">
                    <a16:creationId xmlns:a16="http://schemas.microsoft.com/office/drawing/2014/main" id="{2D14D1D9-AC61-5D8B-07AB-AE07970F2E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49151" y="287200"/>
                <a:ext cx="1835615" cy="900000"/>
              </a:xfrm>
              <a:prstGeom prst="rect">
                <a:avLst/>
              </a:prstGeom>
            </p:spPr>
          </p:pic>
          <p:pic>
            <p:nvPicPr>
              <p:cNvPr id="14" name="Picture 2" descr="RÃ©sultat de recherche d'images pour &quot;logo val d'oise&quot;">
                <a:extLst>
                  <a:ext uri="{FF2B5EF4-FFF2-40B4-BE49-F238E27FC236}">
                    <a16:creationId xmlns:a16="http://schemas.microsoft.com/office/drawing/2014/main" id="{5AD2D86E-6C78-EBF2-69DC-4259F75A5F0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04373" y="228780"/>
                <a:ext cx="1613795" cy="9014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2" name="Picture 2" descr="Académie de Versailles (éducation) — Wikipédia">
              <a:extLst>
                <a:ext uri="{FF2B5EF4-FFF2-40B4-BE49-F238E27FC236}">
                  <a16:creationId xmlns:a16="http://schemas.microsoft.com/office/drawing/2014/main" id="{44819008-6C62-3D3F-21C5-77115EB81B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7716" y="277127"/>
              <a:ext cx="1148507" cy="9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889936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519415" y="3876370"/>
            <a:ext cx="4623336" cy="1922534"/>
            <a:chOff x="6212984" y="2390470"/>
            <a:chExt cx="4623336" cy="1922534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2984" y="2390470"/>
              <a:ext cx="4623336" cy="1686940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7911118" y="4005227"/>
              <a:ext cx="122706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/>
                <a:t>Vue du dessus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19415" y="1145286"/>
            <a:ext cx="4623336" cy="1849390"/>
            <a:chOff x="519415" y="3715199"/>
            <a:chExt cx="4623336" cy="184939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415" y="3715199"/>
              <a:ext cx="4623336" cy="1570792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2217548" y="5256812"/>
              <a:ext cx="132164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/>
                <a:t>Vue du dessous</a:t>
              </a:r>
            </a:p>
          </p:txBody>
        </p:sp>
      </p:grpSp>
      <p:sp>
        <p:nvSpPr>
          <p:cNvPr id="6" name="Oval 5"/>
          <p:cNvSpPr/>
          <p:nvPr/>
        </p:nvSpPr>
        <p:spPr>
          <a:xfrm>
            <a:off x="4192486" y="3941320"/>
            <a:ext cx="251669" cy="25763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Oval 17"/>
          <p:cNvSpPr/>
          <p:nvPr/>
        </p:nvSpPr>
        <p:spPr>
          <a:xfrm>
            <a:off x="3002648" y="3941320"/>
            <a:ext cx="251669" cy="25763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Oval 18"/>
          <p:cNvSpPr/>
          <p:nvPr/>
        </p:nvSpPr>
        <p:spPr>
          <a:xfrm>
            <a:off x="2405719" y="3949709"/>
            <a:ext cx="251669" cy="25763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Oval 21"/>
          <p:cNvSpPr/>
          <p:nvPr/>
        </p:nvSpPr>
        <p:spPr>
          <a:xfrm>
            <a:off x="1181335" y="3949784"/>
            <a:ext cx="251669" cy="25763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TextBox 2"/>
          <p:cNvSpPr txBox="1"/>
          <p:nvPr/>
        </p:nvSpPr>
        <p:spPr>
          <a:xfrm>
            <a:off x="2924549" y="3584408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R1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117885" y="3571988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R2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318193" y="3594590"/>
            <a:ext cx="39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L1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152109" y="3594590"/>
            <a:ext cx="39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L2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84086" y="4078526"/>
            <a:ext cx="47231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R1 &amp; R2 : capteurs droit (</a:t>
            </a:r>
            <a:r>
              <a:rPr lang="fr-FR" dirty="0">
                <a:solidFill>
                  <a:srgbClr val="FF0000"/>
                </a:solidFill>
              </a:rPr>
              <a:t>R</a:t>
            </a:r>
            <a:r>
              <a:rPr lang="fr-FR" dirty="0"/>
              <a:t>ight) numéro 1 &amp; 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L1 &amp; L2 : capteurs gauche (</a:t>
            </a:r>
            <a:r>
              <a:rPr lang="fr-FR" dirty="0">
                <a:solidFill>
                  <a:srgbClr val="FF0000"/>
                </a:solidFill>
              </a:rPr>
              <a:t>L</a:t>
            </a:r>
            <a:r>
              <a:rPr lang="fr-FR" dirty="0"/>
              <a:t>eft) numéro 1 &amp; 2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0F2ADD54-C4A8-2983-B815-EF3AF445A609}"/>
              </a:ext>
            </a:extLst>
          </p:cNvPr>
          <p:cNvGrpSpPr/>
          <p:nvPr/>
        </p:nvGrpSpPr>
        <p:grpSpPr>
          <a:xfrm>
            <a:off x="7167716" y="73510"/>
            <a:ext cx="4950452" cy="958420"/>
            <a:chOff x="7167716" y="228780"/>
            <a:chExt cx="4950452" cy="958420"/>
          </a:xfrm>
        </p:grpSpPr>
        <p:grpSp>
          <p:nvGrpSpPr>
            <p:cNvPr id="12" name="Group 5">
              <a:extLst>
                <a:ext uri="{FF2B5EF4-FFF2-40B4-BE49-F238E27FC236}">
                  <a16:creationId xmlns:a16="http://schemas.microsoft.com/office/drawing/2014/main" id="{933F3FF0-8A76-1EBC-7C50-DA3516259E3D}"/>
                </a:ext>
              </a:extLst>
            </p:cNvPr>
            <p:cNvGrpSpPr/>
            <p:nvPr/>
          </p:nvGrpSpPr>
          <p:grpSpPr>
            <a:xfrm>
              <a:off x="8449151" y="228780"/>
              <a:ext cx="3669017" cy="958420"/>
              <a:chOff x="8449151" y="228780"/>
              <a:chExt cx="3669017" cy="958420"/>
            </a:xfrm>
          </p:grpSpPr>
          <p:pic>
            <p:nvPicPr>
              <p:cNvPr id="14" name="Image 13">
                <a:extLst>
                  <a:ext uri="{FF2B5EF4-FFF2-40B4-BE49-F238E27FC236}">
                    <a16:creationId xmlns:a16="http://schemas.microsoft.com/office/drawing/2014/main" id="{0D726FC7-1E96-6462-072F-58D3C60E46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49151" y="287200"/>
                <a:ext cx="1835615" cy="900000"/>
              </a:xfrm>
              <a:prstGeom prst="rect">
                <a:avLst/>
              </a:prstGeom>
            </p:spPr>
          </p:pic>
          <p:pic>
            <p:nvPicPr>
              <p:cNvPr id="15" name="Picture 2" descr="RÃ©sultat de recherche d'images pour &quot;logo val d'oise&quot;">
                <a:extLst>
                  <a:ext uri="{FF2B5EF4-FFF2-40B4-BE49-F238E27FC236}">
                    <a16:creationId xmlns:a16="http://schemas.microsoft.com/office/drawing/2014/main" id="{9FAA717D-761B-4E69-2406-F877BB1750B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04373" y="228780"/>
                <a:ext cx="1613795" cy="9014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3" name="Picture 2" descr="Académie de Versailles (éducation) — Wikipédia">
              <a:extLst>
                <a:ext uri="{FF2B5EF4-FFF2-40B4-BE49-F238E27FC236}">
                  <a16:creationId xmlns:a16="http://schemas.microsoft.com/office/drawing/2014/main" id="{3046553E-9AE9-E3CE-DA04-449378C138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7716" y="277127"/>
              <a:ext cx="1148507" cy="9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846207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519415" y="3876370"/>
            <a:ext cx="4623336" cy="1922534"/>
            <a:chOff x="6212984" y="2390470"/>
            <a:chExt cx="4623336" cy="1922534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2984" y="2390470"/>
              <a:ext cx="4623336" cy="1686940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7911118" y="4005227"/>
              <a:ext cx="122706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/>
                <a:t>Vue du dessus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19415" y="1145286"/>
            <a:ext cx="4623336" cy="1849390"/>
            <a:chOff x="519415" y="3715199"/>
            <a:chExt cx="4623336" cy="184939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415" y="3715199"/>
              <a:ext cx="4623336" cy="1570792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2217548" y="5256812"/>
              <a:ext cx="132164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/>
                <a:t>Vue du dessous</a:t>
              </a:r>
            </a:p>
          </p:txBody>
        </p:sp>
      </p:grpSp>
      <p:sp>
        <p:nvSpPr>
          <p:cNvPr id="6" name="Oval 5"/>
          <p:cNvSpPr/>
          <p:nvPr/>
        </p:nvSpPr>
        <p:spPr>
          <a:xfrm>
            <a:off x="4192486" y="3941320"/>
            <a:ext cx="251669" cy="25763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Oval 17"/>
          <p:cNvSpPr/>
          <p:nvPr/>
        </p:nvSpPr>
        <p:spPr>
          <a:xfrm>
            <a:off x="3002648" y="3941320"/>
            <a:ext cx="251669" cy="25763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Oval 18"/>
          <p:cNvSpPr/>
          <p:nvPr/>
        </p:nvSpPr>
        <p:spPr>
          <a:xfrm>
            <a:off x="2405719" y="3949709"/>
            <a:ext cx="251669" cy="25763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Oval 21"/>
          <p:cNvSpPr/>
          <p:nvPr/>
        </p:nvSpPr>
        <p:spPr>
          <a:xfrm>
            <a:off x="1181335" y="3949784"/>
            <a:ext cx="251669" cy="25763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TextBox 2"/>
          <p:cNvSpPr txBox="1"/>
          <p:nvPr/>
        </p:nvSpPr>
        <p:spPr>
          <a:xfrm>
            <a:off x="2924549" y="3584408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R1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117885" y="3571988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R2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318193" y="3594590"/>
            <a:ext cx="39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L1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152109" y="3594590"/>
            <a:ext cx="39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L2</a:t>
            </a:r>
          </a:p>
        </p:txBody>
      </p:sp>
      <p:sp>
        <p:nvSpPr>
          <p:cNvPr id="31" name="Oval 30"/>
          <p:cNvSpPr/>
          <p:nvPr/>
        </p:nvSpPr>
        <p:spPr>
          <a:xfrm>
            <a:off x="4296245" y="1248734"/>
            <a:ext cx="251669" cy="25763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Oval 31"/>
          <p:cNvSpPr/>
          <p:nvPr/>
        </p:nvSpPr>
        <p:spPr>
          <a:xfrm>
            <a:off x="3030991" y="1248734"/>
            <a:ext cx="251669" cy="25763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Oval 32"/>
          <p:cNvSpPr/>
          <p:nvPr/>
        </p:nvSpPr>
        <p:spPr>
          <a:xfrm>
            <a:off x="2434062" y="1257123"/>
            <a:ext cx="251669" cy="25763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Oval 33"/>
          <p:cNvSpPr/>
          <p:nvPr/>
        </p:nvSpPr>
        <p:spPr>
          <a:xfrm>
            <a:off x="1190824" y="1257198"/>
            <a:ext cx="251669" cy="25763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TextBox 34"/>
          <p:cNvSpPr txBox="1"/>
          <p:nvPr/>
        </p:nvSpPr>
        <p:spPr>
          <a:xfrm>
            <a:off x="2952892" y="891822"/>
            <a:ext cx="39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L1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221644" y="879402"/>
            <a:ext cx="39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L2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346536" y="902004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R1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161598" y="902004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R2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484086" y="4078526"/>
            <a:ext cx="47231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R1 &amp; R2 : capteurs droit (</a:t>
            </a:r>
            <a:r>
              <a:rPr lang="fr-FR" dirty="0">
                <a:solidFill>
                  <a:srgbClr val="FF0000"/>
                </a:solidFill>
              </a:rPr>
              <a:t>R</a:t>
            </a:r>
            <a:r>
              <a:rPr lang="fr-FR" dirty="0"/>
              <a:t>ight) numéro 1 &amp; 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L1 &amp; L2 : capteurs gauche (</a:t>
            </a:r>
            <a:r>
              <a:rPr lang="fr-FR" dirty="0">
                <a:solidFill>
                  <a:srgbClr val="FF0000"/>
                </a:solidFill>
              </a:rPr>
              <a:t>L</a:t>
            </a:r>
            <a:r>
              <a:rPr lang="fr-FR" dirty="0"/>
              <a:t>eft) numéro 1 &amp; 2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E9C3B39B-BFB2-37BB-FFB0-650379A13349}"/>
              </a:ext>
            </a:extLst>
          </p:cNvPr>
          <p:cNvGrpSpPr/>
          <p:nvPr/>
        </p:nvGrpSpPr>
        <p:grpSpPr>
          <a:xfrm>
            <a:off x="7167716" y="73510"/>
            <a:ext cx="4950452" cy="958420"/>
            <a:chOff x="7167716" y="228780"/>
            <a:chExt cx="4950452" cy="958420"/>
          </a:xfrm>
        </p:grpSpPr>
        <p:grpSp>
          <p:nvGrpSpPr>
            <p:cNvPr id="4" name="Group 5">
              <a:extLst>
                <a:ext uri="{FF2B5EF4-FFF2-40B4-BE49-F238E27FC236}">
                  <a16:creationId xmlns:a16="http://schemas.microsoft.com/office/drawing/2014/main" id="{CD69D4C6-F1D9-C971-2481-7E5F3BB3A08C}"/>
                </a:ext>
              </a:extLst>
            </p:cNvPr>
            <p:cNvGrpSpPr/>
            <p:nvPr/>
          </p:nvGrpSpPr>
          <p:grpSpPr>
            <a:xfrm>
              <a:off x="8449151" y="228780"/>
              <a:ext cx="3669017" cy="958420"/>
              <a:chOff x="8449151" y="228780"/>
              <a:chExt cx="3669017" cy="958420"/>
            </a:xfrm>
          </p:grpSpPr>
          <p:pic>
            <p:nvPicPr>
              <p:cNvPr id="13" name="Image 12">
                <a:extLst>
                  <a:ext uri="{FF2B5EF4-FFF2-40B4-BE49-F238E27FC236}">
                    <a16:creationId xmlns:a16="http://schemas.microsoft.com/office/drawing/2014/main" id="{F4CE4539-9724-C16E-9690-19DBCF0239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49151" y="287200"/>
                <a:ext cx="1835615" cy="900000"/>
              </a:xfrm>
              <a:prstGeom prst="rect">
                <a:avLst/>
              </a:prstGeom>
            </p:spPr>
          </p:pic>
          <p:pic>
            <p:nvPicPr>
              <p:cNvPr id="14" name="Picture 2" descr="RÃ©sultat de recherche d'images pour &quot;logo val d'oise&quot;">
                <a:extLst>
                  <a:ext uri="{FF2B5EF4-FFF2-40B4-BE49-F238E27FC236}">
                    <a16:creationId xmlns:a16="http://schemas.microsoft.com/office/drawing/2014/main" id="{04E05D5F-C83D-95B0-6D0F-1F2E721F802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04373" y="228780"/>
                <a:ext cx="1613795" cy="9014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2" name="Picture 2" descr="Académie de Versailles (éducation) — Wikipédia">
              <a:extLst>
                <a:ext uri="{FF2B5EF4-FFF2-40B4-BE49-F238E27FC236}">
                  <a16:creationId xmlns:a16="http://schemas.microsoft.com/office/drawing/2014/main" id="{C3518573-2F1D-B588-0B6B-3231781545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7716" y="277127"/>
              <a:ext cx="1148507" cy="9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846334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88" y="260917"/>
            <a:ext cx="4623336" cy="168694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481748" y="144668"/>
            <a:ext cx="442608" cy="5109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TextBox 39"/>
          <p:cNvSpPr txBox="1"/>
          <p:nvPr/>
        </p:nvSpPr>
        <p:spPr>
          <a:xfrm>
            <a:off x="377688" y="2040620"/>
            <a:ext cx="1127493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             Bouton d’initialisation/calibration</a:t>
            </a:r>
          </a:p>
          <a:p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/>
              <a:t>Double pression </a:t>
            </a:r>
            <a:r>
              <a:rPr lang="fr-FR" dirty="0"/>
              <a:t>:</a:t>
            </a:r>
          </a:p>
          <a:p>
            <a:pPr lvl="1"/>
            <a:r>
              <a:rPr lang="fr-FR" dirty="0"/>
              <a:t>1. Positionner le robot (donc les 4 capteurs) sur le fond du tapis (</a:t>
            </a:r>
            <a:r>
              <a:rPr lang="fr-FR" u="sng" dirty="0"/>
              <a:t>et non</a:t>
            </a:r>
            <a:r>
              <a:rPr lang="fr-FR" dirty="0"/>
              <a:t> sur la ligne à suivre)</a:t>
            </a:r>
          </a:p>
          <a:p>
            <a:pPr lvl="1"/>
            <a:r>
              <a:rPr lang="fr-FR" dirty="0"/>
              <a:t>2. Appuyer deux fois sur le bouton </a:t>
            </a:r>
            <a:r>
              <a:rPr lang="fr-FR" dirty="0">
                <a:sym typeface="Wingdings" panose="05000000000000000000" pitchFamily="2" charset="2"/>
              </a:rPr>
              <a:t> La calibration débute, et l</a:t>
            </a:r>
            <a:r>
              <a:rPr lang="fr-FR" dirty="0"/>
              <a:t>es LED clignotent rapidement </a:t>
            </a:r>
          </a:p>
          <a:p>
            <a:pPr lvl="1"/>
            <a:r>
              <a:rPr lang="fr-FR" dirty="0">
                <a:sym typeface="Wingdings" panose="05000000000000000000" pitchFamily="2" charset="2"/>
              </a:rPr>
              <a:t>3. Déplacer le robot sur la ligne puis revenir en arrière sur le fond  Les LED ne clignotent plus, la calibration est terminée. Si les LED clignotent lentement, il faut refaire la configuration</a:t>
            </a:r>
            <a:br>
              <a:rPr lang="fr-FR" dirty="0">
                <a:sym typeface="Wingdings" panose="05000000000000000000" pitchFamily="2" charset="2"/>
              </a:rPr>
            </a:br>
            <a:endParaRPr lang="fr-FR" dirty="0">
              <a:sym typeface="Wingdings" panose="05000000000000000000" pitchFamily="2" charset="2"/>
            </a:endParaRPr>
          </a:p>
          <a:p>
            <a:r>
              <a:rPr lang="fr-FR" dirty="0">
                <a:sym typeface="Wingdings" panose="05000000000000000000" pitchFamily="2" charset="2"/>
              </a:rPr>
              <a:t>Pour vérifier la bonne calibration, il faut déplacer le robot de part et d’autre de la ligne et vérifier que les LED s’allument correctement : LED allumée sur le fond, éteinte sur la ligne.</a:t>
            </a:r>
          </a:p>
          <a:p>
            <a:endParaRPr lang="fr-FR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>
                <a:sym typeface="Wingdings" panose="05000000000000000000" pitchFamily="2" charset="2"/>
              </a:rPr>
              <a:t>Appui long </a:t>
            </a:r>
            <a:r>
              <a:rPr lang="fr-FR" dirty="0">
                <a:sym typeface="Wingdings" panose="05000000000000000000" pitchFamily="2" charset="2"/>
              </a:rPr>
              <a:t>: Permet de configurer la couleur d’éclairage des capteurs.</a:t>
            </a: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864BFE6C-6C33-50DD-1DFC-6D06A1A6CA53}"/>
              </a:ext>
            </a:extLst>
          </p:cNvPr>
          <p:cNvGrpSpPr/>
          <p:nvPr/>
        </p:nvGrpSpPr>
        <p:grpSpPr>
          <a:xfrm>
            <a:off x="7167716" y="73510"/>
            <a:ext cx="4950452" cy="958420"/>
            <a:chOff x="7167716" y="228780"/>
            <a:chExt cx="4950452" cy="958420"/>
          </a:xfrm>
        </p:grpSpPr>
        <p:grpSp>
          <p:nvGrpSpPr>
            <p:cNvPr id="15" name="Group 5">
              <a:extLst>
                <a:ext uri="{FF2B5EF4-FFF2-40B4-BE49-F238E27FC236}">
                  <a16:creationId xmlns:a16="http://schemas.microsoft.com/office/drawing/2014/main" id="{45AE77F7-4FFC-D859-6985-08C2E86C23EA}"/>
                </a:ext>
              </a:extLst>
            </p:cNvPr>
            <p:cNvGrpSpPr/>
            <p:nvPr/>
          </p:nvGrpSpPr>
          <p:grpSpPr>
            <a:xfrm>
              <a:off x="8449151" y="228780"/>
              <a:ext cx="3669017" cy="958420"/>
              <a:chOff x="8449151" y="228780"/>
              <a:chExt cx="3669017" cy="958420"/>
            </a:xfrm>
          </p:grpSpPr>
          <p:pic>
            <p:nvPicPr>
              <p:cNvPr id="17" name="Image 16">
                <a:extLst>
                  <a:ext uri="{FF2B5EF4-FFF2-40B4-BE49-F238E27FC236}">
                    <a16:creationId xmlns:a16="http://schemas.microsoft.com/office/drawing/2014/main" id="{EFEB9E7F-A8E4-F2C5-9813-C9CE21BAD0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49151" y="287200"/>
                <a:ext cx="1835615" cy="900000"/>
              </a:xfrm>
              <a:prstGeom prst="rect">
                <a:avLst/>
              </a:prstGeom>
            </p:spPr>
          </p:pic>
          <p:pic>
            <p:nvPicPr>
              <p:cNvPr id="18" name="Picture 2" descr="RÃ©sultat de recherche d'images pour &quot;logo val d'oise&quot;">
                <a:extLst>
                  <a:ext uri="{FF2B5EF4-FFF2-40B4-BE49-F238E27FC236}">
                    <a16:creationId xmlns:a16="http://schemas.microsoft.com/office/drawing/2014/main" id="{38F2E6F4-87CC-CEAB-67AF-70E7B7AE702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04373" y="228780"/>
                <a:ext cx="1613795" cy="9014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6" name="Picture 2" descr="Académie de Versailles (éducation) — Wikipédia">
              <a:extLst>
                <a:ext uri="{FF2B5EF4-FFF2-40B4-BE49-F238E27FC236}">
                  <a16:creationId xmlns:a16="http://schemas.microsoft.com/office/drawing/2014/main" id="{B9A07EE9-A4C2-D504-3468-96328B4BDA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7716" y="277127"/>
              <a:ext cx="1148507" cy="9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047736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E4490D0-3672-446A-AC12-B4830333B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9CB82C2-DF65-4EC1-8280-F201D50F5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1D4427-852B-4B37-8E76-0E9F1810B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FA4CD5CB-D209-4D70-8CA4-629731C59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141110" y="3703321"/>
            <a:ext cx="3401961" cy="62179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Suiveur</a:t>
            </a:r>
            <a:r>
              <a:rPr lang="en-US" sz="3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de </a:t>
            </a:r>
            <a:r>
              <a:rPr lang="en-US" sz="3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ligne</a:t>
            </a:r>
            <a:endParaRPr lang="en-US" sz="31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8141110" y="4455621"/>
            <a:ext cx="3417990" cy="123861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cap="all" spc="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Installation de </a:t>
            </a:r>
            <a:r>
              <a:rPr lang="en-US" cap="all" spc="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l’extension</a:t>
            </a:r>
            <a:r>
              <a:rPr lang="en-US" cap="all" spc="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« Quad RGB Sensor »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07A627C-903B-A087-5692-2208D37391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074" y="1052361"/>
            <a:ext cx="6533717" cy="4753278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C6A2BAE-B461-4B55-8E1F-0722ABDD1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209305" y="4343400"/>
            <a:ext cx="32004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B4C27B90-DF2B-4D00-BA07-18ED774CD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93ACC25-C262-417A-8AA9-0641C772B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F24CC589-1E10-CF55-4FD6-B688B8EBFFAC}"/>
              </a:ext>
            </a:extLst>
          </p:cNvPr>
          <p:cNvGrpSpPr/>
          <p:nvPr/>
        </p:nvGrpSpPr>
        <p:grpSpPr>
          <a:xfrm>
            <a:off x="7167716" y="73510"/>
            <a:ext cx="4950452" cy="958420"/>
            <a:chOff x="7167716" y="228780"/>
            <a:chExt cx="4950452" cy="95842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A7215830-0397-A7E6-57A6-489AD82AE761}"/>
                </a:ext>
              </a:extLst>
            </p:cNvPr>
            <p:cNvGrpSpPr/>
            <p:nvPr/>
          </p:nvGrpSpPr>
          <p:grpSpPr>
            <a:xfrm>
              <a:off x="8449151" y="228780"/>
              <a:ext cx="3669017" cy="958420"/>
              <a:chOff x="8449151" y="228780"/>
              <a:chExt cx="3669017" cy="958420"/>
            </a:xfrm>
          </p:grpSpPr>
          <p:pic>
            <p:nvPicPr>
              <p:cNvPr id="14" name="Image 13">
                <a:extLst>
                  <a:ext uri="{FF2B5EF4-FFF2-40B4-BE49-F238E27FC236}">
                    <a16:creationId xmlns:a16="http://schemas.microsoft.com/office/drawing/2014/main" id="{2BAEAE30-5354-5BB0-74B0-8D1E50B698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49151" y="287200"/>
                <a:ext cx="1835615" cy="900000"/>
              </a:xfrm>
              <a:prstGeom prst="rect">
                <a:avLst/>
              </a:prstGeom>
            </p:spPr>
          </p:pic>
          <p:pic>
            <p:nvPicPr>
              <p:cNvPr id="16" name="Picture 2" descr="RÃ©sultat de recherche d'images pour &quot;logo val d'oise&quot;">
                <a:extLst>
                  <a:ext uri="{FF2B5EF4-FFF2-40B4-BE49-F238E27FC236}">
                    <a16:creationId xmlns:a16="http://schemas.microsoft.com/office/drawing/2014/main" id="{0A7E442D-7B77-3B4C-6FD6-8B61F4E44DD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04373" y="228780"/>
                <a:ext cx="1613795" cy="9014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9" name="Picture 2" descr="Académie de Versailles (éducation) — Wikipédia">
              <a:extLst>
                <a:ext uri="{FF2B5EF4-FFF2-40B4-BE49-F238E27FC236}">
                  <a16:creationId xmlns:a16="http://schemas.microsoft.com/office/drawing/2014/main" id="{DD3FFC8E-2CD2-B3E4-F86A-629C6D3D23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7716" y="277127"/>
              <a:ext cx="1148507" cy="9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446400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 4">
            <a:extLst>
              <a:ext uri="{FF2B5EF4-FFF2-40B4-BE49-F238E27FC236}">
                <a16:creationId xmlns:a16="http://schemas.microsoft.com/office/drawing/2014/main" id="{F24CC589-1E10-CF55-4FD6-B688B8EBFFAC}"/>
              </a:ext>
            </a:extLst>
          </p:cNvPr>
          <p:cNvGrpSpPr/>
          <p:nvPr/>
        </p:nvGrpSpPr>
        <p:grpSpPr>
          <a:xfrm>
            <a:off x="7167716" y="73510"/>
            <a:ext cx="4950452" cy="958420"/>
            <a:chOff x="7167716" y="228780"/>
            <a:chExt cx="4950452" cy="95842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A7215830-0397-A7E6-57A6-489AD82AE761}"/>
                </a:ext>
              </a:extLst>
            </p:cNvPr>
            <p:cNvGrpSpPr/>
            <p:nvPr/>
          </p:nvGrpSpPr>
          <p:grpSpPr>
            <a:xfrm>
              <a:off x="8449151" y="228780"/>
              <a:ext cx="3669017" cy="958420"/>
              <a:chOff x="8449151" y="228780"/>
              <a:chExt cx="3669017" cy="958420"/>
            </a:xfrm>
          </p:grpSpPr>
          <p:pic>
            <p:nvPicPr>
              <p:cNvPr id="14" name="Image 13">
                <a:extLst>
                  <a:ext uri="{FF2B5EF4-FFF2-40B4-BE49-F238E27FC236}">
                    <a16:creationId xmlns:a16="http://schemas.microsoft.com/office/drawing/2014/main" id="{2BAEAE30-5354-5BB0-74B0-8D1E50B698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49151" y="287200"/>
                <a:ext cx="1835615" cy="900000"/>
              </a:xfrm>
              <a:prstGeom prst="rect">
                <a:avLst/>
              </a:prstGeom>
            </p:spPr>
          </p:pic>
          <p:pic>
            <p:nvPicPr>
              <p:cNvPr id="16" name="Picture 2" descr="RÃ©sultat de recherche d'images pour &quot;logo val d'oise&quot;">
                <a:extLst>
                  <a:ext uri="{FF2B5EF4-FFF2-40B4-BE49-F238E27FC236}">
                    <a16:creationId xmlns:a16="http://schemas.microsoft.com/office/drawing/2014/main" id="{0A7E442D-7B77-3B4C-6FD6-8B61F4E44DD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04373" y="228780"/>
                <a:ext cx="1613795" cy="9014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9" name="Picture 2" descr="Académie de Versailles (éducation) — Wikipédia">
              <a:extLst>
                <a:ext uri="{FF2B5EF4-FFF2-40B4-BE49-F238E27FC236}">
                  <a16:creationId xmlns:a16="http://schemas.microsoft.com/office/drawing/2014/main" id="{DD3FFC8E-2CD2-B3E4-F86A-629C6D3D23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7716" y="277127"/>
              <a:ext cx="1148507" cy="9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" name="Image 2">
            <a:extLst>
              <a:ext uri="{FF2B5EF4-FFF2-40B4-BE49-F238E27FC236}">
                <a16:creationId xmlns:a16="http://schemas.microsoft.com/office/drawing/2014/main" id="{92367B87-2CA8-8705-5FE7-0AA41F977FB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3609" t="44115"/>
          <a:stretch/>
        </p:blipFill>
        <p:spPr>
          <a:xfrm>
            <a:off x="2175029" y="3080552"/>
            <a:ext cx="4257186" cy="1032806"/>
          </a:xfrm>
          <a:prstGeom prst="rect">
            <a:avLst/>
          </a:prstGeom>
        </p:spPr>
      </p:pic>
      <p:sp>
        <p:nvSpPr>
          <p:cNvPr id="20" name="Titre 1">
            <a:extLst>
              <a:ext uri="{FF2B5EF4-FFF2-40B4-BE49-F238E27FC236}">
                <a16:creationId xmlns:a16="http://schemas.microsoft.com/office/drawing/2014/main" id="{53669ED7-77F9-AF1E-E17A-255608568398}"/>
              </a:ext>
            </a:extLst>
          </p:cNvPr>
          <p:cNvSpPr txBox="1">
            <a:spLocks/>
          </p:cNvSpPr>
          <p:nvPr/>
        </p:nvSpPr>
        <p:spPr>
          <a:xfrm>
            <a:off x="7039874" y="2619728"/>
            <a:ext cx="4881832" cy="161854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Suiveur de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ligne</a:t>
            </a:r>
            <a:br>
              <a:rPr lang="en-US" sz="40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fr-FR" sz="4000" dirty="0"/>
              <a:t>Mode </a:t>
            </a:r>
            <a:r>
              <a:rPr lang="fr-FR" sz="4000" dirty="0" err="1"/>
              <a:t>Televersement</a:t>
            </a:r>
            <a:endParaRPr lang="en-US" sz="4000" u="sng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0142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noir, blanc&#10;&#10;Description générée automatiquement">
            <a:extLst>
              <a:ext uri="{FF2B5EF4-FFF2-40B4-BE49-F238E27FC236}">
                <a16:creationId xmlns:a16="http://schemas.microsoft.com/office/drawing/2014/main" id="{7B327573-C8E0-409A-A73D-DB9C787334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036" y="1890704"/>
            <a:ext cx="4359964" cy="2440636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CA24649E-C454-4F33-B392-0356E6DC227A}"/>
              </a:ext>
            </a:extLst>
          </p:cNvPr>
          <p:cNvSpPr txBox="1"/>
          <p:nvPr/>
        </p:nvSpPr>
        <p:spPr>
          <a:xfrm>
            <a:off x="7167716" y="3044279"/>
            <a:ext cx="46187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/>
              <a:t>Romain RACHENNE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C5C5C434-958D-2416-1B96-233494799DE4}"/>
              </a:ext>
            </a:extLst>
          </p:cNvPr>
          <p:cNvGrpSpPr/>
          <p:nvPr/>
        </p:nvGrpSpPr>
        <p:grpSpPr>
          <a:xfrm>
            <a:off x="7167716" y="73510"/>
            <a:ext cx="4950452" cy="958420"/>
            <a:chOff x="7167716" y="228780"/>
            <a:chExt cx="4950452" cy="958420"/>
          </a:xfrm>
        </p:grpSpPr>
        <p:grpSp>
          <p:nvGrpSpPr>
            <p:cNvPr id="3" name="Group 5">
              <a:extLst>
                <a:ext uri="{FF2B5EF4-FFF2-40B4-BE49-F238E27FC236}">
                  <a16:creationId xmlns:a16="http://schemas.microsoft.com/office/drawing/2014/main" id="{62FC9F99-2594-91E6-2B13-801849BABB90}"/>
                </a:ext>
              </a:extLst>
            </p:cNvPr>
            <p:cNvGrpSpPr/>
            <p:nvPr/>
          </p:nvGrpSpPr>
          <p:grpSpPr>
            <a:xfrm>
              <a:off x="8449151" y="228780"/>
              <a:ext cx="3669017" cy="958420"/>
              <a:chOff x="8449151" y="228780"/>
              <a:chExt cx="3669017" cy="958420"/>
            </a:xfrm>
          </p:grpSpPr>
          <p:pic>
            <p:nvPicPr>
              <p:cNvPr id="11" name="Image 10">
                <a:extLst>
                  <a:ext uri="{FF2B5EF4-FFF2-40B4-BE49-F238E27FC236}">
                    <a16:creationId xmlns:a16="http://schemas.microsoft.com/office/drawing/2014/main" id="{BBAA2BFB-D815-6CA3-D625-E16FE7ABA6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49151" y="287200"/>
                <a:ext cx="1835615" cy="900000"/>
              </a:xfrm>
              <a:prstGeom prst="rect">
                <a:avLst/>
              </a:prstGeom>
            </p:spPr>
          </p:pic>
          <p:pic>
            <p:nvPicPr>
              <p:cNvPr id="12" name="Picture 2" descr="RÃ©sultat de recherche d'images pour &quot;logo val d'oise&quot;">
                <a:extLst>
                  <a:ext uri="{FF2B5EF4-FFF2-40B4-BE49-F238E27FC236}">
                    <a16:creationId xmlns:a16="http://schemas.microsoft.com/office/drawing/2014/main" id="{29AEEF63-91D0-655A-625A-8EF0409465C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04373" y="228780"/>
                <a:ext cx="1613795" cy="9014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6" name="Picture 2" descr="Académie de Versailles (éducation) — Wikipédia">
              <a:extLst>
                <a:ext uri="{FF2B5EF4-FFF2-40B4-BE49-F238E27FC236}">
                  <a16:creationId xmlns:a16="http://schemas.microsoft.com/office/drawing/2014/main" id="{26E2FF3C-D4EF-CF18-A488-5AACAB5AB9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7716" y="277127"/>
              <a:ext cx="1148507" cy="9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820064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>
            <a:extLst>
              <a:ext uri="{FF2B5EF4-FFF2-40B4-BE49-F238E27FC236}">
                <a16:creationId xmlns:a16="http://schemas.microsoft.com/office/drawing/2014/main" id="{728699A7-C3C2-4BEF-9258-9871122AAA7B}"/>
              </a:ext>
            </a:extLst>
          </p:cNvPr>
          <p:cNvSpPr txBox="1">
            <a:spLocks/>
          </p:cNvSpPr>
          <p:nvPr/>
        </p:nvSpPr>
        <p:spPr>
          <a:xfrm>
            <a:off x="6134100" y="2229556"/>
            <a:ext cx="5878935" cy="161854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6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Suiveur de </a:t>
            </a:r>
            <a:r>
              <a:rPr lang="en-US" sz="64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ligne</a:t>
            </a:r>
            <a:br>
              <a:rPr lang="en-US" sz="60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fr-FR" sz="6000" dirty="0"/>
              <a:t>Les briques de programmation</a:t>
            </a:r>
            <a:endParaRPr lang="en-US" sz="6000" u="sng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E5B3A386-C05A-54E4-EE0F-1EBBA2FF7B44}"/>
              </a:ext>
            </a:extLst>
          </p:cNvPr>
          <p:cNvGrpSpPr/>
          <p:nvPr/>
        </p:nvGrpSpPr>
        <p:grpSpPr>
          <a:xfrm>
            <a:off x="7167716" y="73510"/>
            <a:ext cx="4950452" cy="958420"/>
            <a:chOff x="7167716" y="228780"/>
            <a:chExt cx="4950452" cy="958420"/>
          </a:xfrm>
        </p:grpSpPr>
        <p:grpSp>
          <p:nvGrpSpPr>
            <p:cNvPr id="17" name="Group 5">
              <a:extLst>
                <a:ext uri="{FF2B5EF4-FFF2-40B4-BE49-F238E27FC236}">
                  <a16:creationId xmlns:a16="http://schemas.microsoft.com/office/drawing/2014/main" id="{39412C0D-4170-F6C4-C13C-62E65DE3282E}"/>
                </a:ext>
              </a:extLst>
            </p:cNvPr>
            <p:cNvGrpSpPr/>
            <p:nvPr/>
          </p:nvGrpSpPr>
          <p:grpSpPr>
            <a:xfrm>
              <a:off x="8449151" y="228780"/>
              <a:ext cx="3669017" cy="958420"/>
              <a:chOff x="8449151" y="228780"/>
              <a:chExt cx="3669017" cy="958420"/>
            </a:xfrm>
          </p:grpSpPr>
          <p:pic>
            <p:nvPicPr>
              <p:cNvPr id="19" name="Image 18">
                <a:extLst>
                  <a:ext uri="{FF2B5EF4-FFF2-40B4-BE49-F238E27FC236}">
                    <a16:creationId xmlns:a16="http://schemas.microsoft.com/office/drawing/2014/main" id="{0B46C0A1-4961-484B-F32D-24659835B5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49151" y="287200"/>
                <a:ext cx="1835615" cy="900000"/>
              </a:xfrm>
              <a:prstGeom prst="rect">
                <a:avLst/>
              </a:prstGeom>
            </p:spPr>
          </p:pic>
          <p:pic>
            <p:nvPicPr>
              <p:cNvPr id="20" name="Picture 2" descr="RÃ©sultat de recherche d'images pour &quot;logo val d'oise&quot;">
                <a:extLst>
                  <a:ext uri="{FF2B5EF4-FFF2-40B4-BE49-F238E27FC236}">
                    <a16:creationId xmlns:a16="http://schemas.microsoft.com/office/drawing/2014/main" id="{A7B49F0E-4720-637A-B8FC-79ED0801BC6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04373" y="228780"/>
                <a:ext cx="1613795" cy="9014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8" name="Picture 2" descr="Académie de Versailles (éducation) — Wikipédia">
              <a:extLst>
                <a:ext uri="{FF2B5EF4-FFF2-40B4-BE49-F238E27FC236}">
                  <a16:creationId xmlns:a16="http://schemas.microsoft.com/office/drawing/2014/main" id="{3F63970B-05B0-08AD-2930-F795177E19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7716" y="277127"/>
              <a:ext cx="1148507" cy="9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" name="Image 5">
            <a:extLst>
              <a:ext uri="{FF2B5EF4-FFF2-40B4-BE49-F238E27FC236}">
                <a16:creationId xmlns:a16="http://schemas.microsoft.com/office/drawing/2014/main" id="{29EF30BA-7BC3-4FC6-E60B-64BF1B3ACB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2068" y="1449000"/>
            <a:ext cx="4684453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927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201025" y="4695825"/>
            <a:ext cx="2476500" cy="1390650"/>
          </a:xfrm>
          <a:prstGeom prst="rect">
            <a:avLst/>
          </a:prstGeom>
          <a:pattFill prst="ltUpDiag">
            <a:fgClr>
              <a:schemeClr val="bg1"/>
            </a:fgClr>
            <a:bgClr>
              <a:schemeClr val="bg1"/>
            </a:bgClr>
          </a:patt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E5B3A386-C05A-54E4-EE0F-1EBBA2FF7B44}"/>
              </a:ext>
            </a:extLst>
          </p:cNvPr>
          <p:cNvGrpSpPr/>
          <p:nvPr/>
        </p:nvGrpSpPr>
        <p:grpSpPr>
          <a:xfrm>
            <a:off x="7167716" y="73510"/>
            <a:ext cx="4950452" cy="958420"/>
            <a:chOff x="7167716" y="228780"/>
            <a:chExt cx="4950452" cy="958420"/>
          </a:xfrm>
        </p:grpSpPr>
        <p:grpSp>
          <p:nvGrpSpPr>
            <p:cNvPr id="17" name="Group 5">
              <a:extLst>
                <a:ext uri="{FF2B5EF4-FFF2-40B4-BE49-F238E27FC236}">
                  <a16:creationId xmlns:a16="http://schemas.microsoft.com/office/drawing/2014/main" id="{39412C0D-4170-F6C4-C13C-62E65DE3282E}"/>
                </a:ext>
              </a:extLst>
            </p:cNvPr>
            <p:cNvGrpSpPr/>
            <p:nvPr/>
          </p:nvGrpSpPr>
          <p:grpSpPr>
            <a:xfrm>
              <a:off x="8449151" y="228780"/>
              <a:ext cx="3669017" cy="958420"/>
              <a:chOff x="8449151" y="228780"/>
              <a:chExt cx="3669017" cy="958420"/>
            </a:xfrm>
          </p:grpSpPr>
          <p:pic>
            <p:nvPicPr>
              <p:cNvPr id="19" name="Image 18">
                <a:extLst>
                  <a:ext uri="{FF2B5EF4-FFF2-40B4-BE49-F238E27FC236}">
                    <a16:creationId xmlns:a16="http://schemas.microsoft.com/office/drawing/2014/main" id="{0B46C0A1-4961-484B-F32D-24659835B5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49151" y="287200"/>
                <a:ext cx="1835615" cy="900000"/>
              </a:xfrm>
              <a:prstGeom prst="rect">
                <a:avLst/>
              </a:prstGeom>
            </p:spPr>
          </p:pic>
          <p:pic>
            <p:nvPicPr>
              <p:cNvPr id="20" name="Picture 2" descr="RÃ©sultat de recherche d'images pour &quot;logo val d'oise&quot;">
                <a:extLst>
                  <a:ext uri="{FF2B5EF4-FFF2-40B4-BE49-F238E27FC236}">
                    <a16:creationId xmlns:a16="http://schemas.microsoft.com/office/drawing/2014/main" id="{A7B49F0E-4720-637A-B8FC-79ED0801BC6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04373" y="228780"/>
                <a:ext cx="1613795" cy="9014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8" name="Picture 2" descr="Académie de Versailles (éducation) — Wikipédia">
              <a:extLst>
                <a:ext uri="{FF2B5EF4-FFF2-40B4-BE49-F238E27FC236}">
                  <a16:creationId xmlns:a16="http://schemas.microsoft.com/office/drawing/2014/main" id="{3F63970B-05B0-08AD-2930-F795177E19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7716" y="277127"/>
              <a:ext cx="1148507" cy="9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" name="Image 6">
            <a:extLst>
              <a:ext uri="{FF2B5EF4-FFF2-40B4-BE49-F238E27FC236}">
                <a16:creationId xmlns:a16="http://schemas.microsoft.com/office/drawing/2014/main" id="{7080399A-F334-4329-17AC-0BCB772A55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7101" y="1449000"/>
            <a:ext cx="4684453" cy="3960000"/>
          </a:xfrm>
          <a:prstGeom prst="rect">
            <a:avLst/>
          </a:prstGeom>
        </p:spPr>
      </p:pic>
      <p:sp>
        <p:nvSpPr>
          <p:cNvPr id="9" name="Titre 1">
            <a:extLst>
              <a:ext uri="{FF2B5EF4-FFF2-40B4-BE49-F238E27FC236}">
                <a16:creationId xmlns:a16="http://schemas.microsoft.com/office/drawing/2014/main" id="{E2AF85FE-F796-39ED-BEAD-C8411A73D72F}"/>
              </a:ext>
            </a:extLst>
          </p:cNvPr>
          <p:cNvSpPr txBox="1">
            <a:spLocks/>
          </p:cNvSpPr>
          <p:nvPr/>
        </p:nvSpPr>
        <p:spPr>
          <a:xfrm>
            <a:off x="6134100" y="2229556"/>
            <a:ext cx="5878935" cy="161854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6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Suiveur de </a:t>
            </a:r>
            <a:r>
              <a:rPr lang="en-US" sz="64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ligne</a:t>
            </a:r>
            <a:br>
              <a:rPr lang="en-US" sz="60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fr-FR" sz="6000" dirty="0"/>
              <a:t>Les briques de programmation</a:t>
            </a:r>
            <a:endParaRPr lang="en-US" sz="6000" u="sng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675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504949" y="61650"/>
            <a:ext cx="4132545" cy="1874110"/>
          </a:xfrm>
          <a:prstGeom prst="rect">
            <a:avLst/>
          </a:prstGeom>
          <a:pattFill prst="ltUpDiag">
            <a:fgClr>
              <a:schemeClr val="bg1"/>
            </a:fgClr>
            <a:bgClr>
              <a:schemeClr val="bg1"/>
            </a:bgClr>
          </a:patt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408CA810-A8E3-D7BD-0397-A0B1D832D53D}"/>
              </a:ext>
            </a:extLst>
          </p:cNvPr>
          <p:cNvGrpSpPr/>
          <p:nvPr/>
        </p:nvGrpSpPr>
        <p:grpSpPr>
          <a:xfrm>
            <a:off x="7167716" y="73510"/>
            <a:ext cx="4950452" cy="958420"/>
            <a:chOff x="7167716" y="228780"/>
            <a:chExt cx="4950452" cy="958420"/>
          </a:xfrm>
        </p:grpSpPr>
        <p:grpSp>
          <p:nvGrpSpPr>
            <p:cNvPr id="4" name="Group 5">
              <a:extLst>
                <a:ext uri="{FF2B5EF4-FFF2-40B4-BE49-F238E27FC236}">
                  <a16:creationId xmlns:a16="http://schemas.microsoft.com/office/drawing/2014/main" id="{9AD566CB-1BE0-088F-EB4A-A205EB200554}"/>
                </a:ext>
              </a:extLst>
            </p:cNvPr>
            <p:cNvGrpSpPr/>
            <p:nvPr/>
          </p:nvGrpSpPr>
          <p:grpSpPr>
            <a:xfrm>
              <a:off x="8449151" y="228780"/>
              <a:ext cx="3669017" cy="958420"/>
              <a:chOff x="8449151" y="228780"/>
              <a:chExt cx="3669017" cy="958420"/>
            </a:xfrm>
          </p:grpSpPr>
          <p:pic>
            <p:nvPicPr>
              <p:cNvPr id="7" name="Image 6">
                <a:extLst>
                  <a:ext uri="{FF2B5EF4-FFF2-40B4-BE49-F238E27FC236}">
                    <a16:creationId xmlns:a16="http://schemas.microsoft.com/office/drawing/2014/main" id="{972E1906-0D57-DE90-1456-5DAF39A529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49151" y="287200"/>
                <a:ext cx="1835615" cy="900000"/>
              </a:xfrm>
              <a:prstGeom prst="rect">
                <a:avLst/>
              </a:prstGeom>
            </p:spPr>
          </p:pic>
          <p:pic>
            <p:nvPicPr>
              <p:cNvPr id="13" name="Picture 2" descr="RÃ©sultat de recherche d'images pour &quot;logo val d'oise&quot;">
                <a:extLst>
                  <a:ext uri="{FF2B5EF4-FFF2-40B4-BE49-F238E27FC236}">
                    <a16:creationId xmlns:a16="http://schemas.microsoft.com/office/drawing/2014/main" id="{63793FC4-AA70-1591-C7F8-67EDD03FDBF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04373" y="228780"/>
                <a:ext cx="1613795" cy="9014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6" name="Picture 2" descr="Académie de Versailles (éducation) — Wikipédia">
              <a:extLst>
                <a:ext uri="{FF2B5EF4-FFF2-40B4-BE49-F238E27FC236}">
                  <a16:creationId xmlns:a16="http://schemas.microsoft.com/office/drawing/2014/main" id="{E07AF226-8D37-74BA-0AF5-370ED7434C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7716" y="277127"/>
              <a:ext cx="1148507" cy="9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" name="Image 9">
            <a:extLst>
              <a:ext uri="{FF2B5EF4-FFF2-40B4-BE49-F238E27FC236}">
                <a16:creationId xmlns:a16="http://schemas.microsoft.com/office/drawing/2014/main" id="{C19A0D1F-7CCF-482F-B680-27E79952B5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9107" y="3038828"/>
            <a:ext cx="4922570" cy="504291"/>
          </a:xfrm>
          <a:prstGeom prst="rect">
            <a:avLst/>
          </a:prstGeom>
        </p:spPr>
      </p:pic>
      <p:sp>
        <p:nvSpPr>
          <p:cNvPr id="11" name="Titre 1">
            <a:extLst>
              <a:ext uri="{FF2B5EF4-FFF2-40B4-BE49-F238E27FC236}">
                <a16:creationId xmlns:a16="http://schemas.microsoft.com/office/drawing/2014/main" id="{0D5A3E45-4006-8046-672D-419C31B7F787}"/>
              </a:ext>
            </a:extLst>
          </p:cNvPr>
          <p:cNvSpPr txBox="1">
            <a:spLocks/>
          </p:cNvSpPr>
          <p:nvPr/>
        </p:nvSpPr>
        <p:spPr>
          <a:xfrm>
            <a:off x="6134100" y="2229556"/>
            <a:ext cx="5878935" cy="161854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6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Suiveur de </a:t>
            </a:r>
            <a:r>
              <a:rPr lang="en-US" sz="64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ligne</a:t>
            </a:r>
            <a:br>
              <a:rPr lang="en-US" sz="60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fr-FR" sz="6000" dirty="0"/>
              <a:t>La brique de programmation</a:t>
            </a:r>
            <a:endParaRPr lang="en-US" sz="6000" u="sng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741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11FAE35-D882-4808-BC79-41E636B7A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fr-FR" dirty="0"/>
              <a:t>Atelier 2</a:t>
            </a:r>
            <a:br>
              <a:rPr lang="fr-FR" dirty="0"/>
            </a:br>
            <a:r>
              <a:rPr lang="fr-FR" dirty="0"/>
              <a:t>Suiveur de ligne</a:t>
            </a:r>
          </a:p>
        </p:txBody>
      </p:sp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FB5EA03B-4A14-4367-8014-8E835B6E384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4735875"/>
              </p:ext>
            </p:extLst>
          </p:nvPr>
        </p:nvGraphicFramePr>
        <p:xfrm>
          <a:off x="4639733" y="1845734"/>
          <a:ext cx="6515947" cy="402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1192291" y="1960575"/>
            <a:ext cx="2857500" cy="3365331"/>
            <a:chOff x="1192291" y="1960575"/>
            <a:chExt cx="2857500" cy="3365331"/>
          </a:xfrm>
        </p:grpSpPr>
        <p:sp>
          <p:nvSpPr>
            <p:cNvPr id="15" name="Rectangle 1">
              <a:extLst>
                <a:ext uri="{FF2B5EF4-FFF2-40B4-BE49-F238E27FC236}">
                  <a16:creationId xmlns:a16="http://schemas.microsoft.com/office/drawing/2014/main" id="{19D3ABE5-255F-491A-AACE-F0D28BBECB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0650" y="4956574"/>
              <a:ext cx="2514599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0" algn="ctr"/>
              <a:r>
                <a:rPr lang="fr-FR" altLang="fr-FR" dirty="0">
                  <a:solidFill>
                    <a:srgbClr val="202124"/>
                  </a:solidFill>
                  <a:latin typeface="Google Sans"/>
                </a:rPr>
                <a:t>youtu.be/p2XWp4tq9r4</a:t>
              </a:r>
              <a:endParaRPr kumimoji="0" lang="fr-FR" altLang="fr-F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2291" y="1960575"/>
              <a:ext cx="2857500" cy="2857500"/>
            </a:xfrm>
            <a:prstGeom prst="rect">
              <a:avLst/>
            </a:prstGeom>
          </p:spPr>
        </p:pic>
      </p:grpSp>
      <p:grpSp>
        <p:nvGrpSpPr>
          <p:cNvPr id="3" name="Groupe 2">
            <a:extLst>
              <a:ext uri="{FF2B5EF4-FFF2-40B4-BE49-F238E27FC236}">
                <a16:creationId xmlns:a16="http://schemas.microsoft.com/office/drawing/2014/main" id="{F8246CD1-B74B-F676-545E-D5B660A300BB}"/>
              </a:ext>
            </a:extLst>
          </p:cNvPr>
          <p:cNvGrpSpPr/>
          <p:nvPr/>
        </p:nvGrpSpPr>
        <p:grpSpPr>
          <a:xfrm>
            <a:off x="7167716" y="73510"/>
            <a:ext cx="4950452" cy="958420"/>
            <a:chOff x="7167716" y="228780"/>
            <a:chExt cx="4950452" cy="958420"/>
          </a:xfrm>
        </p:grpSpPr>
        <p:grpSp>
          <p:nvGrpSpPr>
            <p:cNvPr id="7" name="Group 5">
              <a:extLst>
                <a:ext uri="{FF2B5EF4-FFF2-40B4-BE49-F238E27FC236}">
                  <a16:creationId xmlns:a16="http://schemas.microsoft.com/office/drawing/2014/main" id="{7EC97ED3-5619-DB10-447F-A719A1E43203}"/>
                </a:ext>
              </a:extLst>
            </p:cNvPr>
            <p:cNvGrpSpPr/>
            <p:nvPr/>
          </p:nvGrpSpPr>
          <p:grpSpPr>
            <a:xfrm>
              <a:off x="8449151" y="228780"/>
              <a:ext cx="3669017" cy="958420"/>
              <a:chOff x="8449151" y="228780"/>
              <a:chExt cx="3669017" cy="958420"/>
            </a:xfrm>
          </p:grpSpPr>
          <p:pic>
            <p:nvPicPr>
              <p:cNvPr id="9" name="Image 8">
                <a:extLst>
                  <a:ext uri="{FF2B5EF4-FFF2-40B4-BE49-F238E27FC236}">
                    <a16:creationId xmlns:a16="http://schemas.microsoft.com/office/drawing/2014/main" id="{FE00469C-FEDD-AEE0-A894-C466E13C80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49151" y="287200"/>
                <a:ext cx="1835615" cy="900000"/>
              </a:xfrm>
              <a:prstGeom prst="rect">
                <a:avLst/>
              </a:prstGeom>
            </p:spPr>
          </p:pic>
          <p:pic>
            <p:nvPicPr>
              <p:cNvPr id="14" name="Picture 2" descr="RÃ©sultat de recherche d'images pour &quot;logo val d'oise&quot;">
                <a:extLst>
                  <a:ext uri="{FF2B5EF4-FFF2-40B4-BE49-F238E27FC236}">
                    <a16:creationId xmlns:a16="http://schemas.microsoft.com/office/drawing/2014/main" id="{85630662-0AAE-E07E-14EF-F3793970C91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04373" y="228780"/>
                <a:ext cx="1613795" cy="9014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8" name="Picture 2" descr="Académie de Versailles (éducation) — Wikipédia">
              <a:extLst>
                <a:ext uri="{FF2B5EF4-FFF2-40B4-BE49-F238E27FC236}">
                  <a16:creationId xmlns:a16="http://schemas.microsoft.com/office/drawing/2014/main" id="{67ECDBE2-5039-46CB-3A2C-C3A60F658A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7716" y="277127"/>
              <a:ext cx="1148507" cy="9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656167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200525" y="21456"/>
            <a:ext cx="771525" cy="651269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AD2C0E8B-DFEE-D408-215B-3C0EE002BC5D}"/>
              </a:ext>
            </a:extLst>
          </p:cNvPr>
          <p:cNvGrpSpPr/>
          <p:nvPr/>
        </p:nvGrpSpPr>
        <p:grpSpPr>
          <a:xfrm>
            <a:off x="7167716" y="73510"/>
            <a:ext cx="4950452" cy="958420"/>
            <a:chOff x="7167716" y="228780"/>
            <a:chExt cx="4950452" cy="958420"/>
          </a:xfrm>
        </p:grpSpPr>
        <p:grpSp>
          <p:nvGrpSpPr>
            <p:cNvPr id="4" name="Group 5">
              <a:extLst>
                <a:ext uri="{FF2B5EF4-FFF2-40B4-BE49-F238E27FC236}">
                  <a16:creationId xmlns:a16="http://schemas.microsoft.com/office/drawing/2014/main" id="{B1F487DF-25E2-26E5-4666-0453AB71B72A}"/>
                </a:ext>
              </a:extLst>
            </p:cNvPr>
            <p:cNvGrpSpPr/>
            <p:nvPr/>
          </p:nvGrpSpPr>
          <p:grpSpPr>
            <a:xfrm>
              <a:off x="8449151" y="228780"/>
              <a:ext cx="3669017" cy="958420"/>
              <a:chOff x="8449151" y="228780"/>
              <a:chExt cx="3669017" cy="958420"/>
            </a:xfrm>
          </p:grpSpPr>
          <p:pic>
            <p:nvPicPr>
              <p:cNvPr id="7" name="Image 6">
                <a:extLst>
                  <a:ext uri="{FF2B5EF4-FFF2-40B4-BE49-F238E27FC236}">
                    <a16:creationId xmlns:a16="http://schemas.microsoft.com/office/drawing/2014/main" id="{9290F6AA-B1C7-2E3A-D2AF-E99273F882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49151" y="287200"/>
                <a:ext cx="1835615" cy="900000"/>
              </a:xfrm>
              <a:prstGeom prst="rect">
                <a:avLst/>
              </a:prstGeom>
            </p:spPr>
          </p:pic>
          <p:pic>
            <p:nvPicPr>
              <p:cNvPr id="13" name="Picture 2" descr="RÃ©sultat de recherche d'images pour &quot;logo val d'oise&quot;">
                <a:extLst>
                  <a:ext uri="{FF2B5EF4-FFF2-40B4-BE49-F238E27FC236}">
                    <a16:creationId xmlns:a16="http://schemas.microsoft.com/office/drawing/2014/main" id="{B27009F2-E4CB-7706-922C-2EE31905918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04373" y="228780"/>
                <a:ext cx="1613795" cy="9014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5" name="Picture 2" descr="Académie de Versailles (éducation) — Wikipédia">
              <a:extLst>
                <a:ext uri="{FF2B5EF4-FFF2-40B4-BE49-F238E27FC236}">
                  <a16:creationId xmlns:a16="http://schemas.microsoft.com/office/drawing/2014/main" id="{A94BE5CA-1FFC-63E1-5347-6BFE80908E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7716" y="277127"/>
              <a:ext cx="1148507" cy="9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6" name="Image 15" descr="Une image contenant texte, équipement électronique, noir, appareil photo&#10;&#10;Description générée automatiquement">
            <a:extLst>
              <a:ext uri="{FF2B5EF4-FFF2-40B4-BE49-F238E27FC236}">
                <a16:creationId xmlns:a16="http://schemas.microsoft.com/office/drawing/2014/main" id="{1735D6C5-93B6-25D6-A67E-D9E1EE19D8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704" y="315552"/>
            <a:ext cx="3279529" cy="1197090"/>
          </a:xfrm>
          <a:prstGeom prst="rect">
            <a:avLst/>
          </a:prstGeom>
        </p:spPr>
      </p:pic>
      <p:sp>
        <p:nvSpPr>
          <p:cNvPr id="11" name="Titre 1">
            <a:extLst>
              <a:ext uri="{FF2B5EF4-FFF2-40B4-BE49-F238E27FC236}">
                <a16:creationId xmlns:a16="http://schemas.microsoft.com/office/drawing/2014/main" id="{70B87F69-501C-2810-D7C9-A6CF4FE7258F}"/>
              </a:ext>
            </a:extLst>
          </p:cNvPr>
          <p:cNvSpPr txBox="1">
            <a:spLocks/>
          </p:cNvSpPr>
          <p:nvPr/>
        </p:nvSpPr>
        <p:spPr>
          <a:xfrm>
            <a:off x="8031192" y="703370"/>
            <a:ext cx="4253306" cy="119709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Suiveur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de </a:t>
            </a:r>
            <a:r>
              <a:rPr lang="en-US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ligne</a:t>
            </a: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B6C2CC85-14C2-9B32-C940-6C945959CD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04317" y="1820948"/>
            <a:ext cx="5613851" cy="575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589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200525" y="21456"/>
            <a:ext cx="771525" cy="651269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AD2C0E8B-DFEE-D408-215B-3C0EE002BC5D}"/>
              </a:ext>
            </a:extLst>
          </p:cNvPr>
          <p:cNvGrpSpPr/>
          <p:nvPr/>
        </p:nvGrpSpPr>
        <p:grpSpPr>
          <a:xfrm>
            <a:off x="7167716" y="73510"/>
            <a:ext cx="4950452" cy="958420"/>
            <a:chOff x="7167716" y="228780"/>
            <a:chExt cx="4950452" cy="958420"/>
          </a:xfrm>
        </p:grpSpPr>
        <p:grpSp>
          <p:nvGrpSpPr>
            <p:cNvPr id="4" name="Group 5">
              <a:extLst>
                <a:ext uri="{FF2B5EF4-FFF2-40B4-BE49-F238E27FC236}">
                  <a16:creationId xmlns:a16="http://schemas.microsoft.com/office/drawing/2014/main" id="{B1F487DF-25E2-26E5-4666-0453AB71B72A}"/>
                </a:ext>
              </a:extLst>
            </p:cNvPr>
            <p:cNvGrpSpPr/>
            <p:nvPr/>
          </p:nvGrpSpPr>
          <p:grpSpPr>
            <a:xfrm>
              <a:off x="8449151" y="228780"/>
              <a:ext cx="3669017" cy="958420"/>
              <a:chOff x="8449151" y="228780"/>
              <a:chExt cx="3669017" cy="958420"/>
            </a:xfrm>
          </p:grpSpPr>
          <p:pic>
            <p:nvPicPr>
              <p:cNvPr id="7" name="Image 6">
                <a:extLst>
                  <a:ext uri="{FF2B5EF4-FFF2-40B4-BE49-F238E27FC236}">
                    <a16:creationId xmlns:a16="http://schemas.microsoft.com/office/drawing/2014/main" id="{9290F6AA-B1C7-2E3A-D2AF-E99273F882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49151" y="287200"/>
                <a:ext cx="1835615" cy="900000"/>
              </a:xfrm>
              <a:prstGeom prst="rect">
                <a:avLst/>
              </a:prstGeom>
            </p:spPr>
          </p:pic>
          <p:pic>
            <p:nvPicPr>
              <p:cNvPr id="13" name="Picture 2" descr="RÃ©sultat de recherche d'images pour &quot;logo val d'oise&quot;">
                <a:extLst>
                  <a:ext uri="{FF2B5EF4-FFF2-40B4-BE49-F238E27FC236}">
                    <a16:creationId xmlns:a16="http://schemas.microsoft.com/office/drawing/2014/main" id="{B27009F2-E4CB-7706-922C-2EE31905918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04373" y="228780"/>
                <a:ext cx="1613795" cy="9014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5" name="Picture 2" descr="Académie de Versailles (éducation) — Wikipédia">
              <a:extLst>
                <a:ext uri="{FF2B5EF4-FFF2-40B4-BE49-F238E27FC236}">
                  <a16:creationId xmlns:a16="http://schemas.microsoft.com/office/drawing/2014/main" id="{A94BE5CA-1FFC-63E1-5347-6BFE80908E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7716" y="277127"/>
              <a:ext cx="1148507" cy="9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6" name="Image 15" descr="Une image contenant texte, équipement électronique, noir, appareil photo&#10;&#10;Description générée automatiquement">
            <a:extLst>
              <a:ext uri="{FF2B5EF4-FFF2-40B4-BE49-F238E27FC236}">
                <a16:creationId xmlns:a16="http://schemas.microsoft.com/office/drawing/2014/main" id="{1735D6C5-93B6-25D6-A67E-D9E1EE19D8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906" y="315552"/>
            <a:ext cx="3279529" cy="1197090"/>
          </a:xfrm>
          <a:prstGeom prst="rect">
            <a:avLst/>
          </a:prstGeom>
        </p:spPr>
      </p:pic>
      <p:pic>
        <p:nvPicPr>
          <p:cNvPr id="9" name="Image 8" descr="Une image contenant texte, équipement électronique, noir, appareil photo&#10;&#10;Description générée automatiquement">
            <a:extLst>
              <a:ext uri="{FF2B5EF4-FFF2-40B4-BE49-F238E27FC236}">
                <a16:creationId xmlns:a16="http://schemas.microsoft.com/office/drawing/2014/main" id="{1ABD1646-7D9B-54D7-1050-5FAA627449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391" y="1512642"/>
            <a:ext cx="3279529" cy="1197090"/>
          </a:xfrm>
          <a:prstGeom prst="rect">
            <a:avLst/>
          </a:prstGeom>
        </p:spPr>
      </p:pic>
      <p:pic>
        <p:nvPicPr>
          <p:cNvPr id="10" name="Image 9" descr="Une image contenant texte, équipement électronique, noir, appareil photo&#10;&#10;Description générée automatiquement">
            <a:extLst>
              <a:ext uri="{FF2B5EF4-FFF2-40B4-BE49-F238E27FC236}">
                <a16:creationId xmlns:a16="http://schemas.microsoft.com/office/drawing/2014/main" id="{7C121318-52C1-FA91-DCF8-593BA64EF2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827" y="2735614"/>
            <a:ext cx="3279529" cy="1197090"/>
          </a:xfrm>
          <a:prstGeom prst="rect">
            <a:avLst/>
          </a:prstGeom>
        </p:spPr>
      </p:pic>
      <p:sp>
        <p:nvSpPr>
          <p:cNvPr id="11" name="TextBox 19">
            <a:extLst>
              <a:ext uri="{FF2B5EF4-FFF2-40B4-BE49-F238E27FC236}">
                <a16:creationId xmlns:a16="http://schemas.microsoft.com/office/drawing/2014/main" id="{2CDF6970-07FB-0E8A-F9FD-7E3478F643A3}"/>
              </a:ext>
            </a:extLst>
          </p:cNvPr>
          <p:cNvSpPr txBox="1"/>
          <p:nvPr/>
        </p:nvSpPr>
        <p:spPr>
          <a:xfrm>
            <a:off x="67411" y="1759664"/>
            <a:ext cx="2477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Bien centré : </a:t>
            </a:r>
            <a:r>
              <a:rPr lang="fr-FR" dirty="0">
                <a:sym typeface="Wingdings" panose="05000000000000000000" pitchFamily="2" charset="2"/>
              </a:rPr>
              <a:t>retourne 0</a:t>
            </a:r>
            <a:endParaRPr lang="fr-FR" dirty="0"/>
          </a:p>
        </p:txBody>
      </p:sp>
      <p:sp>
        <p:nvSpPr>
          <p:cNvPr id="12" name="Left Brace 6">
            <a:extLst>
              <a:ext uri="{FF2B5EF4-FFF2-40B4-BE49-F238E27FC236}">
                <a16:creationId xmlns:a16="http://schemas.microsoft.com/office/drawing/2014/main" id="{4A62C885-AF33-4728-AC38-E57398BB89AB}"/>
              </a:ext>
            </a:extLst>
          </p:cNvPr>
          <p:cNvSpPr/>
          <p:nvPr/>
        </p:nvSpPr>
        <p:spPr>
          <a:xfrm>
            <a:off x="2480565" y="30981"/>
            <a:ext cx="604203" cy="3826698"/>
          </a:xfrm>
          <a:prstGeom prst="leftBrac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66006C6D-4F81-6F29-87AE-1A735345EC48}"/>
              </a:ext>
            </a:extLst>
          </p:cNvPr>
          <p:cNvSpPr txBox="1">
            <a:spLocks/>
          </p:cNvSpPr>
          <p:nvPr/>
        </p:nvSpPr>
        <p:spPr>
          <a:xfrm>
            <a:off x="8031192" y="703370"/>
            <a:ext cx="4253306" cy="119709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Suiveur de </a:t>
            </a:r>
            <a:r>
              <a:rPr lang="en-US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ligne</a:t>
            </a: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58880732-355C-4CE6-06B9-A27535EFA0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04317" y="1820948"/>
            <a:ext cx="5613851" cy="575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348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200525" y="21456"/>
            <a:ext cx="771525" cy="651269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728699A7-C3C2-4BEF-9258-9871122AAA7B}"/>
              </a:ext>
            </a:extLst>
          </p:cNvPr>
          <p:cNvSpPr txBox="1">
            <a:spLocks/>
          </p:cNvSpPr>
          <p:nvPr/>
        </p:nvSpPr>
        <p:spPr>
          <a:xfrm>
            <a:off x="8031192" y="703370"/>
            <a:ext cx="4253306" cy="119709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Suiveur de </a:t>
            </a:r>
            <a:r>
              <a:rPr lang="en-US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ligne</a:t>
            </a: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AD2C0E8B-DFEE-D408-215B-3C0EE002BC5D}"/>
              </a:ext>
            </a:extLst>
          </p:cNvPr>
          <p:cNvGrpSpPr/>
          <p:nvPr/>
        </p:nvGrpSpPr>
        <p:grpSpPr>
          <a:xfrm>
            <a:off x="7167716" y="73510"/>
            <a:ext cx="4950452" cy="958420"/>
            <a:chOff x="7167716" y="228780"/>
            <a:chExt cx="4950452" cy="958420"/>
          </a:xfrm>
        </p:grpSpPr>
        <p:grpSp>
          <p:nvGrpSpPr>
            <p:cNvPr id="4" name="Group 5">
              <a:extLst>
                <a:ext uri="{FF2B5EF4-FFF2-40B4-BE49-F238E27FC236}">
                  <a16:creationId xmlns:a16="http://schemas.microsoft.com/office/drawing/2014/main" id="{B1F487DF-25E2-26E5-4666-0453AB71B72A}"/>
                </a:ext>
              </a:extLst>
            </p:cNvPr>
            <p:cNvGrpSpPr/>
            <p:nvPr/>
          </p:nvGrpSpPr>
          <p:grpSpPr>
            <a:xfrm>
              <a:off x="8449151" y="228780"/>
              <a:ext cx="3669017" cy="958420"/>
              <a:chOff x="8449151" y="228780"/>
              <a:chExt cx="3669017" cy="958420"/>
            </a:xfrm>
          </p:grpSpPr>
          <p:pic>
            <p:nvPicPr>
              <p:cNvPr id="7" name="Image 6">
                <a:extLst>
                  <a:ext uri="{FF2B5EF4-FFF2-40B4-BE49-F238E27FC236}">
                    <a16:creationId xmlns:a16="http://schemas.microsoft.com/office/drawing/2014/main" id="{9290F6AA-B1C7-2E3A-D2AF-E99273F882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49151" y="287200"/>
                <a:ext cx="1835615" cy="900000"/>
              </a:xfrm>
              <a:prstGeom prst="rect">
                <a:avLst/>
              </a:prstGeom>
            </p:spPr>
          </p:pic>
          <p:pic>
            <p:nvPicPr>
              <p:cNvPr id="13" name="Picture 2" descr="RÃ©sultat de recherche d'images pour &quot;logo val d'oise&quot;">
                <a:extLst>
                  <a:ext uri="{FF2B5EF4-FFF2-40B4-BE49-F238E27FC236}">
                    <a16:creationId xmlns:a16="http://schemas.microsoft.com/office/drawing/2014/main" id="{B27009F2-E4CB-7706-922C-2EE31905918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04373" y="228780"/>
                <a:ext cx="1613795" cy="9014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5" name="Picture 2" descr="Académie de Versailles (éducation) — Wikipédia">
              <a:extLst>
                <a:ext uri="{FF2B5EF4-FFF2-40B4-BE49-F238E27FC236}">
                  <a16:creationId xmlns:a16="http://schemas.microsoft.com/office/drawing/2014/main" id="{A94BE5CA-1FFC-63E1-5347-6BFE80908E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7716" y="277127"/>
              <a:ext cx="1148507" cy="9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6" name="Image 15" descr="Une image contenant texte, équipement électronique, noir, appareil photo&#10;&#10;Description générée automatiquement">
            <a:extLst>
              <a:ext uri="{FF2B5EF4-FFF2-40B4-BE49-F238E27FC236}">
                <a16:creationId xmlns:a16="http://schemas.microsoft.com/office/drawing/2014/main" id="{1735D6C5-93B6-25D6-A67E-D9E1EE19D8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704" y="315552"/>
            <a:ext cx="3279529" cy="1197090"/>
          </a:xfrm>
          <a:prstGeom prst="rect">
            <a:avLst/>
          </a:prstGeom>
        </p:spPr>
      </p:pic>
      <p:pic>
        <p:nvPicPr>
          <p:cNvPr id="17" name="Image 16" descr="Une image contenant texte, équipement électronique, noir, appareil photo&#10;&#10;Description générée automatiquement">
            <a:extLst>
              <a:ext uri="{FF2B5EF4-FFF2-40B4-BE49-F238E27FC236}">
                <a16:creationId xmlns:a16="http://schemas.microsoft.com/office/drawing/2014/main" id="{37E22F70-2B30-DD83-46B2-BFD363EBC0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760" y="2797178"/>
            <a:ext cx="3279529" cy="1197090"/>
          </a:xfrm>
          <a:prstGeom prst="rect">
            <a:avLst/>
          </a:prstGeom>
        </p:spPr>
      </p:pic>
      <p:sp>
        <p:nvSpPr>
          <p:cNvPr id="18" name="TextBox 19">
            <a:extLst>
              <a:ext uri="{FF2B5EF4-FFF2-40B4-BE49-F238E27FC236}">
                <a16:creationId xmlns:a16="http://schemas.microsoft.com/office/drawing/2014/main" id="{B395CCB3-0E1F-8A08-065E-6FDB68C5D566}"/>
              </a:ext>
            </a:extLst>
          </p:cNvPr>
          <p:cNvSpPr txBox="1"/>
          <p:nvPr/>
        </p:nvSpPr>
        <p:spPr>
          <a:xfrm>
            <a:off x="482201" y="652525"/>
            <a:ext cx="2477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Bien centré : </a:t>
            </a:r>
            <a:r>
              <a:rPr lang="fr-FR" dirty="0">
                <a:sym typeface="Wingdings" panose="05000000000000000000" pitchFamily="2" charset="2"/>
              </a:rPr>
              <a:t>retourne 0</a:t>
            </a:r>
            <a:endParaRPr lang="fr-FR" dirty="0"/>
          </a:p>
        </p:txBody>
      </p:sp>
      <p:sp>
        <p:nvSpPr>
          <p:cNvPr id="19" name="TextBox 21">
            <a:extLst>
              <a:ext uri="{FF2B5EF4-FFF2-40B4-BE49-F238E27FC236}">
                <a16:creationId xmlns:a16="http://schemas.microsoft.com/office/drawing/2014/main" id="{306ABC7C-AC4F-54CF-5385-F4BE5670C3ED}"/>
              </a:ext>
            </a:extLst>
          </p:cNvPr>
          <p:cNvSpPr txBox="1"/>
          <p:nvPr/>
        </p:nvSpPr>
        <p:spPr>
          <a:xfrm>
            <a:off x="6108853" y="2891656"/>
            <a:ext cx="27424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Se décale à gauche : valeur négative entre 0 et -100</a:t>
            </a:r>
          </a:p>
        </p:txBody>
      </p:sp>
      <p:sp>
        <p:nvSpPr>
          <p:cNvPr id="20" name="Left Brace 20">
            <a:extLst>
              <a:ext uri="{FF2B5EF4-FFF2-40B4-BE49-F238E27FC236}">
                <a16:creationId xmlns:a16="http://schemas.microsoft.com/office/drawing/2014/main" id="{C214DC5E-CF55-9615-69E5-8B38A31C3555}"/>
              </a:ext>
            </a:extLst>
          </p:cNvPr>
          <p:cNvSpPr/>
          <p:nvPr/>
        </p:nvSpPr>
        <p:spPr>
          <a:xfrm rot="10800000">
            <a:off x="5491797" y="2547843"/>
            <a:ext cx="604203" cy="1337352"/>
          </a:xfrm>
          <a:prstGeom prst="leftBrac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150A9C8A-4B51-0120-A1D8-6EB4D80080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04317" y="1820948"/>
            <a:ext cx="5613851" cy="575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30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200525" y="21456"/>
            <a:ext cx="771525" cy="651269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AD2C0E8B-DFEE-D408-215B-3C0EE002BC5D}"/>
              </a:ext>
            </a:extLst>
          </p:cNvPr>
          <p:cNvGrpSpPr/>
          <p:nvPr/>
        </p:nvGrpSpPr>
        <p:grpSpPr>
          <a:xfrm>
            <a:off x="7167716" y="73510"/>
            <a:ext cx="4950452" cy="958420"/>
            <a:chOff x="7167716" y="228780"/>
            <a:chExt cx="4950452" cy="958420"/>
          </a:xfrm>
        </p:grpSpPr>
        <p:grpSp>
          <p:nvGrpSpPr>
            <p:cNvPr id="4" name="Group 5">
              <a:extLst>
                <a:ext uri="{FF2B5EF4-FFF2-40B4-BE49-F238E27FC236}">
                  <a16:creationId xmlns:a16="http://schemas.microsoft.com/office/drawing/2014/main" id="{B1F487DF-25E2-26E5-4666-0453AB71B72A}"/>
                </a:ext>
              </a:extLst>
            </p:cNvPr>
            <p:cNvGrpSpPr/>
            <p:nvPr/>
          </p:nvGrpSpPr>
          <p:grpSpPr>
            <a:xfrm>
              <a:off x="8449151" y="228780"/>
              <a:ext cx="3669017" cy="958420"/>
              <a:chOff x="8449151" y="228780"/>
              <a:chExt cx="3669017" cy="958420"/>
            </a:xfrm>
          </p:grpSpPr>
          <p:pic>
            <p:nvPicPr>
              <p:cNvPr id="7" name="Image 6">
                <a:extLst>
                  <a:ext uri="{FF2B5EF4-FFF2-40B4-BE49-F238E27FC236}">
                    <a16:creationId xmlns:a16="http://schemas.microsoft.com/office/drawing/2014/main" id="{9290F6AA-B1C7-2E3A-D2AF-E99273F882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49151" y="287200"/>
                <a:ext cx="1835615" cy="900000"/>
              </a:xfrm>
              <a:prstGeom prst="rect">
                <a:avLst/>
              </a:prstGeom>
            </p:spPr>
          </p:pic>
          <p:pic>
            <p:nvPicPr>
              <p:cNvPr id="13" name="Picture 2" descr="RÃ©sultat de recherche d'images pour &quot;logo val d'oise&quot;">
                <a:extLst>
                  <a:ext uri="{FF2B5EF4-FFF2-40B4-BE49-F238E27FC236}">
                    <a16:creationId xmlns:a16="http://schemas.microsoft.com/office/drawing/2014/main" id="{B27009F2-E4CB-7706-922C-2EE31905918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04373" y="228780"/>
                <a:ext cx="1613795" cy="9014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5" name="Picture 2" descr="Académie de Versailles (éducation) — Wikipédia">
              <a:extLst>
                <a:ext uri="{FF2B5EF4-FFF2-40B4-BE49-F238E27FC236}">
                  <a16:creationId xmlns:a16="http://schemas.microsoft.com/office/drawing/2014/main" id="{A94BE5CA-1FFC-63E1-5347-6BFE80908E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7716" y="277127"/>
              <a:ext cx="1148507" cy="9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6" name="Image 15" descr="Une image contenant texte, équipement électronique, noir, appareil photo&#10;&#10;Description générée automatiquement">
            <a:extLst>
              <a:ext uri="{FF2B5EF4-FFF2-40B4-BE49-F238E27FC236}">
                <a16:creationId xmlns:a16="http://schemas.microsoft.com/office/drawing/2014/main" id="{1735D6C5-93B6-25D6-A67E-D9E1EE19D8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704" y="315552"/>
            <a:ext cx="3279529" cy="1197090"/>
          </a:xfrm>
          <a:prstGeom prst="rect">
            <a:avLst/>
          </a:prstGeom>
        </p:spPr>
      </p:pic>
      <p:pic>
        <p:nvPicPr>
          <p:cNvPr id="17" name="Image 16" descr="Une image contenant texte, équipement électronique, noir, appareil photo&#10;&#10;Description générée automatiquement">
            <a:extLst>
              <a:ext uri="{FF2B5EF4-FFF2-40B4-BE49-F238E27FC236}">
                <a16:creationId xmlns:a16="http://schemas.microsoft.com/office/drawing/2014/main" id="{37E22F70-2B30-DD83-46B2-BFD363EBC0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760" y="2797178"/>
            <a:ext cx="3279529" cy="1197090"/>
          </a:xfrm>
          <a:prstGeom prst="rect">
            <a:avLst/>
          </a:prstGeom>
        </p:spPr>
      </p:pic>
      <p:sp>
        <p:nvSpPr>
          <p:cNvPr id="18" name="TextBox 19">
            <a:extLst>
              <a:ext uri="{FF2B5EF4-FFF2-40B4-BE49-F238E27FC236}">
                <a16:creationId xmlns:a16="http://schemas.microsoft.com/office/drawing/2014/main" id="{B395CCB3-0E1F-8A08-065E-6FDB68C5D566}"/>
              </a:ext>
            </a:extLst>
          </p:cNvPr>
          <p:cNvSpPr txBox="1"/>
          <p:nvPr/>
        </p:nvSpPr>
        <p:spPr>
          <a:xfrm>
            <a:off x="482201" y="652525"/>
            <a:ext cx="2477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Bien centré : </a:t>
            </a:r>
            <a:r>
              <a:rPr lang="fr-FR" dirty="0">
                <a:sym typeface="Wingdings" panose="05000000000000000000" pitchFamily="2" charset="2"/>
              </a:rPr>
              <a:t>retourne 0</a:t>
            </a:r>
            <a:endParaRPr lang="fr-FR" dirty="0"/>
          </a:p>
        </p:txBody>
      </p:sp>
      <p:sp>
        <p:nvSpPr>
          <p:cNvPr id="19" name="TextBox 21">
            <a:extLst>
              <a:ext uri="{FF2B5EF4-FFF2-40B4-BE49-F238E27FC236}">
                <a16:creationId xmlns:a16="http://schemas.microsoft.com/office/drawing/2014/main" id="{306ABC7C-AC4F-54CF-5385-F4BE5670C3ED}"/>
              </a:ext>
            </a:extLst>
          </p:cNvPr>
          <p:cNvSpPr txBox="1"/>
          <p:nvPr/>
        </p:nvSpPr>
        <p:spPr>
          <a:xfrm>
            <a:off x="6108853" y="2891656"/>
            <a:ext cx="27424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Se décale à gauche : valeur négative entre 0 et -100</a:t>
            </a:r>
          </a:p>
        </p:txBody>
      </p:sp>
      <p:sp>
        <p:nvSpPr>
          <p:cNvPr id="20" name="Left Brace 20">
            <a:extLst>
              <a:ext uri="{FF2B5EF4-FFF2-40B4-BE49-F238E27FC236}">
                <a16:creationId xmlns:a16="http://schemas.microsoft.com/office/drawing/2014/main" id="{C214DC5E-CF55-9615-69E5-8B38A31C3555}"/>
              </a:ext>
            </a:extLst>
          </p:cNvPr>
          <p:cNvSpPr/>
          <p:nvPr/>
        </p:nvSpPr>
        <p:spPr>
          <a:xfrm rot="10800000">
            <a:off x="5491797" y="2547843"/>
            <a:ext cx="604203" cy="1337352"/>
          </a:xfrm>
          <a:prstGeom prst="leftBrac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1" name="Image 20" descr="Une image contenant texte, équipement électronique, noir, appareil photo&#10;&#10;Description générée automatiquement">
            <a:extLst>
              <a:ext uri="{FF2B5EF4-FFF2-40B4-BE49-F238E27FC236}">
                <a16:creationId xmlns:a16="http://schemas.microsoft.com/office/drawing/2014/main" id="{EBD26C72-EA24-32AA-DC96-0AA1FF1C1C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2285" y="4665664"/>
            <a:ext cx="3279529" cy="1197090"/>
          </a:xfrm>
          <a:prstGeom prst="rect">
            <a:avLst/>
          </a:prstGeom>
        </p:spPr>
      </p:pic>
      <p:sp>
        <p:nvSpPr>
          <p:cNvPr id="22" name="TextBox 22">
            <a:extLst>
              <a:ext uri="{FF2B5EF4-FFF2-40B4-BE49-F238E27FC236}">
                <a16:creationId xmlns:a16="http://schemas.microsoft.com/office/drawing/2014/main" id="{E5D447CF-6900-D8F4-B4E1-808768731A6E}"/>
              </a:ext>
            </a:extLst>
          </p:cNvPr>
          <p:cNvSpPr txBox="1"/>
          <p:nvPr/>
        </p:nvSpPr>
        <p:spPr>
          <a:xfrm>
            <a:off x="191474" y="4825207"/>
            <a:ext cx="27418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Se décale à droite : valeur positive entre 0 et 100</a:t>
            </a:r>
          </a:p>
        </p:txBody>
      </p:sp>
      <p:sp>
        <p:nvSpPr>
          <p:cNvPr id="23" name="Left Brace 23">
            <a:extLst>
              <a:ext uri="{FF2B5EF4-FFF2-40B4-BE49-F238E27FC236}">
                <a16:creationId xmlns:a16="http://schemas.microsoft.com/office/drawing/2014/main" id="{3091326E-720A-49EA-A930-F6F08BD87E39}"/>
              </a:ext>
            </a:extLst>
          </p:cNvPr>
          <p:cNvSpPr/>
          <p:nvPr/>
        </p:nvSpPr>
        <p:spPr>
          <a:xfrm>
            <a:off x="2975911" y="4479696"/>
            <a:ext cx="604203" cy="1337352"/>
          </a:xfrm>
          <a:prstGeom prst="leftBrac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FDC902F0-6728-86F5-591B-D29C9E4223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04317" y="1820948"/>
            <a:ext cx="5613851" cy="575110"/>
          </a:xfrm>
          <a:prstGeom prst="rect">
            <a:avLst/>
          </a:prstGeom>
        </p:spPr>
      </p:pic>
      <p:sp>
        <p:nvSpPr>
          <p:cNvPr id="10" name="Titre 1">
            <a:extLst>
              <a:ext uri="{FF2B5EF4-FFF2-40B4-BE49-F238E27FC236}">
                <a16:creationId xmlns:a16="http://schemas.microsoft.com/office/drawing/2014/main" id="{CE7EA890-B768-0634-7E1F-2340FD9D65AC}"/>
              </a:ext>
            </a:extLst>
          </p:cNvPr>
          <p:cNvSpPr txBox="1">
            <a:spLocks/>
          </p:cNvSpPr>
          <p:nvPr/>
        </p:nvSpPr>
        <p:spPr>
          <a:xfrm>
            <a:off x="8031192" y="703370"/>
            <a:ext cx="4253306" cy="119709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Suiveur de </a:t>
            </a:r>
            <a:r>
              <a:rPr lang="en-US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ligne</a:t>
            </a: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485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6224" y="1676400"/>
            <a:ext cx="1163002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400" dirty="0"/>
              <a:t>Le capteur renvoie la déviation du robot vis à vis de la ligne.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400" dirty="0"/>
              <a:t>Cette valeur correspond à l’écart entre le robot et la ligne 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400" dirty="0"/>
              <a:t>Plus ce nombre est </a:t>
            </a:r>
            <a:r>
              <a:rPr lang="fr-FR" sz="2400" b="1" dirty="0"/>
              <a:t>grand</a:t>
            </a:r>
            <a:r>
              <a:rPr lang="fr-FR" sz="2400" dirty="0"/>
              <a:t> (valeur absolue), plus le robot est </a:t>
            </a:r>
            <a:r>
              <a:rPr lang="fr-FR" sz="2400" b="1" dirty="0"/>
              <a:t>loin</a:t>
            </a:r>
            <a:r>
              <a:rPr lang="fr-FR" sz="2400" dirty="0"/>
              <a:t> de la ligne.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400" dirty="0"/>
              <a:t>Plus ce nombre est </a:t>
            </a:r>
            <a:r>
              <a:rPr lang="fr-FR" sz="2400" b="1" dirty="0"/>
              <a:t>petit</a:t>
            </a:r>
            <a:r>
              <a:rPr lang="fr-FR" sz="2400" dirty="0"/>
              <a:t> (valeur absolue), plus le robot est </a:t>
            </a:r>
            <a:r>
              <a:rPr lang="fr-FR" sz="2400" b="1" dirty="0"/>
              <a:t>proche</a:t>
            </a:r>
            <a:r>
              <a:rPr lang="fr-FR" sz="2400" dirty="0"/>
              <a:t> de la ligne.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400" dirty="0"/>
              <a:t>Une valeur </a:t>
            </a:r>
            <a:r>
              <a:rPr lang="fr-FR" sz="2400" b="1" dirty="0"/>
              <a:t>négative</a:t>
            </a:r>
            <a:r>
              <a:rPr lang="fr-FR" sz="2400" dirty="0"/>
              <a:t> signifie que le robot se décale vers le </a:t>
            </a:r>
            <a:r>
              <a:rPr lang="fr-FR" sz="2400" b="1" dirty="0"/>
              <a:t>gauche.</a:t>
            </a:r>
            <a:endParaRPr lang="fr-FR" sz="24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400" dirty="0"/>
              <a:t>Une valeur </a:t>
            </a:r>
            <a:r>
              <a:rPr lang="fr-FR" sz="2400" b="1" dirty="0"/>
              <a:t>positive</a:t>
            </a:r>
            <a:r>
              <a:rPr lang="fr-FR" sz="2400" dirty="0"/>
              <a:t> signifie que le robot se décale vers le </a:t>
            </a:r>
            <a:r>
              <a:rPr lang="fr-FR" sz="2400" b="1" dirty="0"/>
              <a:t>droite.</a:t>
            </a:r>
            <a:endParaRPr lang="fr-FR" sz="2400" dirty="0"/>
          </a:p>
          <a:p>
            <a:pPr>
              <a:lnSpc>
                <a:spcPct val="150000"/>
              </a:lnSpc>
            </a:pPr>
            <a:endParaRPr lang="fr-FR" sz="2400" dirty="0"/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9FF0B09F-1254-8E10-4FDB-7917AE3A49B7}"/>
              </a:ext>
            </a:extLst>
          </p:cNvPr>
          <p:cNvGrpSpPr/>
          <p:nvPr/>
        </p:nvGrpSpPr>
        <p:grpSpPr>
          <a:xfrm>
            <a:off x="7167716" y="73510"/>
            <a:ext cx="4950452" cy="958420"/>
            <a:chOff x="7167716" y="228780"/>
            <a:chExt cx="4950452" cy="958420"/>
          </a:xfrm>
        </p:grpSpPr>
        <p:grpSp>
          <p:nvGrpSpPr>
            <p:cNvPr id="4" name="Group 5">
              <a:extLst>
                <a:ext uri="{FF2B5EF4-FFF2-40B4-BE49-F238E27FC236}">
                  <a16:creationId xmlns:a16="http://schemas.microsoft.com/office/drawing/2014/main" id="{39579A76-669F-76A0-D9FB-55FAFD433EC9}"/>
                </a:ext>
              </a:extLst>
            </p:cNvPr>
            <p:cNvGrpSpPr/>
            <p:nvPr/>
          </p:nvGrpSpPr>
          <p:grpSpPr>
            <a:xfrm>
              <a:off x="8449151" y="228780"/>
              <a:ext cx="3669017" cy="958420"/>
              <a:chOff x="8449151" y="228780"/>
              <a:chExt cx="3669017" cy="958420"/>
            </a:xfrm>
          </p:grpSpPr>
          <p:pic>
            <p:nvPicPr>
              <p:cNvPr id="6" name="Image 5">
                <a:extLst>
                  <a:ext uri="{FF2B5EF4-FFF2-40B4-BE49-F238E27FC236}">
                    <a16:creationId xmlns:a16="http://schemas.microsoft.com/office/drawing/2014/main" id="{AB60FE41-9019-42EB-E8AF-2EC5EC9483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49151" y="287200"/>
                <a:ext cx="1835615" cy="900000"/>
              </a:xfrm>
              <a:prstGeom prst="rect">
                <a:avLst/>
              </a:prstGeom>
            </p:spPr>
          </p:pic>
          <p:pic>
            <p:nvPicPr>
              <p:cNvPr id="7" name="Picture 2" descr="RÃ©sultat de recherche d'images pour &quot;logo val d'oise&quot;">
                <a:extLst>
                  <a:ext uri="{FF2B5EF4-FFF2-40B4-BE49-F238E27FC236}">
                    <a16:creationId xmlns:a16="http://schemas.microsoft.com/office/drawing/2014/main" id="{3D2E605F-2733-0938-3C20-490E81320A9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04373" y="228780"/>
                <a:ext cx="1613795" cy="9014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5" name="Picture 2" descr="Académie de Versailles (éducation) — Wikipédia">
              <a:extLst>
                <a:ext uri="{FF2B5EF4-FFF2-40B4-BE49-F238E27FC236}">
                  <a16:creationId xmlns:a16="http://schemas.microsoft.com/office/drawing/2014/main" id="{B6416AF1-CDD8-BF4D-6E5C-5BBB45323F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7716" y="277127"/>
              <a:ext cx="1148507" cy="9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Titre 1">
            <a:extLst>
              <a:ext uri="{FF2B5EF4-FFF2-40B4-BE49-F238E27FC236}">
                <a16:creationId xmlns:a16="http://schemas.microsoft.com/office/drawing/2014/main" id="{DC830698-92CF-8371-0357-EC6D4FD4B70D}"/>
              </a:ext>
            </a:extLst>
          </p:cNvPr>
          <p:cNvSpPr txBox="1">
            <a:spLocks/>
          </p:cNvSpPr>
          <p:nvPr/>
        </p:nvSpPr>
        <p:spPr>
          <a:xfrm>
            <a:off x="194707" y="516411"/>
            <a:ext cx="5826532" cy="136414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Suiveur de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ligne</a:t>
            </a:r>
            <a:br>
              <a:rPr lang="en-US" sz="40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en-US" sz="4000" u="sng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329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11FAE35-D882-4808-BC79-41E636B7A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fr-FR" dirty="0"/>
              <a:t>Atelier 2 - Suite</a:t>
            </a:r>
            <a:br>
              <a:rPr lang="fr-FR" dirty="0"/>
            </a:br>
            <a:r>
              <a:rPr lang="fr-FR" dirty="0"/>
              <a:t>Suiveur de ligne</a:t>
            </a:r>
          </a:p>
        </p:txBody>
      </p:sp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FB5EA03B-4A14-4367-8014-8E835B6E384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6761849"/>
              </p:ext>
            </p:extLst>
          </p:nvPr>
        </p:nvGraphicFramePr>
        <p:xfrm>
          <a:off x="4639733" y="1845734"/>
          <a:ext cx="6515947" cy="402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3" name="Groupe 2">
            <a:extLst>
              <a:ext uri="{FF2B5EF4-FFF2-40B4-BE49-F238E27FC236}">
                <a16:creationId xmlns:a16="http://schemas.microsoft.com/office/drawing/2014/main" id="{DA4B9638-ADE4-7E0D-F0E9-24159EDC8B65}"/>
              </a:ext>
            </a:extLst>
          </p:cNvPr>
          <p:cNvGrpSpPr/>
          <p:nvPr/>
        </p:nvGrpSpPr>
        <p:grpSpPr>
          <a:xfrm>
            <a:off x="7167716" y="73510"/>
            <a:ext cx="4950452" cy="958420"/>
            <a:chOff x="7167716" y="228780"/>
            <a:chExt cx="4950452" cy="958420"/>
          </a:xfrm>
        </p:grpSpPr>
        <p:grpSp>
          <p:nvGrpSpPr>
            <p:cNvPr id="4" name="Group 5">
              <a:extLst>
                <a:ext uri="{FF2B5EF4-FFF2-40B4-BE49-F238E27FC236}">
                  <a16:creationId xmlns:a16="http://schemas.microsoft.com/office/drawing/2014/main" id="{8009A1F0-D413-5E7B-1381-FB8F8CBAEDCD}"/>
                </a:ext>
              </a:extLst>
            </p:cNvPr>
            <p:cNvGrpSpPr/>
            <p:nvPr/>
          </p:nvGrpSpPr>
          <p:grpSpPr>
            <a:xfrm>
              <a:off x="8449151" y="228780"/>
              <a:ext cx="3669017" cy="958420"/>
              <a:chOff x="8449151" y="228780"/>
              <a:chExt cx="3669017" cy="958420"/>
            </a:xfrm>
          </p:grpSpPr>
          <p:pic>
            <p:nvPicPr>
              <p:cNvPr id="7" name="Image 6">
                <a:extLst>
                  <a:ext uri="{FF2B5EF4-FFF2-40B4-BE49-F238E27FC236}">
                    <a16:creationId xmlns:a16="http://schemas.microsoft.com/office/drawing/2014/main" id="{25E9ED59-2CF9-E1D0-0557-2E3026F1B21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49151" y="287200"/>
                <a:ext cx="1835615" cy="900000"/>
              </a:xfrm>
              <a:prstGeom prst="rect">
                <a:avLst/>
              </a:prstGeom>
            </p:spPr>
          </p:pic>
          <p:pic>
            <p:nvPicPr>
              <p:cNvPr id="8" name="Picture 2" descr="RÃ©sultat de recherche d'images pour &quot;logo val d'oise&quot;">
                <a:extLst>
                  <a:ext uri="{FF2B5EF4-FFF2-40B4-BE49-F238E27FC236}">
                    <a16:creationId xmlns:a16="http://schemas.microsoft.com/office/drawing/2014/main" id="{DF293DAE-BC35-D462-372F-0BFC8452782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04373" y="228780"/>
                <a:ext cx="1613795" cy="9014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6" name="Picture 2" descr="Académie de Versailles (éducation) — Wikipédia">
              <a:extLst>
                <a:ext uri="{FF2B5EF4-FFF2-40B4-BE49-F238E27FC236}">
                  <a16:creationId xmlns:a16="http://schemas.microsoft.com/office/drawing/2014/main" id="{9403578C-6D03-5EEA-7BED-5C489901BD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7716" y="277127"/>
              <a:ext cx="1148507" cy="9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80993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E4490D0-3672-446A-AC12-B4830333B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9CB82C2-DF65-4EC1-8280-F201D50F5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E1D4427-852B-4B37-8E76-0E9F1810B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5AE6C737-FF55-4064-94B7-0B21D2EB60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51CD8BC-E868-4D08-A768-62ADD13FA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0000" y="639097"/>
            <a:ext cx="4813072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>
                <a:solidFill>
                  <a:schemeClr val="tx1"/>
                </a:solidFill>
              </a:rPr>
              <a:t>Laurent Touché</a:t>
            </a:r>
            <a:br>
              <a:rPr lang="en-US" sz="5400" dirty="0">
                <a:solidFill>
                  <a:schemeClr val="tx1"/>
                </a:solidFill>
              </a:rPr>
            </a:br>
            <a:r>
              <a:rPr lang="en-US" sz="5400" dirty="0">
                <a:solidFill>
                  <a:schemeClr val="tx1"/>
                </a:solidFill>
              </a:rPr>
              <a:t>Christian Dickelé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B5B1DD8-6224-4137-8621-32982B00F9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05053" y="4343400"/>
            <a:ext cx="438912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D8218D9F-38B6-4AE0-9051-5434D19A52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D3DCA99-84AF-487A-BF72-91C5FA6B0B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pic>
        <p:nvPicPr>
          <p:cNvPr id="4" name="Picture 2" descr="Académie de Versailles (éducation) — Wikipédia">
            <a:extLst>
              <a:ext uri="{FF2B5EF4-FFF2-40B4-BE49-F238E27FC236}">
                <a16:creationId xmlns:a16="http://schemas.microsoft.com/office/drawing/2014/main" id="{80430AC0-09AF-03CC-96D8-3BA9EA4250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489" y="974966"/>
            <a:ext cx="5538682" cy="4340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e 4">
            <a:extLst>
              <a:ext uri="{FF2B5EF4-FFF2-40B4-BE49-F238E27FC236}">
                <a16:creationId xmlns:a16="http://schemas.microsoft.com/office/drawing/2014/main" id="{E3E2CFD5-7052-E7A0-AFE7-D3FCD0F91F72}"/>
              </a:ext>
            </a:extLst>
          </p:cNvPr>
          <p:cNvGrpSpPr/>
          <p:nvPr/>
        </p:nvGrpSpPr>
        <p:grpSpPr>
          <a:xfrm>
            <a:off x="7167716" y="73510"/>
            <a:ext cx="4950452" cy="958420"/>
            <a:chOff x="7167716" y="228780"/>
            <a:chExt cx="4950452" cy="95842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94B7132E-B431-BC61-1F65-C0C635109624}"/>
                </a:ext>
              </a:extLst>
            </p:cNvPr>
            <p:cNvGrpSpPr/>
            <p:nvPr/>
          </p:nvGrpSpPr>
          <p:grpSpPr>
            <a:xfrm>
              <a:off x="8449151" y="228780"/>
              <a:ext cx="3669017" cy="958420"/>
              <a:chOff x="8449151" y="228780"/>
              <a:chExt cx="3669017" cy="958420"/>
            </a:xfrm>
          </p:grpSpPr>
          <p:pic>
            <p:nvPicPr>
              <p:cNvPr id="8" name="Image 7">
                <a:extLst>
                  <a:ext uri="{FF2B5EF4-FFF2-40B4-BE49-F238E27FC236}">
                    <a16:creationId xmlns:a16="http://schemas.microsoft.com/office/drawing/2014/main" id="{1D586118-8B27-0B09-FBDF-07FFBEB45A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49151" y="287200"/>
                <a:ext cx="1835615" cy="900000"/>
              </a:xfrm>
              <a:prstGeom prst="rect">
                <a:avLst/>
              </a:prstGeom>
            </p:spPr>
          </p:pic>
          <p:pic>
            <p:nvPicPr>
              <p:cNvPr id="10" name="Picture 2" descr="RÃ©sultat de recherche d'images pour &quot;logo val d'oise&quot;">
                <a:extLst>
                  <a:ext uri="{FF2B5EF4-FFF2-40B4-BE49-F238E27FC236}">
                    <a16:creationId xmlns:a16="http://schemas.microsoft.com/office/drawing/2014/main" id="{E0A99AB3-44E2-BD7D-FFF0-69C79BFF1C7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04373" y="228780"/>
                <a:ext cx="1613795" cy="9014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7" name="Picture 2" descr="Académie de Versailles (éducation) — Wikipédia">
              <a:extLst>
                <a:ext uri="{FF2B5EF4-FFF2-40B4-BE49-F238E27FC236}">
                  <a16:creationId xmlns:a16="http://schemas.microsoft.com/office/drawing/2014/main" id="{12DCA5CA-6BD8-76F9-6152-E376C7669E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7716" y="277127"/>
              <a:ext cx="1148507" cy="9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8280983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>
            <a:extLst>
              <a:ext uri="{FF2B5EF4-FFF2-40B4-BE49-F238E27FC236}">
                <a16:creationId xmlns:a16="http://schemas.microsoft.com/office/drawing/2014/main" id="{728699A7-C3C2-4BEF-9258-9871122AAA7B}"/>
              </a:ext>
            </a:extLst>
          </p:cNvPr>
          <p:cNvSpPr txBox="1">
            <a:spLocks/>
          </p:cNvSpPr>
          <p:nvPr/>
        </p:nvSpPr>
        <p:spPr>
          <a:xfrm>
            <a:off x="194706" y="-167863"/>
            <a:ext cx="5878935" cy="10435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fr-FR" sz="4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Suiveur de ligne</a:t>
            </a:r>
            <a:endParaRPr lang="en-US" sz="4000" u="sng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Tableau 7">
                <a:extLst>
                  <a:ext uri="{FF2B5EF4-FFF2-40B4-BE49-F238E27FC236}">
                    <a16:creationId xmlns:a16="http://schemas.microsoft.com/office/drawing/2014/main" id="{88C5C42F-DA9E-42F1-8772-3991F70F8E5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9490806"/>
                  </p:ext>
                </p:extLst>
              </p:nvPr>
            </p:nvGraphicFramePr>
            <p:xfrm>
              <a:off x="415506" y="1908299"/>
              <a:ext cx="11360988" cy="3960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93498">
                      <a:extLst>
                        <a:ext uri="{9D8B030D-6E8A-4147-A177-3AD203B41FA5}">
                          <a16:colId xmlns:a16="http://schemas.microsoft.com/office/drawing/2014/main" val="247112263"/>
                        </a:ext>
                      </a:extLst>
                    </a:gridCol>
                    <a:gridCol w="1893498">
                      <a:extLst>
                        <a:ext uri="{9D8B030D-6E8A-4147-A177-3AD203B41FA5}">
                          <a16:colId xmlns:a16="http://schemas.microsoft.com/office/drawing/2014/main" val="2376426197"/>
                        </a:ext>
                      </a:extLst>
                    </a:gridCol>
                    <a:gridCol w="1893498">
                      <a:extLst>
                        <a:ext uri="{9D8B030D-6E8A-4147-A177-3AD203B41FA5}">
                          <a16:colId xmlns:a16="http://schemas.microsoft.com/office/drawing/2014/main" val="944650385"/>
                        </a:ext>
                      </a:extLst>
                    </a:gridCol>
                    <a:gridCol w="1893498">
                      <a:extLst>
                        <a:ext uri="{9D8B030D-6E8A-4147-A177-3AD203B41FA5}">
                          <a16:colId xmlns:a16="http://schemas.microsoft.com/office/drawing/2014/main" val="1692054818"/>
                        </a:ext>
                      </a:extLst>
                    </a:gridCol>
                    <a:gridCol w="1893498">
                      <a:extLst>
                        <a:ext uri="{9D8B030D-6E8A-4147-A177-3AD203B41FA5}">
                          <a16:colId xmlns:a16="http://schemas.microsoft.com/office/drawing/2014/main" val="1157332387"/>
                        </a:ext>
                      </a:extLst>
                    </a:gridCol>
                    <a:gridCol w="1893498">
                      <a:extLst>
                        <a:ext uri="{9D8B030D-6E8A-4147-A177-3AD203B41FA5}">
                          <a16:colId xmlns:a16="http://schemas.microsoft.com/office/drawing/2014/main" val="4234794258"/>
                        </a:ext>
                      </a:extLst>
                    </a:gridCol>
                  </a:tblGrid>
                  <a:tr h="990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800" dirty="0"/>
                            <a:t>Position</a:t>
                          </a:r>
                          <a:r>
                            <a:rPr lang="fr-FR" sz="1800" baseline="0" dirty="0"/>
                            <a:t> mBot2</a:t>
                          </a:r>
                          <a:endParaRPr lang="fr-FR" sz="1800" dirty="0"/>
                        </a:p>
                      </a:txBody>
                      <a:tcPr marL="89160" marR="89160" marT="44580" marB="44580" anchor="ctr">
                        <a:solidFill>
                          <a:schemeClr val="accent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800" dirty="0"/>
                            <a:t>Ecart mesuré (capteur RGB)</a:t>
                          </a:r>
                        </a:p>
                      </a:txBody>
                      <a:tcPr marL="89160" marR="89160" marT="44580" marB="44580" anchor="ctr">
                        <a:solidFill>
                          <a:schemeClr val="accent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800" dirty="0"/>
                            <a:t>Puissance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800" dirty="0"/>
                            <a:t>moteur gauche</a:t>
                          </a:r>
                        </a:p>
                      </a:txBody>
                      <a:tcPr marL="89160" marR="89160" marT="44580" marB="44580" anchor="ctr"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800" dirty="0"/>
                            <a:t>Puissance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800" dirty="0"/>
                            <a:t>moteur droit</a:t>
                          </a:r>
                        </a:p>
                      </a:txBody>
                      <a:tcPr marL="89160" marR="89160" marT="44580" marB="44580"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800" dirty="0"/>
                            <a:t>Moteurs</a:t>
                          </a:r>
                        </a:p>
                      </a:txBody>
                      <a:tcPr marL="89160" marR="89160" marT="44580" marB="44580"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800" dirty="0"/>
                            <a:t>Résultat</a:t>
                          </a:r>
                        </a:p>
                      </a:txBody>
                      <a:tcPr marL="89160" marR="89160" marT="44580" marB="44580" anchor="ctr">
                        <a:solidFill>
                          <a:schemeClr val="accent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183614"/>
                      </a:ext>
                    </a:extLst>
                  </a:tr>
                  <a:tr h="9900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800" dirty="0"/>
                            <a:t>Le robot est sur la ligne</a:t>
                          </a:r>
                        </a:p>
                      </a:txBody>
                      <a:tcPr marL="89160" marR="89160" marT="44580" marB="4458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1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fr-FR" sz="1800" dirty="0"/>
                        </a:p>
                      </a:txBody>
                      <a:tcPr marL="89160" marR="89160" marT="44580" marB="4458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1800" b="0" i="1" smtClean="0">
                                    <a:latin typeface="Cambria Math" panose="02040503050406030204" pitchFamily="18" charset="0"/>
                                  </a:rPr>
                                  <m:t>30</m:t>
                                </m:r>
                              </m:oMath>
                            </m:oMathPara>
                          </a14:m>
                          <a:endParaRPr lang="fr-FR" sz="1800" dirty="0"/>
                        </a:p>
                      </a:txBody>
                      <a:tcPr marL="89160" marR="89160" marT="44580" marB="4458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1800" b="0" i="1" smtClean="0">
                                    <a:latin typeface="Cambria Math" panose="02040503050406030204" pitchFamily="18" charset="0"/>
                                  </a:rPr>
                                  <m:t>30</m:t>
                                </m:r>
                              </m:oMath>
                            </m:oMathPara>
                          </a14:m>
                          <a:endParaRPr lang="fr-FR" sz="1800" dirty="0"/>
                        </a:p>
                      </a:txBody>
                      <a:tcPr marL="89160" marR="89160" marT="44580" marB="4458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1800" b="0" i="1" smtClean="0">
                                    <a:latin typeface="Cambria Math" panose="02040503050406030204" pitchFamily="18" charset="0"/>
                                  </a:rPr>
                                  <m:t>30 | 30</m:t>
                                </m:r>
                              </m:oMath>
                            </m:oMathPara>
                          </a14:m>
                          <a:endParaRPr lang="fr-FR" sz="1800" dirty="0"/>
                        </a:p>
                      </a:txBody>
                      <a:tcPr marL="89160" marR="89160" marT="44580" marB="4458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800" dirty="0"/>
                            <a:t>Avance tout droit</a:t>
                          </a:r>
                        </a:p>
                      </a:txBody>
                      <a:tcPr marL="89160" marR="89160" marT="44580" marB="44580" anchor="ctr"/>
                    </a:tc>
                    <a:extLst>
                      <a:ext uri="{0D108BD9-81ED-4DB2-BD59-A6C34878D82A}">
                        <a16:rowId xmlns:a16="http://schemas.microsoft.com/office/drawing/2014/main" val="1239207109"/>
                      </a:ext>
                    </a:extLst>
                  </a:tr>
                  <a:tr h="9900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800" dirty="0"/>
                            <a:t>Le robot dévie à droite</a:t>
                          </a:r>
                        </a:p>
                      </a:txBody>
                      <a:tcPr marL="89160" marR="89160" marT="44580" marB="4458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1800" b="0" i="1" smtClean="0">
                                    <a:latin typeface="Cambria Math" panose="02040503050406030204" pitchFamily="18" charset="0"/>
                                  </a:rPr>
                                  <m:t>+20</m:t>
                                </m:r>
                              </m:oMath>
                            </m:oMathPara>
                          </a14:m>
                          <a:endParaRPr lang="fr-FR" sz="1800" dirty="0"/>
                        </a:p>
                      </a:txBody>
                      <a:tcPr marL="89160" marR="89160" marT="44580" marB="4458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1800" b="0" i="1" smtClean="0">
                                    <a:latin typeface="Cambria Math" panose="02040503050406030204" pitchFamily="18" charset="0"/>
                                  </a:rPr>
                                  <m:t>30−20=10</m:t>
                                </m:r>
                              </m:oMath>
                            </m:oMathPara>
                          </a14:m>
                          <a:endParaRPr lang="fr-FR" sz="1800" dirty="0"/>
                        </a:p>
                      </a:txBody>
                      <a:tcPr marL="89160" marR="89160" marT="44580" marB="4458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1800" b="0" i="1" smtClean="0">
                                    <a:latin typeface="Cambria Math" panose="02040503050406030204" pitchFamily="18" charset="0"/>
                                  </a:rPr>
                                  <m:t>30+20=50</m:t>
                                </m:r>
                              </m:oMath>
                            </m:oMathPara>
                          </a14:m>
                          <a:endParaRPr lang="fr-FR" sz="1800" dirty="0"/>
                        </a:p>
                      </a:txBody>
                      <a:tcPr marL="89160" marR="89160" marT="44580" marB="4458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1800" b="0" i="1" smtClean="0">
                                    <a:latin typeface="Cambria Math" panose="02040503050406030204" pitchFamily="18" charset="0"/>
                                  </a:rPr>
                                  <m:t>10 | 50</m:t>
                                </m:r>
                              </m:oMath>
                            </m:oMathPara>
                          </a14:m>
                          <a:endParaRPr lang="fr-FR" sz="1800" dirty="0"/>
                        </a:p>
                      </a:txBody>
                      <a:tcPr marL="89160" marR="89160" marT="44580" marB="4458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800" dirty="0"/>
                            <a:t>Tourne à gauche</a:t>
                          </a:r>
                        </a:p>
                      </a:txBody>
                      <a:tcPr marL="89160" marR="89160" marT="44580" marB="44580" anchor="ctr"/>
                    </a:tc>
                    <a:extLst>
                      <a:ext uri="{0D108BD9-81ED-4DB2-BD59-A6C34878D82A}">
                        <a16:rowId xmlns:a16="http://schemas.microsoft.com/office/drawing/2014/main" val="3043456119"/>
                      </a:ext>
                    </a:extLst>
                  </a:tr>
                  <a:tr h="9900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800" dirty="0"/>
                            <a:t>Le robot dévie à gauche</a:t>
                          </a:r>
                        </a:p>
                      </a:txBody>
                      <a:tcPr marL="89160" marR="89160" marT="44580" marB="4458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1800" b="0" i="1" smtClean="0">
                                    <a:latin typeface="Cambria Math" panose="02040503050406030204" pitchFamily="18" charset="0"/>
                                  </a:rPr>
                                  <m:t>−20</m:t>
                                </m:r>
                              </m:oMath>
                            </m:oMathPara>
                          </a14:m>
                          <a:endParaRPr lang="fr-FR" sz="1800" dirty="0"/>
                        </a:p>
                      </a:txBody>
                      <a:tcPr marL="89160" marR="89160" marT="44580" marB="4458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1800" b="0" i="1" smtClean="0">
                                    <a:latin typeface="Cambria Math" panose="02040503050406030204" pitchFamily="18" charset="0"/>
                                  </a:rPr>
                                  <m:t>30−</m:t>
                                </m:r>
                                <m:d>
                                  <m:dPr>
                                    <m:ctrlPr>
                                      <a:rPr lang="fr-FR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fr-FR" sz="1800" b="0" i="1" smtClean="0">
                                        <a:latin typeface="Cambria Math" panose="02040503050406030204" pitchFamily="18" charset="0"/>
                                      </a:rPr>
                                      <m:t>−20</m:t>
                                    </m:r>
                                  </m:e>
                                </m:d>
                                <m:r>
                                  <a:rPr lang="fr-FR" sz="1800" b="0" i="1" smtClean="0">
                                    <a:latin typeface="Cambria Math" panose="02040503050406030204" pitchFamily="18" charset="0"/>
                                  </a:rPr>
                                  <m:t>=50</m:t>
                                </m:r>
                              </m:oMath>
                            </m:oMathPara>
                          </a14:m>
                          <a:endParaRPr lang="fr-FR" sz="1800" dirty="0"/>
                        </a:p>
                      </a:txBody>
                      <a:tcPr marL="89160" marR="89160" marT="44580" marB="4458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1800" b="0" i="1" smtClean="0">
                                    <a:latin typeface="Cambria Math" panose="02040503050406030204" pitchFamily="18" charset="0"/>
                                  </a:rPr>
                                  <m:t>30−20=10</m:t>
                                </m:r>
                              </m:oMath>
                            </m:oMathPara>
                          </a14:m>
                          <a:endParaRPr lang="fr-FR" sz="1800" dirty="0"/>
                        </a:p>
                      </a:txBody>
                      <a:tcPr marL="89160" marR="89160" marT="44580" marB="4458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1800" b="0" i="1" smtClean="0">
                                    <a:latin typeface="Cambria Math" panose="02040503050406030204" pitchFamily="18" charset="0"/>
                                  </a:rPr>
                                  <m:t>50 | 10</m:t>
                                </m:r>
                              </m:oMath>
                            </m:oMathPara>
                          </a14:m>
                          <a:endParaRPr lang="fr-FR" sz="1800" dirty="0"/>
                        </a:p>
                      </a:txBody>
                      <a:tcPr marL="89160" marR="89160" marT="44580" marB="4458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800" dirty="0"/>
                            <a:t>Tourne à droite</a:t>
                          </a:r>
                        </a:p>
                      </a:txBody>
                      <a:tcPr marL="89160" marR="89160" marT="44580" marB="44580" anchor="ctr"/>
                    </a:tc>
                    <a:extLst>
                      <a:ext uri="{0D108BD9-81ED-4DB2-BD59-A6C34878D82A}">
                        <a16:rowId xmlns:a16="http://schemas.microsoft.com/office/drawing/2014/main" val="103660613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Tableau 7">
                <a:extLst>
                  <a:ext uri="{FF2B5EF4-FFF2-40B4-BE49-F238E27FC236}">
                    <a16:creationId xmlns:a16="http://schemas.microsoft.com/office/drawing/2014/main" id="{88C5C42F-DA9E-42F1-8772-3991F70F8E5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9490806"/>
                  </p:ext>
                </p:extLst>
              </p:nvPr>
            </p:nvGraphicFramePr>
            <p:xfrm>
              <a:off x="415506" y="1908299"/>
              <a:ext cx="11360988" cy="3960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93498">
                      <a:extLst>
                        <a:ext uri="{9D8B030D-6E8A-4147-A177-3AD203B41FA5}">
                          <a16:colId xmlns:a16="http://schemas.microsoft.com/office/drawing/2014/main" val="247112263"/>
                        </a:ext>
                      </a:extLst>
                    </a:gridCol>
                    <a:gridCol w="1893498">
                      <a:extLst>
                        <a:ext uri="{9D8B030D-6E8A-4147-A177-3AD203B41FA5}">
                          <a16:colId xmlns:a16="http://schemas.microsoft.com/office/drawing/2014/main" val="2376426197"/>
                        </a:ext>
                      </a:extLst>
                    </a:gridCol>
                    <a:gridCol w="1893498">
                      <a:extLst>
                        <a:ext uri="{9D8B030D-6E8A-4147-A177-3AD203B41FA5}">
                          <a16:colId xmlns:a16="http://schemas.microsoft.com/office/drawing/2014/main" val="944650385"/>
                        </a:ext>
                      </a:extLst>
                    </a:gridCol>
                    <a:gridCol w="1893498">
                      <a:extLst>
                        <a:ext uri="{9D8B030D-6E8A-4147-A177-3AD203B41FA5}">
                          <a16:colId xmlns:a16="http://schemas.microsoft.com/office/drawing/2014/main" val="1692054818"/>
                        </a:ext>
                      </a:extLst>
                    </a:gridCol>
                    <a:gridCol w="1893498">
                      <a:extLst>
                        <a:ext uri="{9D8B030D-6E8A-4147-A177-3AD203B41FA5}">
                          <a16:colId xmlns:a16="http://schemas.microsoft.com/office/drawing/2014/main" val="1157332387"/>
                        </a:ext>
                      </a:extLst>
                    </a:gridCol>
                    <a:gridCol w="1893498">
                      <a:extLst>
                        <a:ext uri="{9D8B030D-6E8A-4147-A177-3AD203B41FA5}">
                          <a16:colId xmlns:a16="http://schemas.microsoft.com/office/drawing/2014/main" val="4234794258"/>
                        </a:ext>
                      </a:extLst>
                    </a:gridCol>
                  </a:tblGrid>
                  <a:tr h="990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800" dirty="0"/>
                            <a:t>Position</a:t>
                          </a:r>
                          <a:r>
                            <a:rPr lang="fr-FR" sz="1800" baseline="0" dirty="0"/>
                            <a:t> mBot2</a:t>
                          </a:r>
                          <a:endParaRPr lang="fr-FR" sz="1800" dirty="0"/>
                        </a:p>
                      </a:txBody>
                      <a:tcPr marL="89160" marR="89160" marT="44580" marB="44580" anchor="ctr">
                        <a:solidFill>
                          <a:schemeClr val="accent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800" dirty="0"/>
                            <a:t>Ecart mesuré (capteur RGB)</a:t>
                          </a:r>
                        </a:p>
                      </a:txBody>
                      <a:tcPr marL="89160" marR="89160" marT="44580" marB="44580" anchor="ctr">
                        <a:solidFill>
                          <a:schemeClr val="accent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800" dirty="0"/>
                            <a:t>Puissance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800" dirty="0"/>
                            <a:t>moteur gauche</a:t>
                          </a:r>
                        </a:p>
                      </a:txBody>
                      <a:tcPr marL="89160" marR="89160" marT="44580" marB="44580" anchor="ctr"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800" dirty="0"/>
                            <a:t>Puissance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800" dirty="0"/>
                            <a:t>moteur droit</a:t>
                          </a:r>
                        </a:p>
                      </a:txBody>
                      <a:tcPr marL="89160" marR="89160" marT="44580" marB="44580"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800" dirty="0"/>
                            <a:t>Moteurs</a:t>
                          </a:r>
                        </a:p>
                      </a:txBody>
                      <a:tcPr marL="89160" marR="89160" marT="44580" marB="44580"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800" dirty="0"/>
                            <a:t>Résultat</a:t>
                          </a:r>
                        </a:p>
                      </a:txBody>
                      <a:tcPr marL="89160" marR="89160" marT="44580" marB="44580" anchor="ctr">
                        <a:solidFill>
                          <a:schemeClr val="accent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183614"/>
                      </a:ext>
                    </a:extLst>
                  </a:tr>
                  <a:tr h="9900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800" dirty="0"/>
                            <a:t>Le robot est sur la ligne</a:t>
                          </a:r>
                        </a:p>
                      </a:txBody>
                      <a:tcPr marL="89160" marR="89160" marT="44580" marB="44580" anchor="ctr"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89160" marR="89160" marT="44580" marB="44580" anchor="ctr">
                        <a:blipFill>
                          <a:blip r:embed="rId2"/>
                          <a:stretch>
                            <a:fillRect l="-100645" t="-101235" r="-402581" b="-2018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89160" marR="89160" marT="44580" marB="44580" anchor="ctr">
                        <a:blipFill>
                          <a:blip r:embed="rId2"/>
                          <a:stretch>
                            <a:fillRect l="-200000" t="-101235" r="-301286" b="-2018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89160" marR="89160" marT="44580" marB="44580" anchor="ctr">
                        <a:blipFill>
                          <a:blip r:embed="rId2"/>
                          <a:stretch>
                            <a:fillRect l="-300000" t="-101235" r="-201286" b="-2018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89160" marR="89160" marT="44580" marB="44580" anchor="ctr">
                        <a:blipFill>
                          <a:blip r:embed="rId2"/>
                          <a:stretch>
                            <a:fillRect l="-401290" t="-101235" r="-101935" b="-2018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800" dirty="0"/>
                            <a:t>Avance tout droit</a:t>
                          </a:r>
                        </a:p>
                      </a:txBody>
                      <a:tcPr marL="89160" marR="89160" marT="44580" marB="44580" anchor="ctr"/>
                    </a:tc>
                    <a:extLst>
                      <a:ext uri="{0D108BD9-81ED-4DB2-BD59-A6C34878D82A}">
                        <a16:rowId xmlns:a16="http://schemas.microsoft.com/office/drawing/2014/main" val="1239207109"/>
                      </a:ext>
                    </a:extLst>
                  </a:tr>
                  <a:tr h="9900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800" dirty="0"/>
                            <a:t>Le robot dévie à droite</a:t>
                          </a:r>
                        </a:p>
                      </a:txBody>
                      <a:tcPr marL="89160" marR="89160" marT="44580" marB="44580" anchor="ctr"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89160" marR="89160" marT="44580" marB="44580" anchor="ctr">
                        <a:blipFill>
                          <a:blip r:embed="rId2"/>
                          <a:stretch>
                            <a:fillRect l="-100645" t="-200000" r="-402581" b="-1006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89160" marR="89160" marT="44580" marB="44580" anchor="ctr">
                        <a:blipFill>
                          <a:blip r:embed="rId2"/>
                          <a:stretch>
                            <a:fillRect l="-200000" t="-200000" r="-301286" b="-1006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89160" marR="89160" marT="44580" marB="44580" anchor="ctr">
                        <a:blipFill>
                          <a:blip r:embed="rId2"/>
                          <a:stretch>
                            <a:fillRect l="-300000" t="-200000" r="-201286" b="-1006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89160" marR="89160" marT="44580" marB="44580" anchor="ctr">
                        <a:blipFill>
                          <a:blip r:embed="rId2"/>
                          <a:stretch>
                            <a:fillRect l="-401290" t="-200000" r="-101935" b="-1006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800" dirty="0"/>
                            <a:t>Tourne à gauche</a:t>
                          </a:r>
                        </a:p>
                      </a:txBody>
                      <a:tcPr marL="89160" marR="89160" marT="44580" marB="44580" anchor="ctr"/>
                    </a:tc>
                    <a:extLst>
                      <a:ext uri="{0D108BD9-81ED-4DB2-BD59-A6C34878D82A}">
                        <a16:rowId xmlns:a16="http://schemas.microsoft.com/office/drawing/2014/main" val="3043456119"/>
                      </a:ext>
                    </a:extLst>
                  </a:tr>
                  <a:tr h="9900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800" dirty="0"/>
                            <a:t>Le robot dévie à gauche</a:t>
                          </a:r>
                        </a:p>
                      </a:txBody>
                      <a:tcPr marL="89160" marR="89160" marT="44580" marB="44580" anchor="ctr"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89160" marR="89160" marT="44580" marB="44580" anchor="ctr">
                        <a:blipFill>
                          <a:blip r:embed="rId2"/>
                          <a:stretch>
                            <a:fillRect l="-100645" t="-301852" r="-402581" b="-12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89160" marR="89160" marT="44580" marB="44580" anchor="ctr">
                        <a:blipFill>
                          <a:blip r:embed="rId2"/>
                          <a:stretch>
                            <a:fillRect l="-200000" t="-301852" r="-301286" b="-12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89160" marR="89160" marT="44580" marB="44580" anchor="ctr">
                        <a:blipFill>
                          <a:blip r:embed="rId2"/>
                          <a:stretch>
                            <a:fillRect l="-300000" t="-301852" r="-201286" b="-12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89160" marR="89160" marT="44580" marB="44580" anchor="ctr">
                        <a:blipFill>
                          <a:blip r:embed="rId2"/>
                          <a:stretch>
                            <a:fillRect l="-401290" t="-301852" r="-101935" b="-12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800" dirty="0"/>
                            <a:t>Tourne à droite</a:t>
                          </a:r>
                        </a:p>
                      </a:txBody>
                      <a:tcPr marL="89160" marR="89160" marT="44580" marB="44580" anchor="ctr"/>
                    </a:tc>
                    <a:extLst>
                      <a:ext uri="{0D108BD9-81ED-4DB2-BD59-A6C34878D82A}">
                        <a16:rowId xmlns:a16="http://schemas.microsoft.com/office/drawing/2014/main" val="1036606131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2" name="Groupe 1">
            <a:extLst>
              <a:ext uri="{FF2B5EF4-FFF2-40B4-BE49-F238E27FC236}">
                <a16:creationId xmlns:a16="http://schemas.microsoft.com/office/drawing/2014/main" id="{343691CF-00F3-711F-310E-DAF7BCDFC55F}"/>
              </a:ext>
            </a:extLst>
          </p:cNvPr>
          <p:cNvGrpSpPr/>
          <p:nvPr/>
        </p:nvGrpSpPr>
        <p:grpSpPr>
          <a:xfrm>
            <a:off x="7167716" y="73510"/>
            <a:ext cx="4950452" cy="958420"/>
            <a:chOff x="7167716" y="228780"/>
            <a:chExt cx="4950452" cy="958420"/>
          </a:xfrm>
        </p:grpSpPr>
        <p:grpSp>
          <p:nvGrpSpPr>
            <p:cNvPr id="4" name="Group 5">
              <a:extLst>
                <a:ext uri="{FF2B5EF4-FFF2-40B4-BE49-F238E27FC236}">
                  <a16:creationId xmlns:a16="http://schemas.microsoft.com/office/drawing/2014/main" id="{63B34375-5B37-FA9B-239E-B330AE87EF72}"/>
                </a:ext>
              </a:extLst>
            </p:cNvPr>
            <p:cNvGrpSpPr/>
            <p:nvPr/>
          </p:nvGrpSpPr>
          <p:grpSpPr>
            <a:xfrm>
              <a:off x="8449151" y="228780"/>
              <a:ext cx="3669017" cy="958420"/>
              <a:chOff x="8449151" y="228780"/>
              <a:chExt cx="3669017" cy="958420"/>
            </a:xfrm>
          </p:grpSpPr>
          <p:pic>
            <p:nvPicPr>
              <p:cNvPr id="6" name="Image 5">
                <a:extLst>
                  <a:ext uri="{FF2B5EF4-FFF2-40B4-BE49-F238E27FC236}">
                    <a16:creationId xmlns:a16="http://schemas.microsoft.com/office/drawing/2014/main" id="{32CEFFFF-951D-826B-E347-BC118FEEC24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49151" y="287200"/>
                <a:ext cx="1835615" cy="900000"/>
              </a:xfrm>
              <a:prstGeom prst="rect">
                <a:avLst/>
              </a:prstGeom>
            </p:spPr>
          </p:pic>
          <p:pic>
            <p:nvPicPr>
              <p:cNvPr id="7" name="Picture 2" descr="RÃ©sultat de recherche d'images pour &quot;logo val d'oise&quot;">
                <a:extLst>
                  <a:ext uri="{FF2B5EF4-FFF2-40B4-BE49-F238E27FC236}">
                    <a16:creationId xmlns:a16="http://schemas.microsoft.com/office/drawing/2014/main" id="{3B4132EF-34E5-793B-61A9-07AA540A592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04373" y="228780"/>
                <a:ext cx="1613795" cy="9014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5" name="Picture 2" descr="Académie de Versailles (éducation) — Wikipédia">
              <a:extLst>
                <a:ext uri="{FF2B5EF4-FFF2-40B4-BE49-F238E27FC236}">
                  <a16:creationId xmlns:a16="http://schemas.microsoft.com/office/drawing/2014/main" id="{14FB0224-B253-9ADD-97C7-445928D99B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7716" y="277127"/>
              <a:ext cx="1148507" cy="9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" name="Image 9">
            <a:extLst>
              <a:ext uri="{FF2B5EF4-FFF2-40B4-BE49-F238E27FC236}">
                <a16:creationId xmlns:a16="http://schemas.microsoft.com/office/drawing/2014/main" id="{7A5F98CF-0454-54E8-7DD9-F8538AF79A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5058" y="1263362"/>
            <a:ext cx="11614626" cy="546313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7E3A5D6A-C3DD-B640-935D-ADCFF573F3C1}"/>
              </a:ext>
            </a:extLst>
          </p:cNvPr>
          <p:cNvSpPr txBox="1"/>
          <p:nvPr/>
        </p:nvSpPr>
        <p:spPr>
          <a:xfrm>
            <a:off x="379562" y="5877143"/>
            <a:ext cx="10816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/>
              <a:t>Remarque</a:t>
            </a:r>
            <a:r>
              <a:rPr lang="fr-FR" dirty="0"/>
              <a:t> : Le moteur 2 est monté dans le sens opposé au moteur 1, on met donc -1 * pour corriger cela.</a:t>
            </a:r>
          </a:p>
        </p:txBody>
      </p:sp>
    </p:spTree>
    <p:extLst>
      <p:ext uri="{BB962C8B-B14F-4D97-AF65-F5344CB8AC3E}">
        <p14:creationId xmlns:p14="http://schemas.microsoft.com/office/powerpoint/2010/main" val="4102029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Tableau 7">
                <a:extLst>
                  <a:ext uri="{FF2B5EF4-FFF2-40B4-BE49-F238E27FC236}">
                    <a16:creationId xmlns:a16="http://schemas.microsoft.com/office/drawing/2014/main" id="{88C5C42F-DA9E-42F1-8772-3991F70F8E5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82333576"/>
                  </p:ext>
                </p:extLst>
              </p:nvPr>
            </p:nvGraphicFramePr>
            <p:xfrm>
              <a:off x="415506" y="1908299"/>
              <a:ext cx="11360988" cy="3960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93498">
                      <a:extLst>
                        <a:ext uri="{9D8B030D-6E8A-4147-A177-3AD203B41FA5}">
                          <a16:colId xmlns:a16="http://schemas.microsoft.com/office/drawing/2014/main" val="247112263"/>
                        </a:ext>
                      </a:extLst>
                    </a:gridCol>
                    <a:gridCol w="1893498">
                      <a:extLst>
                        <a:ext uri="{9D8B030D-6E8A-4147-A177-3AD203B41FA5}">
                          <a16:colId xmlns:a16="http://schemas.microsoft.com/office/drawing/2014/main" val="2376426197"/>
                        </a:ext>
                      </a:extLst>
                    </a:gridCol>
                    <a:gridCol w="1893498">
                      <a:extLst>
                        <a:ext uri="{9D8B030D-6E8A-4147-A177-3AD203B41FA5}">
                          <a16:colId xmlns:a16="http://schemas.microsoft.com/office/drawing/2014/main" val="944650385"/>
                        </a:ext>
                      </a:extLst>
                    </a:gridCol>
                    <a:gridCol w="1893498">
                      <a:extLst>
                        <a:ext uri="{9D8B030D-6E8A-4147-A177-3AD203B41FA5}">
                          <a16:colId xmlns:a16="http://schemas.microsoft.com/office/drawing/2014/main" val="1692054818"/>
                        </a:ext>
                      </a:extLst>
                    </a:gridCol>
                    <a:gridCol w="1893498">
                      <a:extLst>
                        <a:ext uri="{9D8B030D-6E8A-4147-A177-3AD203B41FA5}">
                          <a16:colId xmlns:a16="http://schemas.microsoft.com/office/drawing/2014/main" val="1157332387"/>
                        </a:ext>
                      </a:extLst>
                    </a:gridCol>
                    <a:gridCol w="1893498">
                      <a:extLst>
                        <a:ext uri="{9D8B030D-6E8A-4147-A177-3AD203B41FA5}">
                          <a16:colId xmlns:a16="http://schemas.microsoft.com/office/drawing/2014/main" val="4234794258"/>
                        </a:ext>
                      </a:extLst>
                    </a:gridCol>
                  </a:tblGrid>
                  <a:tr h="990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800" dirty="0"/>
                            <a:t>Position</a:t>
                          </a:r>
                          <a:r>
                            <a:rPr lang="fr-FR" sz="1800" baseline="0" dirty="0"/>
                            <a:t> mBot2</a:t>
                          </a:r>
                          <a:endParaRPr lang="fr-FR" sz="1800" dirty="0"/>
                        </a:p>
                      </a:txBody>
                      <a:tcPr marL="89160" marR="89160" marT="44580" marB="44580" anchor="ctr">
                        <a:solidFill>
                          <a:schemeClr val="accent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800" dirty="0"/>
                            <a:t>Ecart mesuré (capteur RGB)</a:t>
                          </a:r>
                        </a:p>
                      </a:txBody>
                      <a:tcPr marL="89160" marR="89160" marT="44580" marB="44580" anchor="ctr">
                        <a:solidFill>
                          <a:schemeClr val="accent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800" dirty="0"/>
                            <a:t>Puissance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800" dirty="0"/>
                            <a:t>moteur gauche</a:t>
                          </a:r>
                        </a:p>
                      </a:txBody>
                      <a:tcPr marL="89160" marR="89160" marT="44580" marB="44580" anchor="ctr"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800" dirty="0"/>
                            <a:t>Puissance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800" dirty="0"/>
                            <a:t>moteur droit</a:t>
                          </a:r>
                        </a:p>
                      </a:txBody>
                      <a:tcPr marL="89160" marR="89160" marT="44580" marB="44580"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800" dirty="0"/>
                            <a:t>Moteurs</a:t>
                          </a:r>
                        </a:p>
                      </a:txBody>
                      <a:tcPr marL="89160" marR="89160" marT="44580" marB="44580"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800" dirty="0"/>
                            <a:t>Résultat</a:t>
                          </a:r>
                        </a:p>
                      </a:txBody>
                      <a:tcPr marL="89160" marR="89160" marT="44580" marB="44580" anchor="ctr">
                        <a:solidFill>
                          <a:schemeClr val="accent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183614"/>
                      </a:ext>
                    </a:extLst>
                  </a:tr>
                  <a:tr h="9900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800" dirty="0"/>
                            <a:t>Le robot est sur la ligne</a:t>
                          </a:r>
                        </a:p>
                      </a:txBody>
                      <a:tcPr marL="89160" marR="89160" marT="44580" marB="4458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1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fr-FR" sz="1800" dirty="0"/>
                        </a:p>
                      </a:txBody>
                      <a:tcPr marL="89160" marR="89160" marT="44580" marB="4458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1800" b="0" i="1" smtClean="0">
                                    <a:latin typeface="Cambria Math" panose="02040503050406030204" pitchFamily="18" charset="0"/>
                                  </a:rPr>
                                  <m:t>30</m:t>
                                </m:r>
                              </m:oMath>
                            </m:oMathPara>
                          </a14:m>
                          <a:endParaRPr lang="fr-FR" sz="1800" dirty="0"/>
                        </a:p>
                      </a:txBody>
                      <a:tcPr marL="89160" marR="89160" marT="44580" marB="4458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1800" b="0" i="1" smtClean="0">
                                    <a:latin typeface="Cambria Math" panose="02040503050406030204" pitchFamily="18" charset="0"/>
                                  </a:rPr>
                                  <m:t>30</m:t>
                                </m:r>
                              </m:oMath>
                            </m:oMathPara>
                          </a14:m>
                          <a:endParaRPr lang="fr-FR" sz="1800" dirty="0"/>
                        </a:p>
                      </a:txBody>
                      <a:tcPr marL="89160" marR="89160" marT="44580" marB="4458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1800" b="0" i="1" smtClean="0">
                                    <a:latin typeface="Cambria Math" panose="02040503050406030204" pitchFamily="18" charset="0"/>
                                  </a:rPr>
                                  <m:t>30 | 30</m:t>
                                </m:r>
                              </m:oMath>
                            </m:oMathPara>
                          </a14:m>
                          <a:endParaRPr lang="fr-FR" sz="1800" dirty="0"/>
                        </a:p>
                      </a:txBody>
                      <a:tcPr marL="89160" marR="89160" marT="44580" marB="4458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800" dirty="0"/>
                            <a:t>Avance tout droit</a:t>
                          </a:r>
                        </a:p>
                      </a:txBody>
                      <a:tcPr marL="89160" marR="89160" marT="44580" marB="44580" anchor="ctr"/>
                    </a:tc>
                    <a:extLst>
                      <a:ext uri="{0D108BD9-81ED-4DB2-BD59-A6C34878D82A}">
                        <a16:rowId xmlns:a16="http://schemas.microsoft.com/office/drawing/2014/main" val="1239207109"/>
                      </a:ext>
                    </a:extLst>
                  </a:tr>
                  <a:tr h="9900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800" dirty="0"/>
                            <a:t>Le robot dévie à droite</a:t>
                          </a:r>
                        </a:p>
                      </a:txBody>
                      <a:tcPr marL="89160" marR="89160" marT="44580" marB="4458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1800" b="0" i="1" smtClean="0">
                                    <a:latin typeface="Cambria Math" panose="02040503050406030204" pitchFamily="18" charset="0"/>
                                  </a:rPr>
                                  <m:t>+20</m:t>
                                </m:r>
                              </m:oMath>
                            </m:oMathPara>
                          </a14:m>
                          <a:endParaRPr lang="fr-FR" sz="1800" dirty="0"/>
                        </a:p>
                      </a:txBody>
                      <a:tcPr marL="89160" marR="89160" marT="44580" marB="4458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1800" b="0" i="1" smtClean="0">
                                    <a:latin typeface="Cambria Math" panose="02040503050406030204" pitchFamily="18" charset="0"/>
                                  </a:rPr>
                                  <m:t>30−0,6×20=30−12</m:t>
                                </m:r>
                              </m:oMath>
                              <m:oMath xmlns:m="http://schemas.openxmlformats.org/officeDocument/2006/math">
                                <m:r>
                                  <a:rPr lang="fr-FR" sz="1800" b="0" i="1" smtClean="0">
                                    <a:latin typeface="Cambria Math" panose="02040503050406030204" pitchFamily="18" charset="0"/>
                                  </a:rPr>
                                  <m:t>=18</m:t>
                                </m:r>
                              </m:oMath>
                            </m:oMathPara>
                          </a14:m>
                          <a:endParaRPr lang="fr-FR" sz="1800" dirty="0"/>
                        </a:p>
                      </a:txBody>
                      <a:tcPr marL="89160" marR="89160" marT="44580" marB="4458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1800" b="0" i="1" smtClean="0">
                                    <a:latin typeface="Cambria Math" panose="02040503050406030204" pitchFamily="18" charset="0"/>
                                  </a:rPr>
                                  <m:t>30+0,6×20=30+12</m:t>
                                </m:r>
                              </m:oMath>
                              <m:oMath xmlns:m="http://schemas.openxmlformats.org/officeDocument/2006/math">
                                <m:r>
                                  <a:rPr lang="fr-FR" sz="1800" b="0" i="1" smtClean="0">
                                    <a:latin typeface="Cambria Math" panose="02040503050406030204" pitchFamily="18" charset="0"/>
                                  </a:rPr>
                                  <m:t>=42</m:t>
                                </m:r>
                              </m:oMath>
                            </m:oMathPara>
                          </a14:m>
                          <a:endParaRPr lang="fr-FR" sz="1800" dirty="0"/>
                        </a:p>
                      </a:txBody>
                      <a:tcPr marL="89160" marR="89160" marT="44580" marB="4458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1800" b="0" i="1" smtClean="0">
                                    <a:latin typeface="Cambria Math" panose="02040503050406030204" pitchFamily="18" charset="0"/>
                                  </a:rPr>
                                  <m:t>18 | 42</m:t>
                                </m:r>
                              </m:oMath>
                            </m:oMathPara>
                          </a14:m>
                          <a:endParaRPr lang="fr-FR" sz="1800" dirty="0"/>
                        </a:p>
                      </a:txBody>
                      <a:tcPr marL="89160" marR="89160" marT="44580" marB="4458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800" dirty="0"/>
                            <a:t>Tourne à gauche</a:t>
                          </a:r>
                        </a:p>
                      </a:txBody>
                      <a:tcPr marL="89160" marR="89160" marT="44580" marB="44580" anchor="ctr"/>
                    </a:tc>
                    <a:extLst>
                      <a:ext uri="{0D108BD9-81ED-4DB2-BD59-A6C34878D82A}">
                        <a16:rowId xmlns:a16="http://schemas.microsoft.com/office/drawing/2014/main" val="3043456119"/>
                      </a:ext>
                    </a:extLst>
                  </a:tr>
                  <a:tr h="9900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800" dirty="0"/>
                            <a:t>Le robot dévie à gauche</a:t>
                          </a:r>
                        </a:p>
                      </a:txBody>
                      <a:tcPr marL="89160" marR="89160" marT="44580" marB="4458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1800" b="0" i="1" smtClean="0">
                                    <a:latin typeface="Cambria Math" panose="02040503050406030204" pitchFamily="18" charset="0"/>
                                  </a:rPr>
                                  <m:t>−20</m:t>
                                </m:r>
                              </m:oMath>
                            </m:oMathPara>
                          </a14:m>
                          <a:endParaRPr lang="fr-FR" sz="1800" dirty="0"/>
                        </a:p>
                      </a:txBody>
                      <a:tcPr marL="89160" marR="89160" marT="44580" marB="4458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1800" b="0" i="1" smtClean="0">
                                    <a:latin typeface="Cambria Math" panose="02040503050406030204" pitchFamily="18" charset="0"/>
                                  </a:rPr>
                                  <m:t>30−0,6×</m:t>
                                </m:r>
                                <m:d>
                                  <m:dPr>
                                    <m:ctrlPr>
                                      <a:rPr lang="fr-FR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fr-FR" sz="1800" b="0" i="1" smtClean="0">
                                        <a:latin typeface="Cambria Math" panose="02040503050406030204" pitchFamily="18" charset="0"/>
                                      </a:rPr>
                                      <m:t>−20</m:t>
                                    </m:r>
                                  </m:e>
                                </m:d>
                                <m:r>
                                  <a:rPr lang="fr-FR" sz="1800" b="0" i="1" smtClean="0">
                                    <a:latin typeface="Cambria Math" panose="02040503050406030204" pitchFamily="18" charset="0"/>
                                  </a:rPr>
                                  <m:t>=30+12</m:t>
                                </m:r>
                              </m:oMath>
                              <m:oMath xmlns:m="http://schemas.openxmlformats.org/officeDocument/2006/math">
                                <m:r>
                                  <a:rPr lang="fr-FR" sz="1800" b="0" i="1" smtClean="0">
                                    <a:latin typeface="Cambria Math" panose="02040503050406030204" pitchFamily="18" charset="0"/>
                                  </a:rPr>
                                  <m:t>=42</m:t>
                                </m:r>
                              </m:oMath>
                            </m:oMathPara>
                          </a14:m>
                          <a:endParaRPr lang="fr-FR" sz="1800" dirty="0"/>
                        </a:p>
                      </a:txBody>
                      <a:tcPr marL="89160" marR="89160" marT="44580" marB="4458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1800" b="0" i="1" smtClean="0">
                                    <a:latin typeface="Cambria Math" panose="02040503050406030204" pitchFamily="18" charset="0"/>
                                  </a:rPr>
                                  <m:t>30+0,6×</m:t>
                                </m:r>
                                <m:d>
                                  <m:dPr>
                                    <m:ctrlPr>
                                      <a:rPr lang="fr-FR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fr-FR" sz="1800" b="0" i="1" smtClean="0">
                                        <a:latin typeface="Cambria Math" panose="02040503050406030204" pitchFamily="18" charset="0"/>
                                      </a:rPr>
                                      <m:t>−20</m:t>
                                    </m:r>
                                  </m:e>
                                </m:d>
                                <m:r>
                                  <a:rPr lang="fr-FR" sz="1800" b="0" i="1" smtClean="0">
                                    <a:latin typeface="Cambria Math" panose="02040503050406030204" pitchFamily="18" charset="0"/>
                                  </a:rPr>
                                  <m:t>=30−12</m:t>
                                </m:r>
                              </m:oMath>
                              <m:oMath xmlns:m="http://schemas.openxmlformats.org/officeDocument/2006/math">
                                <m:r>
                                  <a:rPr lang="fr-FR" sz="1800" b="0" i="1" smtClean="0">
                                    <a:latin typeface="Cambria Math" panose="02040503050406030204" pitchFamily="18" charset="0"/>
                                  </a:rPr>
                                  <m:t>=18</m:t>
                                </m:r>
                              </m:oMath>
                            </m:oMathPara>
                          </a14:m>
                          <a:endParaRPr lang="fr-FR" sz="1800" dirty="0"/>
                        </a:p>
                      </a:txBody>
                      <a:tcPr marL="89160" marR="89160" marT="44580" marB="4458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1800" b="0" i="1" smtClean="0">
                                    <a:latin typeface="Cambria Math" panose="02040503050406030204" pitchFamily="18" charset="0"/>
                                  </a:rPr>
                                  <m:t>42 | 18</m:t>
                                </m:r>
                              </m:oMath>
                            </m:oMathPara>
                          </a14:m>
                          <a:endParaRPr lang="fr-FR" sz="1800" dirty="0"/>
                        </a:p>
                      </a:txBody>
                      <a:tcPr marL="89160" marR="89160" marT="44580" marB="4458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800" dirty="0"/>
                            <a:t>Tourne à droite</a:t>
                          </a:r>
                        </a:p>
                      </a:txBody>
                      <a:tcPr marL="89160" marR="89160" marT="44580" marB="44580" anchor="ctr"/>
                    </a:tc>
                    <a:extLst>
                      <a:ext uri="{0D108BD9-81ED-4DB2-BD59-A6C34878D82A}">
                        <a16:rowId xmlns:a16="http://schemas.microsoft.com/office/drawing/2014/main" val="103660613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Tableau 7">
                <a:extLst>
                  <a:ext uri="{FF2B5EF4-FFF2-40B4-BE49-F238E27FC236}">
                    <a16:creationId xmlns:a16="http://schemas.microsoft.com/office/drawing/2014/main" id="{88C5C42F-DA9E-42F1-8772-3991F70F8E5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82333576"/>
                  </p:ext>
                </p:extLst>
              </p:nvPr>
            </p:nvGraphicFramePr>
            <p:xfrm>
              <a:off x="415506" y="1908299"/>
              <a:ext cx="11360988" cy="3960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93498">
                      <a:extLst>
                        <a:ext uri="{9D8B030D-6E8A-4147-A177-3AD203B41FA5}">
                          <a16:colId xmlns:a16="http://schemas.microsoft.com/office/drawing/2014/main" val="247112263"/>
                        </a:ext>
                      </a:extLst>
                    </a:gridCol>
                    <a:gridCol w="1893498">
                      <a:extLst>
                        <a:ext uri="{9D8B030D-6E8A-4147-A177-3AD203B41FA5}">
                          <a16:colId xmlns:a16="http://schemas.microsoft.com/office/drawing/2014/main" val="2376426197"/>
                        </a:ext>
                      </a:extLst>
                    </a:gridCol>
                    <a:gridCol w="1893498">
                      <a:extLst>
                        <a:ext uri="{9D8B030D-6E8A-4147-A177-3AD203B41FA5}">
                          <a16:colId xmlns:a16="http://schemas.microsoft.com/office/drawing/2014/main" val="944650385"/>
                        </a:ext>
                      </a:extLst>
                    </a:gridCol>
                    <a:gridCol w="1893498">
                      <a:extLst>
                        <a:ext uri="{9D8B030D-6E8A-4147-A177-3AD203B41FA5}">
                          <a16:colId xmlns:a16="http://schemas.microsoft.com/office/drawing/2014/main" val="1692054818"/>
                        </a:ext>
                      </a:extLst>
                    </a:gridCol>
                    <a:gridCol w="1893498">
                      <a:extLst>
                        <a:ext uri="{9D8B030D-6E8A-4147-A177-3AD203B41FA5}">
                          <a16:colId xmlns:a16="http://schemas.microsoft.com/office/drawing/2014/main" val="1157332387"/>
                        </a:ext>
                      </a:extLst>
                    </a:gridCol>
                    <a:gridCol w="1893498">
                      <a:extLst>
                        <a:ext uri="{9D8B030D-6E8A-4147-A177-3AD203B41FA5}">
                          <a16:colId xmlns:a16="http://schemas.microsoft.com/office/drawing/2014/main" val="4234794258"/>
                        </a:ext>
                      </a:extLst>
                    </a:gridCol>
                  </a:tblGrid>
                  <a:tr h="990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800" dirty="0"/>
                            <a:t>Position</a:t>
                          </a:r>
                          <a:r>
                            <a:rPr lang="fr-FR" sz="1800" baseline="0" dirty="0"/>
                            <a:t> mBot2</a:t>
                          </a:r>
                          <a:endParaRPr lang="fr-FR" sz="1800" dirty="0"/>
                        </a:p>
                      </a:txBody>
                      <a:tcPr marL="89160" marR="89160" marT="44580" marB="44580" anchor="ctr">
                        <a:solidFill>
                          <a:schemeClr val="accent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800" dirty="0"/>
                            <a:t>Ecart mesuré (capteur RGB)</a:t>
                          </a:r>
                        </a:p>
                      </a:txBody>
                      <a:tcPr marL="89160" marR="89160" marT="44580" marB="44580" anchor="ctr">
                        <a:solidFill>
                          <a:schemeClr val="accent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800" dirty="0"/>
                            <a:t>Puissance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800" dirty="0"/>
                            <a:t>moteur gauche</a:t>
                          </a:r>
                        </a:p>
                      </a:txBody>
                      <a:tcPr marL="89160" marR="89160" marT="44580" marB="44580" anchor="ctr"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800" dirty="0"/>
                            <a:t>Puissance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800" dirty="0"/>
                            <a:t>moteur droit</a:t>
                          </a:r>
                        </a:p>
                      </a:txBody>
                      <a:tcPr marL="89160" marR="89160" marT="44580" marB="44580"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800" dirty="0"/>
                            <a:t>Moteurs</a:t>
                          </a:r>
                        </a:p>
                      </a:txBody>
                      <a:tcPr marL="89160" marR="89160" marT="44580" marB="44580"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800" dirty="0"/>
                            <a:t>Résultat</a:t>
                          </a:r>
                        </a:p>
                      </a:txBody>
                      <a:tcPr marL="89160" marR="89160" marT="44580" marB="44580" anchor="ctr">
                        <a:solidFill>
                          <a:schemeClr val="accent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183614"/>
                      </a:ext>
                    </a:extLst>
                  </a:tr>
                  <a:tr h="9900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800" dirty="0"/>
                            <a:t>Le robot est sur la ligne</a:t>
                          </a:r>
                        </a:p>
                      </a:txBody>
                      <a:tcPr marL="89160" marR="89160" marT="44580" marB="44580" anchor="ctr"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89160" marR="89160" marT="44580" marB="44580" anchor="ctr">
                        <a:blipFill>
                          <a:blip r:embed="rId2"/>
                          <a:stretch>
                            <a:fillRect l="-100645" t="-101235" r="-402581" b="-2018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89160" marR="89160" marT="44580" marB="44580" anchor="ctr">
                        <a:blipFill>
                          <a:blip r:embed="rId2"/>
                          <a:stretch>
                            <a:fillRect l="-200000" t="-101235" r="-301286" b="-2018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89160" marR="89160" marT="44580" marB="44580" anchor="ctr">
                        <a:blipFill>
                          <a:blip r:embed="rId2"/>
                          <a:stretch>
                            <a:fillRect l="-300000" t="-101235" r="-201286" b="-2018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89160" marR="89160" marT="44580" marB="44580" anchor="ctr">
                        <a:blipFill>
                          <a:blip r:embed="rId2"/>
                          <a:stretch>
                            <a:fillRect l="-401290" t="-101235" r="-101935" b="-2018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800" dirty="0"/>
                            <a:t>Avance tout droit</a:t>
                          </a:r>
                        </a:p>
                      </a:txBody>
                      <a:tcPr marL="89160" marR="89160" marT="44580" marB="44580" anchor="ctr"/>
                    </a:tc>
                    <a:extLst>
                      <a:ext uri="{0D108BD9-81ED-4DB2-BD59-A6C34878D82A}">
                        <a16:rowId xmlns:a16="http://schemas.microsoft.com/office/drawing/2014/main" val="1239207109"/>
                      </a:ext>
                    </a:extLst>
                  </a:tr>
                  <a:tr h="9900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800" dirty="0"/>
                            <a:t>Le robot dévie à droite</a:t>
                          </a:r>
                        </a:p>
                      </a:txBody>
                      <a:tcPr marL="89160" marR="89160" marT="44580" marB="44580" anchor="ctr"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89160" marR="89160" marT="44580" marB="44580" anchor="ctr">
                        <a:blipFill>
                          <a:blip r:embed="rId2"/>
                          <a:stretch>
                            <a:fillRect l="-100645" t="-200000" r="-402581" b="-1006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89160" marR="89160" marT="44580" marB="44580" anchor="ctr">
                        <a:blipFill>
                          <a:blip r:embed="rId2"/>
                          <a:stretch>
                            <a:fillRect l="-200000" t="-200000" r="-301286" b="-1006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89160" marR="89160" marT="44580" marB="44580" anchor="ctr">
                        <a:blipFill>
                          <a:blip r:embed="rId2"/>
                          <a:stretch>
                            <a:fillRect l="-300000" t="-200000" r="-201286" b="-1006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89160" marR="89160" marT="44580" marB="44580" anchor="ctr">
                        <a:blipFill>
                          <a:blip r:embed="rId2"/>
                          <a:stretch>
                            <a:fillRect l="-401290" t="-200000" r="-101935" b="-1006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800" dirty="0"/>
                            <a:t>Tourne à gauche</a:t>
                          </a:r>
                        </a:p>
                      </a:txBody>
                      <a:tcPr marL="89160" marR="89160" marT="44580" marB="44580" anchor="ctr"/>
                    </a:tc>
                    <a:extLst>
                      <a:ext uri="{0D108BD9-81ED-4DB2-BD59-A6C34878D82A}">
                        <a16:rowId xmlns:a16="http://schemas.microsoft.com/office/drawing/2014/main" val="3043456119"/>
                      </a:ext>
                    </a:extLst>
                  </a:tr>
                  <a:tr h="9900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800" dirty="0"/>
                            <a:t>Le robot dévie à gauche</a:t>
                          </a:r>
                        </a:p>
                      </a:txBody>
                      <a:tcPr marL="89160" marR="89160" marT="44580" marB="44580" anchor="ctr"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89160" marR="89160" marT="44580" marB="44580" anchor="ctr">
                        <a:blipFill>
                          <a:blip r:embed="rId2"/>
                          <a:stretch>
                            <a:fillRect l="-100645" t="-301852" r="-402581" b="-12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89160" marR="89160" marT="44580" marB="44580" anchor="ctr">
                        <a:blipFill>
                          <a:blip r:embed="rId2"/>
                          <a:stretch>
                            <a:fillRect l="-200000" t="-301852" r="-301286" b="-12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89160" marR="89160" marT="44580" marB="44580" anchor="ctr">
                        <a:blipFill>
                          <a:blip r:embed="rId2"/>
                          <a:stretch>
                            <a:fillRect l="-300000" t="-301852" r="-201286" b="-12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89160" marR="89160" marT="44580" marB="44580" anchor="ctr">
                        <a:blipFill>
                          <a:blip r:embed="rId2"/>
                          <a:stretch>
                            <a:fillRect l="-401290" t="-301852" r="-101935" b="-12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800" dirty="0"/>
                            <a:t>Tourne à droite</a:t>
                          </a:r>
                        </a:p>
                      </a:txBody>
                      <a:tcPr marL="89160" marR="89160" marT="44580" marB="44580" anchor="ctr"/>
                    </a:tc>
                    <a:extLst>
                      <a:ext uri="{0D108BD9-81ED-4DB2-BD59-A6C34878D82A}">
                        <a16:rowId xmlns:a16="http://schemas.microsoft.com/office/drawing/2014/main" val="1036606131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2" name="Groupe 1">
            <a:extLst>
              <a:ext uri="{FF2B5EF4-FFF2-40B4-BE49-F238E27FC236}">
                <a16:creationId xmlns:a16="http://schemas.microsoft.com/office/drawing/2014/main" id="{343691CF-00F3-711F-310E-DAF7BCDFC55F}"/>
              </a:ext>
            </a:extLst>
          </p:cNvPr>
          <p:cNvGrpSpPr/>
          <p:nvPr/>
        </p:nvGrpSpPr>
        <p:grpSpPr>
          <a:xfrm>
            <a:off x="7167716" y="73510"/>
            <a:ext cx="4950452" cy="958420"/>
            <a:chOff x="7167716" y="228780"/>
            <a:chExt cx="4950452" cy="958420"/>
          </a:xfrm>
        </p:grpSpPr>
        <p:grpSp>
          <p:nvGrpSpPr>
            <p:cNvPr id="4" name="Group 5">
              <a:extLst>
                <a:ext uri="{FF2B5EF4-FFF2-40B4-BE49-F238E27FC236}">
                  <a16:creationId xmlns:a16="http://schemas.microsoft.com/office/drawing/2014/main" id="{63B34375-5B37-FA9B-239E-B330AE87EF72}"/>
                </a:ext>
              </a:extLst>
            </p:cNvPr>
            <p:cNvGrpSpPr/>
            <p:nvPr/>
          </p:nvGrpSpPr>
          <p:grpSpPr>
            <a:xfrm>
              <a:off x="8449151" y="228780"/>
              <a:ext cx="3669017" cy="958420"/>
              <a:chOff x="8449151" y="228780"/>
              <a:chExt cx="3669017" cy="958420"/>
            </a:xfrm>
          </p:grpSpPr>
          <p:pic>
            <p:nvPicPr>
              <p:cNvPr id="6" name="Image 5">
                <a:extLst>
                  <a:ext uri="{FF2B5EF4-FFF2-40B4-BE49-F238E27FC236}">
                    <a16:creationId xmlns:a16="http://schemas.microsoft.com/office/drawing/2014/main" id="{32CEFFFF-951D-826B-E347-BC118FEEC24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49151" y="287200"/>
                <a:ext cx="1835615" cy="900000"/>
              </a:xfrm>
              <a:prstGeom prst="rect">
                <a:avLst/>
              </a:prstGeom>
            </p:spPr>
          </p:pic>
          <p:pic>
            <p:nvPicPr>
              <p:cNvPr id="7" name="Picture 2" descr="RÃ©sultat de recherche d'images pour &quot;logo val d'oise&quot;">
                <a:extLst>
                  <a:ext uri="{FF2B5EF4-FFF2-40B4-BE49-F238E27FC236}">
                    <a16:creationId xmlns:a16="http://schemas.microsoft.com/office/drawing/2014/main" id="{3B4132EF-34E5-793B-61A9-07AA540A592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04373" y="228780"/>
                <a:ext cx="1613795" cy="9014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5" name="Picture 2" descr="Académie de Versailles (éducation) — Wikipédia">
              <a:extLst>
                <a:ext uri="{FF2B5EF4-FFF2-40B4-BE49-F238E27FC236}">
                  <a16:creationId xmlns:a16="http://schemas.microsoft.com/office/drawing/2014/main" id="{14FB0224-B253-9ADD-97C7-445928D99B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7716" y="277127"/>
              <a:ext cx="1148507" cy="9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ZoneTexte 10">
            <a:extLst>
              <a:ext uri="{FF2B5EF4-FFF2-40B4-BE49-F238E27FC236}">
                <a16:creationId xmlns:a16="http://schemas.microsoft.com/office/drawing/2014/main" id="{7E3A5D6A-C3DD-B640-935D-ADCFF573F3C1}"/>
              </a:ext>
            </a:extLst>
          </p:cNvPr>
          <p:cNvSpPr txBox="1"/>
          <p:nvPr/>
        </p:nvSpPr>
        <p:spPr>
          <a:xfrm>
            <a:off x="379562" y="5877143"/>
            <a:ext cx="10816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/>
              <a:t>Remarque</a:t>
            </a:r>
            <a:r>
              <a:rPr lang="fr-FR" dirty="0"/>
              <a:t> : Le coefficient 0,6 vient atténuer l’impact du capteur quad RGB.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7B3D58B0-B9A5-26EF-D552-CA4112F855E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6452" y="1208123"/>
            <a:ext cx="11613600" cy="635119"/>
          </a:xfrm>
          <a:prstGeom prst="rect">
            <a:avLst/>
          </a:prstGeom>
        </p:spPr>
      </p:pic>
      <p:sp>
        <p:nvSpPr>
          <p:cNvPr id="12" name="Titre 1">
            <a:extLst>
              <a:ext uri="{FF2B5EF4-FFF2-40B4-BE49-F238E27FC236}">
                <a16:creationId xmlns:a16="http://schemas.microsoft.com/office/drawing/2014/main" id="{3AAD746E-8AB0-967F-EA4B-48E4C9391545}"/>
              </a:ext>
            </a:extLst>
          </p:cNvPr>
          <p:cNvSpPr txBox="1">
            <a:spLocks/>
          </p:cNvSpPr>
          <p:nvPr/>
        </p:nvSpPr>
        <p:spPr>
          <a:xfrm>
            <a:off x="194706" y="-167863"/>
            <a:ext cx="5878935" cy="10435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fr-FR" sz="4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Suiveur de ligne</a:t>
            </a:r>
            <a:endParaRPr lang="en-US" sz="4000" u="sng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570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343691CF-00F3-711F-310E-DAF7BCDFC55F}"/>
              </a:ext>
            </a:extLst>
          </p:cNvPr>
          <p:cNvGrpSpPr/>
          <p:nvPr/>
        </p:nvGrpSpPr>
        <p:grpSpPr>
          <a:xfrm>
            <a:off x="7167716" y="73510"/>
            <a:ext cx="4950452" cy="958420"/>
            <a:chOff x="7167716" y="228780"/>
            <a:chExt cx="4950452" cy="958420"/>
          </a:xfrm>
        </p:grpSpPr>
        <p:grpSp>
          <p:nvGrpSpPr>
            <p:cNvPr id="4" name="Group 5">
              <a:extLst>
                <a:ext uri="{FF2B5EF4-FFF2-40B4-BE49-F238E27FC236}">
                  <a16:creationId xmlns:a16="http://schemas.microsoft.com/office/drawing/2014/main" id="{63B34375-5B37-FA9B-239E-B330AE87EF72}"/>
                </a:ext>
              </a:extLst>
            </p:cNvPr>
            <p:cNvGrpSpPr/>
            <p:nvPr/>
          </p:nvGrpSpPr>
          <p:grpSpPr>
            <a:xfrm>
              <a:off x="8449151" y="228780"/>
              <a:ext cx="3669017" cy="958420"/>
              <a:chOff x="8449151" y="228780"/>
              <a:chExt cx="3669017" cy="958420"/>
            </a:xfrm>
          </p:grpSpPr>
          <p:pic>
            <p:nvPicPr>
              <p:cNvPr id="6" name="Image 5">
                <a:extLst>
                  <a:ext uri="{FF2B5EF4-FFF2-40B4-BE49-F238E27FC236}">
                    <a16:creationId xmlns:a16="http://schemas.microsoft.com/office/drawing/2014/main" id="{32CEFFFF-951D-826B-E347-BC118FEEC24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49151" y="287200"/>
                <a:ext cx="1835615" cy="900000"/>
              </a:xfrm>
              <a:prstGeom prst="rect">
                <a:avLst/>
              </a:prstGeom>
            </p:spPr>
          </p:pic>
          <p:pic>
            <p:nvPicPr>
              <p:cNvPr id="7" name="Picture 2" descr="RÃ©sultat de recherche d'images pour &quot;logo val d'oise&quot;">
                <a:extLst>
                  <a:ext uri="{FF2B5EF4-FFF2-40B4-BE49-F238E27FC236}">
                    <a16:creationId xmlns:a16="http://schemas.microsoft.com/office/drawing/2014/main" id="{3B4132EF-34E5-793B-61A9-07AA540A592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04373" y="228780"/>
                <a:ext cx="1613795" cy="9014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5" name="Picture 2" descr="Académie de Versailles (éducation) — Wikipédia">
              <a:extLst>
                <a:ext uri="{FF2B5EF4-FFF2-40B4-BE49-F238E27FC236}">
                  <a16:creationId xmlns:a16="http://schemas.microsoft.com/office/drawing/2014/main" id="{14FB0224-B253-9ADD-97C7-445928D99B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7716" y="277127"/>
              <a:ext cx="1148507" cy="9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" name="Image 9">
            <a:extLst>
              <a:ext uri="{FF2B5EF4-FFF2-40B4-BE49-F238E27FC236}">
                <a16:creationId xmlns:a16="http://schemas.microsoft.com/office/drawing/2014/main" id="{80346B07-5061-2141-4C02-BA64CC410E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544" y="2962210"/>
            <a:ext cx="11002911" cy="933580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F6E0A8F1-80E1-6AAF-698A-C206A6A46EBD}"/>
              </a:ext>
            </a:extLst>
          </p:cNvPr>
          <p:cNvSpPr txBox="1"/>
          <p:nvPr/>
        </p:nvSpPr>
        <p:spPr>
          <a:xfrm>
            <a:off x="594544" y="4804913"/>
            <a:ext cx="7932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u="sng" dirty="0"/>
              <a:t>Remarque</a:t>
            </a:r>
            <a:r>
              <a:rPr lang="fr-FR" dirty="0"/>
              <a:t> : On utilise une boucle pour toujours vérifier l’état du capteur quad RGB.</a:t>
            </a:r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3BAFAADE-7503-E510-B424-50B6AD7E7E55}"/>
              </a:ext>
            </a:extLst>
          </p:cNvPr>
          <p:cNvSpPr txBox="1">
            <a:spLocks/>
          </p:cNvSpPr>
          <p:nvPr/>
        </p:nvSpPr>
        <p:spPr>
          <a:xfrm>
            <a:off x="194706" y="-167863"/>
            <a:ext cx="5878935" cy="10435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fr-FR" sz="4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Suiveur de ligne</a:t>
            </a:r>
            <a:endParaRPr lang="en-US" sz="4000" u="sng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160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343691CF-00F3-711F-310E-DAF7BCDFC55F}"/>
              </a:ext>
            </a:extLst>
          </p:cNvPr>
          <p:cNvGrpSpPr/>
          <p:nvPr/>
        </p:nvGrpSpPr>
        <p:grpSpPr>
          <a:xfrm>
            <a:off x="7167716" y="73510"/>
            <a:ext cx="4950452" cy="958420"/>
            <a:chOff x="7167716" y="228780"/>
            <a:chExt cx="4950452" cy="958420"/>
          </a:xfrm>
        </p:grpSpPr>
        <p:grpSp>
          <p:nvGrpSpPr>
            <p:cNvPr id="4" name="Group 5">
              <a:extLst>
                <a:ext uri="{FF2B5EF4-FFF2-40B4-BE49-F238E27FC236}">
                  <a16:creationId xmlns:a16="http://schemas.microsoft.com/office/drawing/2014/main" id="{63B34375-5B37-FA9B-239E-B330AE87EF72}"/>
                </a:ext>
              </a:extLst>
            </p:cNvPr>
            <p:cNvGrpSpPr/>
            <p:nvPr/>
          </p:nvGrpSpPr>
          <p:grpSpPr>
            <a:xfrm>
              <a:off x="8449151" y="228780"/>
              <a:ext cx="3669017" cy="958420"/>
              <a:chOff x="8449151" y="228780"/>
              <a:chExt cx="3669017" cy="958420"/>
            </a:xfrm>
          </p:grpSpPr>
          <p:pic>
            <p:nvPicPr>
              <p:cNvPr id="6" name="Image 5">
                <a:extLst>
                  <a:ext uri="{FF2B5EF4-FFF2-40B4-BE49-F238E27FC236}">
                    <a16:creationId xmlns:a16="http://schemas.microsoft.com/office/drawing/2014/main" id="{32CEFFFF-951D-826B-E347-BC118FEEC24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49151" y="287200"/>
                <a:ext cx="1835615" cy="900000"/>
              </a:xfrm>
              <a:prstGeom prst="rect">
                <a:avLst/>
              </a:prstGeom>
            </p:spPr>
          </p:pic>
          <p:pic>
            <p:nvPicPr>
              <p:cNvPr id="7" name="Picture 2" descr="RÃ©sultat de recherche d'images pour &quot;logo val d'oise&quot;">
                <a:extLst>
                  <a:ext uri="{FF2B5EF4-FFF2-40B4-BE49-F238E27FC236}">
                    <a16:creationId xmlns:a16="http://schemas.microsoft.com/office/drawing/2014/main" id="{3B4132EF-34E5-793B-61A9-07AA540A592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04373" y="228780"/>
                <a:ext cx="1613795" cy="9014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5" name="Picture 2" descr="Académie de Versailles (éducation) — Wikipédia">
              <a:extLst>
                <a:ext uri="{FF2B5EF4-FFF2-40B4-BE49-F238E27FC236}">
                  <a16:creationId xmlns:a16="http://schemas.microsoft.com/office/drawing/2014/main" id="{14FB0224-B253-9ADD-97C7-445928D99B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7716" y="277127"/>
              <a:ext cx="1148507" cy="9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ZoneTexte 11">
            <a:extLst>
              <a:ext uri="{FF2B5EF4-FFF2-40B4-BE49-F238E27FC236}">
                <a16:creationId xmlns:a16="http://schemas.microsoft.com/office/drawing/2014/main" id="{F6E0A8F1-80E1-6AAF-698A-C206A6A46EBD}"/>
              </a:ext>
            </a:extLst>
          </p:cNvPr>
          <p:cNvSpPr txBox="1"/>
          <p:nvPr/>
        </p:nvSpPr>
        <p:spPr>
          <a:xfrm>
            <a:off x="632650" y="4477110"/>
            <a:ext cx="5588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u="sng" dirty="0"/>
              <a:t>Remarque</a:t>
            </a:r>
            <a:r>
              <a:rPr lang="fr-FR" dirty="0"/>
              <a:t> : On ne met pas de boucle dans le « définir » ! 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984CE3CC-59CF-3231-462A-3363192D88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650" y="1820853"/>
            <a:ext cx="10926700" cy="2314898"/>
          </a:xfrm>
          <a:prstGeom prst="rect">
            <a:avLst/>
          </a:prstGeom>
        </p:spPr>
      </p:pic>
      <p:sp>
        <p:nvSpPr>
          <p:cNvPr id="11" name="Titre 1">
            <a:extLst>
              <a:ext uri="{FF2B5EF4-FFF2-40B4-BE49-F238E27FC236}">
                <a16:creationId xmlns:a16="http://schemas.microsoft.com/office/drawing/2014/main" id="{D97CE824-E5CC-3201-BB74-2E2AF84D42A4}"/>
              </a:ext>
            </a:extLst>
          </p:cNvPr>
          <p:cNvSpPr txBox="1">
            <a:spLocks/>
          </p:cNvSpPr>
          <p:nvPr/>
        </p:nvSpPr>
        <p:spPr>
          <a:xfrm>
            <a:off x="194706" y="-167863"/>
            <a:ext cx="5878935" cy="10435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fr-FR" sz="4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Suiveur de ligne</a:t>
            </a:r>
            <a:endParaRPr lang="en-US" sz="4000" u="sng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4D24CC18-21C9-441C-0C1F-5D9ABD36C684}"/>
              </a:ext>
            </a:extLst>
          </p:cNvPr>
          <p:cNvSpPr txBox="1"/>
          <p:nvPr/>
        </p:nvSpPr>
        <p:spPr>
          <a:xfrm>
            <a:off x="632650" y="1314423"/>
            <a:ext cx="7709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u="sng" dirty="0"/>
              <a:t>Astuce</a:t>
            </a:r>
            <a:r>
              <a:rPr lang="fr-FR" dirty="0"/>
              <a:t> : On utilise un « bloc » pour le suiveur de ligne afin de gagner du temps. </a:t>
            </a:r>
          </a:p>
        </p:txBody>
      </p:sp>
    </p:spTree>
    <p:extLst>
      <p:ext uri="{BB962C8B-B14F-4D97-AF65-F5344CB8AC3E}">
        <p14:creationId xmlns:p14="http://schemas.microsoft.com/office/powerpoint/2010/main" val="47029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11FAE35-D882-4808-BC79-41E636B7A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fr-FR" dirty="0"/>
              <a:t>Atelier 2 - Suite</a:t>
            </a:r>
            <a:br>
              <a:rPr lang="fr-FR" dirty="0"/>
            </a:br>
            <a:r>
              <a:rPr lang="fr-FR" dirty="0"/>
              <a:t>Suiveur de ligne</a:t>
            </a:r>
          </a:p>
        </p:txBody>
      </p:sp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FB5EA03B-4A14-4367-8014-8E835B6E384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3630272"/>
              </p:ext>
            </p:extLst>
          </p:nvPr>
        </p:nvGraphicFramePr>
        <p:xfrm>
          <a:off x="1207699" y="1845734"/>
          <a:ext cx="9947982" cy="3977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3" name="Groupe 2">
            <a:extLst>
              <a:ext uri="{FF2B5EF4-FFF2-40B4-BE49-F238E27FC236}">
                <a16:creationId xmlns:a16="http://schemas.microsoft.com/office/drawing/2014/main" id="{DA4B9638-ADE4-7E0D-F0E9-24159EDC8B65}"/>
              </a:ext>
            </a:extLst>
          </p:cNvPr>
          <p:cNvGrpSpPr/>
          <p:nvPr/>
        </p:nvGrpSpPr>
        <p:grpSpPr>
          <a:xfrm>
            <a:off x="7167716" y="73510"/>
            <a:ext cx="4950452" cy="958420"/>
            <a:chOff x="7167716" y="228780"/>
            <a:chExt cx="4950452" cy="958420"/>
          </a:xfrm>
        </p:grpSpPr>
        <p:grpSp>
          <p:nvGrpSpPr>
            <p:cNvPr id="4" name="Group 5">
              <a:extLst>
                <a:ext uri="{FF2B5EF4-FFF2-40B4-BE49-F238E27FC236}">
                  <a16:creationId xmlns:a16="http://schemas.microsoft.com/office/drawing/2014/main" id="{8009A1F0-D413-5E7B-1381-FB8F8CBAEDCD}"/>
                </a:ext>
              </a:extLst>
            </p:cNvPr>
            <p:cNvGrpSpPr/>
            <p:nvPr/>
          </p:nvGrpSpPr>
          <p:grpSpPr>
            <a:xfrm>
              <a:off x="8449151" y="228780"/>
              <a:ext cx="3669017" cy="958420"/>
              <a:chOff x="8449151" y="228780"/>
              <a:chExt cx="3669017" cy="958420"/>
            </a:xfrm>
          </p:grpSpPr>
          <p:pic>
            <p:nvPicPr>
              <p:cNvPr id="7" name="Image 6">
                <a:extLst>
                  <a:ext uri="{FF2B5EF4-FFF2-40B4-BE49-F238E27FC236}">
                    <a16:creationId xmlns:a16="http://schemas.microsoft.com/office/drawing/2014/main" id="{25E9ED59-2CF9-E1D0-0557-2E3026F1B21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49151" y="287200"/>
                <a:ext cx="1835615" cy="900000"/>
              </a:xfrm>
              <a:prstGeom prst="rect">
                <a:avLst/>
              </a:prstGeom>
            </p:spPr>
          </p:pic>
          <p:pic>
            <p:nvPicPr>
              <p:cNvPr id="8" name="Picture 2" descr="RÃ©sultat de recherche d'images pour &quot;logo val d'oise&quot;">
                <a:extLst>
                  <a:ext uri="{FF2B5EF4-FFF2-40B4-BE49-F238E27FC236}">
                    <a16:creationId xmlns:a16="http://schemas.microsoft.com/office/drawing/2014/main" id="{DF293DAE-BC35-D462-372F-0BFC8452782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04373" y="228780"/>
                <a:ext cx="1613795" cy="9014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6" name="Picture 2" descr="Académie de Versailles (éducation) — Wikipédia">
              <a:extLst>
                <a:ext uri="{FF2B5EF4-FFF2-40B4-BE49-F238E27FC236}">
                  <a16:creationId xmlns:a16="http://schemas.microsoft.com/office/drawing/2014/main" id="{9403578C-6D03-5EEA-7BED-5C489901BD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7716" y="277127"/>
              <a:ext cx="1148507" cy="9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4735619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52C1691-C144-85B4-2B8F-188B9FAF70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B2B8762-61F0-4F1B-9364-D633EE9D6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97675C8-1328-460C-9EBF-6B446B67EA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14EE78B-AF71-4195-A01B-F1165D923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2AD83CFE-1CA3-4832-A4B9-C48CD1347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045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71D7547A-32BD-87BB-79B4-7A78597073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080" y="97882"/>
            <a:ext cx="4872302" cy="4872302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BC98641C-7F74-435D-996F-A4387A3C3C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36D243C-EF2A-0DA4-818F-B23758E97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227" y="5487944"/>
            <a:ext cx="10058400" cy="822960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3600" b="1" dirty="0">
                <a:solidFill>
                  <a:srgbClr val="FFFFFF"/>
                </a:solidFill>
                <a:latin typeface="+mn-lt"/>
              </a:rPr>
              <a:t>Atelier 3</a:t>
            </a:r>
            <a:br>
              <a:rPr lang="en-US" sz="3600" dirty="0">
                <a:solidFill>
                  <a:srgbClr val="FFFFFF"/>
                </a:solidFill>
              </a:rPr>
            </a:br>
            <a:r>
              <a:rPr lang="en-US" sz="3600" dirty="0">
                <a:solidFill>
                  <a:srgbClr val="FFFFFF"/>
                </a:solidFill>
                <a:latin typeface="+mn-lt"/>
              </a:rPr>
              <a:t>Les variables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530C0F6-C8DF-4539-B30C-8105DB618C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63996" y="886968"/>
            <a:ext cx="64008" cy="31089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AE51241-AA8B-4B82-9C59-6738DB8567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4906176"/>
            <a:ext cx="12188952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6D3BD73C-55C1-28B8-8E6C-55E7C7C15ADD}"/>
              </a:ext>
            </a:extLst>
          </p:cNvPr>
          <p:cNvGrpSpPr/>
          <p:nvPr/>
        </p:nvGrpSpPr>
        <p:grpSpPr>
          <a:xfrm>
            <a:off x="635457" y="1944697"/>
            <a:ext cx="5131653" cy="993501"/>
            <a:chOff x="7167716" y="228780"/>
            <a:chExt cx="4950452" cy="958420"/>
          </a:xfrm>
        </p:grpSpPr>
        <p:grpSp>
          <p:nvGrpSpPr>
            <p:cNvPr id="5" name="Group 5">
              <a:extLst>
                <a:ext uri="{FF2B5EF4-FFF2-40B4-BE49-F238E27FC236}">
                  <a16:creationId xmlns:a16="http://schemas.microsoft.com/office/drawing/2014/main" id="{CE364C49-CCB6-1492-8635-16A1E7D10D12}"/>
                </a:ext>
              </a:extLst>
            </p:cNvPr>
            <p:cNvGrpSpPr/>
            <p:nvPr/>
          </p:nvGrpSpPr>
          <p:grpSpPr>
            <a:xfrm>
              <a:off x="8449151" y="228780"/>
              <a:ext cx="3669017" cy="958420"/>
              <a:chOff x="8449151" y="228780"/>
              <a:chExt cx="3669017" cy="958420"/>
            </a:xfrm>
          </p:grpSpPr>
          <p:pic>
            <p:nvPicPr>
              <p:cNvPr id="7" name="Image 6">
                <a:extLst>
                  <a:ext uri="{FF2B5EF4-FFF2-40B4-BE49-F238E27FC236}">
                    <a16:creationId xmlns:a16="http://schemas.microsoft.com/office/drawing/2014/main" id="{005D9647-00EC-B0B6-905B-BFB8F9DC21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49151" y="287200"/>
                <a:ext cx="1835615" cy="900000"/>
              </a:xfrm>
              <a:prstGeom prst="rect">
                <a:avLst/>
              </a:prstGeom>
            </p:spPr>
          </p:pic>
          <p:pic>
            <p:nvPicPr>
              <p:cNvPr id="8" name="Picture 2" descr="RÃ©sultat de recherche d'images pour &quot;logo val d'oise&quot;">
                <a:extLst>
                  <a:ext uri="{FF2B5EF4-FFF2-40B4-BE49-F238E27FC236}">
                    <a16:creationId xmlns:a16="http://schemas.microsoft.com/office/drawing/2014/main" id="{AF0573DB-FE3A-088C-5F76-8E3426C259A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04373" y="228780"/>
                <a:ext cx="1613795" cy="9014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6" name="Picture 2" descr="Académie de Versailles (éducation) — Wikipédia">
              <a:extLst>
                <a:ext uri="{FF2B5EF4-FFF2-40B4-BE49-F238E27FC236}">
                  <a16:creationId xmlns:a16="http://schemas.microsoft.com/office/drawing/2014/main" id="{D48B3C9F-9A6C-854E-4304-374147525C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7716" y="277127"/>
              <a:ext cx="1148507" cy="9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212842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>
            <a:extLst>
              <a:ext uri="{FF2B5EF4-FFF2-40B4-BE49-F238E27FC236}">
                <a16:creationId xmlns:a16="http://schemas.microsoft.com/office/drawing/2014/main" id="{728699A7-C3C2-4BEF-9258-9871122AAA7B}"/>
              </a:ext>
            </a:extLst>
          </p:cNvPr>
          <p:cNvSpPr txBox="1">
            <a:spLocks/>
          </p:cNvSpPr>
          <p:nvPr/>
        </p:nvSpPr>
        <p:spPr>
          <a:xfrm>
            <a:off x="202122" y="0"/>
            <a:ext cx="6095999" cy="108671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Les variables</a:t>
            </a:r>
          </a:p>
        </p:txBody>
      </p:sp>
      <p:pic>
        <p:nvPicPr>
          <p:cNvPr id="12" name="Picture 2" descr="Résultat de recherche d'images pour &quot;variable boite&quot;">
            <a:extLst>
              <a:ext uri="{FF2B5EF4-FFF2-40B4-BE49-F238E27FC236}">
                <a16:creationId xmlns:a16="http://schemas.microsoft.com/office/drawing/2014/main" id="{CC4F47B6-B092-4172-8464-89F782E838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375" t="1494" r="-10222" b="1807"/>
          <a:stretch/>
        </p:blipFill>
        <p:spPr bwMode="auto">
          <a:xfrm>
            <a:off x="941043" y="2050919"/>
            <a:ext cx="9941320" cy="3280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e 1">
            <a:extLst>
              <a:ext uri="{FF2B5EF4-FFF2-40B4-BE49-F238E27FC236}">
                <a16:creationId xmlns:a16="http://schemas.microsoft.com/office/drawing/2014/main" id="{DF031C23-D725-45E3-6B12-BEC84DAE9600}"/>
              </a:ext>
            </a:extLst>
          </p:cNvPr>
          <p:cNvGrpSpPr/>
          <p:nvPr/>
        </p:nvGrpSpPr>
        <p:grpSpPr>
          <a:xfrm>
            <a:off x="7167716" y="73510"/>
            <a:ext cx="4950452" cy="958420"/>
            <a:chOff x="7167716" y="228780"/>
            <a:chExt cx="4950452" cy="958420"/>
          </a:xfrm>
        </p:grpSpPr>
        <p:grpSp>
          <p:nvGrpSpPr>
            <p:cNvPr id="3" name="Group 5">
              <a:extLst>
                <a:ext uri="{FF2B5EF4-FFF2-40B4-BE49-F238E27FC236}">
                  <a16:creationId xmlns:a16="http://schemas.microsoft.com/office/drawing/2014/main" id="{13CA65D9-3210-7E5B-FBEB-BCF5F0ABCDA3}"/>
                </a:ext>
              </a:extLst>
            </p:cNvPr>
            <p:cNvGrpSpPr/>
            <p:nvPr/>
          </p:nvGrpSpPr>
          <p:grpSpPr>
            <a:xfrm>
              <a:off x="8449151" y="228780"/>
              <a:ext cx="3669017" cy="958420"/>
              <a:chOff x="8449151" y="228780"/>
              <a:chExt cx="3669017" cy="958420"/>
            </a:xfrm>
          </p:grpSpPr>
          <p:pic>
            <p:nvPicPr>
              <p:cNvPr id="5" name="Image 4">
                <a:extLst>
                  <a:ext uri="{FF2B5EF4-FFF2-40B4-BE49-F238E27FC236}">
                    <a16:creationId xmlns:a16="http://schemas.microsoft.com/office/drawing/2014/main" id="{99482ABB-42BF-9268-D5E6-E3D0606B9B7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49151" y="287200"/>
                <a:ext cx="1835615" cy="900000"/>
              </a:xfrm>
              <a:prstGeom prst="rect">
                <a:avLst/>
              </a:prstGeom>
            </p:spPr>
          </p:pic>
          <p:pic>
            <p:nvPicPr>
              <p:cNvPr id="6" name="Picture 2" descr="RÃ©sultat de recherche d'images pour &quot;logo val d'oise&quot;">
                <a:extLst>
                  <a:ext uri="{FF2B5EF4-FFF2-40B4-BE49-F238E27FC236}">
                    <a16:creationId xmlns:a16="http://schemas.microsoft.com/office/drawing/2014/main" id="{E1DCF702-A7F5-C164-9EA6-C5A294C7ECF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04373" y="228780"/>
                <a:ext cx="1613795" cy="9014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4" name="Picture 2" descr="Académie de Versailles (éducation) — Wikipédia">
              <a:extLst>
                <a:ext uri="{FF2B5EF4-FFF2-40B4-BE49-F238E27FC236}">
                  <a16:creationId xmlns:a16="http://schemas.microsoft.com/office/drawing/2014/main" id="{C431EEB5-53AE-EC08-AB18-E8D4810995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7716" y="277127"/>
              <a:ext cx="1148507" cy="9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6955585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>
            <a:extLst>
              <a:ext uri="{FF2B5EF4-FFF2-40B4-BE49-F238E27FC236}">
                <a16:creationId xmlns:a16="http://schemas.microsoft.com/office/drawing/2014/main" id="{728699A7-C3C2-4BEF-9258-9871122AAA7B}"/>
              </a:ext>
            </a:extLst>
          </p:cNvPr>
          <p:cNvSpPr txBox="1">
            <a:spLocks/>
          </p:cNvSpPr>
          <p:nvPr/>
        </p:nvSpPr>
        <p:spPr>
          <a:xfrm>
            <a:off x="5915025" y="2475633"/>
            <a:ext cx="6095999" cy="108671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Les variables</a:t>
            </a:r>
          </a:p>
          <a:p>
            <a:r>
              <a:rPr lang="fr-FR" sz="6000" dirty="0"/>
              <a:t>Les briques de programmation</a:t>
            </a:r>
            <a:endParaRPr lang="en-US" sz="6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821231D-C293-4A88-D7D4-25CC0E7FA94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777"/>
          <a:stretch/>
        </p:blipFill>
        <p:spPr>
          <a:xfrm>
            <a:off x="1339371" y="21456"/>
            <a:ext cx="2615822" cy="628335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061156" y="700963"/>
            <a:ext cx="1806169" cy="111944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4F8DF793-A33E-854B-2692-0539852A900B}"/>
              </a:ext>
            </a:extLst>
          </p:cNvPr>
          <p:cNvGrpSpPr/>
          <p:nvPr/>
        </p:nvGrpSpPr>
        <p:grpSpPr>
          <a:xfrm>
            <a:off x="7167716" y="73510"/>
            <a:ext cx="4950452" cy="958420"/>
            <a:chOff x="7167716" y="228780"/>
            <a:chExt cx="4950452" cy="958420"/>
          </a:xfrm>
        </p:grpSpPr>
        <p:grpSp>
          <p:nvGrpSpPr>
            <p:cNvPr id="4" name="Group 5">
              <a:extLst>
                <a:ext uri="{FF2B5EF4-FFF2-40B4-BE49-F238E27FC236}">
                  <a16:creationId xmlns:a16="http://schemas.microsoft.com/office/drawing/2014/main" id="{91302A66-A6B9-348B-376D-E9988D6407D0}"/>
                </a:ext>
              </a:extLst>
            </p:cNvPr>
            <p:cNvGrpSpPr/>
            <p:nvPr/>
          </p:nvGrpSpPr>
          <p:grpSpPr>
            <a:xfrm>
              <a:off x="8449151" y="228780"/>
              <a:ext cx="3669017" cy="958420"/>
              <a:chOff x="8449151" y="228780"/>
              <a:chExt cx="3669017" cy="958420"/>
            </a:xfrm>
          </p:grpSpPr>
          <p:pic>
            <p:nvPicPr>
              <p:cNvPr id="12" name="Image 11">
                <a:extLst>
                  <a:ext uri="{FF2B5EF4-FFF2-40B4-BE49-F238E27FC236}">
                    <a16:creationId xmlns:a16="http://schemas.microsoft.com/office/drawing/2014/main" id="{9231F0D7-2B40-B583-01E6-C762E9D156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49151" y="287200"/>
                <a:ext cx="1835615" cy="900000"/>
              </a:xfrm>
              <a:prstGeom prst="rect">
                <a:avLst/>
              </a:prstGeom>
            </p:spPr>
          </p:pic>
          <p:pic>
            <p:nvPicPr>
              <p:cNvPr id="13" name="Picture 2" descr="RÃ©sultat de recherche d'images pour &quot;logo val d'oise&quot;">
                <a:extLst>
                  <a:ext uri="{FF2B5EF4-FFF2-40B4-BE49-F238E27FC236}">
                    <a16:creationId xmlns:a16="http://schemas.microsoft.com/office/drawing/2014/main" id="{BD482CB5-AA96-7D1E-D800-F13FCBA8D66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04373" y="228780"/>
                <a:ext cx="1613795" cy="9014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6" name="Picture 2" descr="Académie de Versailles (éducation) — Wikipédia">
              <a:extLst>
                <a:ext uri="{FF2B5EF4-FFF2-40B4-BE49-F238E27FC236}">
                  <a16:creationId xmlns:a16="http://schemas.microsoft.com/office/drawing/2014/main" id="{F082DACA-43E0-B3F0-947C-B36F5AD682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7716" y="277127"/>
              <a:ext cx="1148507" cy="9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3784830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>
            <a:extLst>
              <a:ext uri="{FF2B5EF4-FFF2-40B4-BE49-F238E27FC236}">
                <a16:creationId xmlns:a16="http://schemas.microsoft.com/office/drawing/2014/main" id="{728699A7-C3C2-4BEF-9258-9871122AAA7B}"/>
              </a:ext>
            </a:extLst>
          </p:cNvPr>
          <p:cNvSpPr txBox="1">
            <a:spLocks/>
          </p:cNvSpPr>
          <p:nvPr/>
        </p:nvSpPr>
        <p:spPr>
          <a:xfrm>
            <a:off x="5915025" y="2475633"/>
            <a:ext cx="6095999" cy="108671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Les variables</a:t>
            </a:r>
          </a:p>
          <a:p>
            <a:r>
              <a:rPr lang="fr-FR" sz="6000" dirty="0"/>
              <a:t>Les briques de programmation</a:t>
            </a:r>
            <a:endParaRPr lang="en-US" sz="6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CDD92E6-317D-3B0F-188D-7D594813D13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777"/>
          <a:stretch/>
        </p:blipFill>
        <p:spPr>
          <a:xfrm>
            <a:off x="1339371" y="21456"/>
            <a:ext cx="2615822" cy="628335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7C7CDDE-E2AB-82EF-5C69-458428EA499D}"/>
              </a:ext>
            </a:extLst>
          </p:cNvPr>
          <p:cNvSpPr/>
          <p:nvPr/>
        </p:nvSpPr>
        <p:spPr>
          <a:xfrm>
            <a:off x="2061156" y="998290"/>
            <a:ext cx="1806169" cy="385893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B2CD1022-D355-98EB-1C8C-DF5D26C9A29A}"/>
              </a:ext>
            </a:extLst>
          </p:cNvPr>
          <p:cNvGrpSpPr/>
          <p:nvPr/>
        </p:nvGrpSpPr>
        <p:grpSpPr>
          <a:xfrm>
            <a:off x="7167716" y="73510"/>
            <a:ext cx="4950452" cy="958420"/>
            <a:chOff x="7167716" y="228780"/>
            <a:chExt cx="4950452" cy="958420"/>
          </a:xfrm>
        </p:grpSpPr>
        <p:grpSp>
          <p:nvGrpSpPr>
            <p:cNvPr id="3" name="Group 5">
              <a:extLst>
                <a:ext uri="{FF2B5EF4-FFF2-40B4-BE49-F238E27FC236}">
                  <a16:creationId xmlns:a16="http://schemas.microsoft.com/office/drawing/2014/main" id="{E67CBFAD-1223-F9FD-8CA9-87CE97941BC1}"/>
                </a:ext>
              </a:extLst>
            </p:cNvPr>
            <p:cNvGrpSpPr/>
            <p:nvPr/>
          </p:nvGrpSpPr>
          <p:grpSpPr>
            <a:xfrm>
              <a:off x="8449151" y="228780"/>
              <a:ext cx="3669017" cy="958420"/>
              <a:chOff x="8449151" y="228780"/>
              <a:chExt cx="3669017" cy="958420"/>
            </a:xfrm>
          </p:grpSpPr>
          <p:pic>
            <p:nvPicPr>
              <p:cNvPr id="12" name="Image 11">
                <a:extLst>
                  <a:ext uri="{FF2B5EF4-FFF2-40B4-BE49-F238E27FC236}">
                    <a16:creationId xmlns:a16="http://schemas.microsoft.com/office/drawing/2014/main" id="{8525E463-9EEA-CEF6-CD42-4C94B00ED4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49151" y="287200"/>
                <a:ext cx="1835615" cy="900000"/>
              </a:xfrm>
              <a:prstGeom prst="rect">
                <a:avLst/>
              </a:prstGeom>
            </p:spPr>
          </p:pic>
          <p:pic>
            <p:nvPicPr>
              <p:cNvPr id="13" name="Picture 2" descr="RÃ©sultat de recherche d'images pour &quot;logo val d'oise&quot;">
                <a:extLst>
                  <a:ext uri="{FF2B5EF4-FFF2-40B4-BE49-F238E27FC236}">
                    <a16:creationId xmlns:a16="http://schemas.microsoft.com/office/drawing/2014/main" id="{79394258-38FE-757D-1D8B-C5D463AE0E6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04373" y="228780"/>
                <a:ext cx="1613795" cy="9014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6" name="Picture 2" descr="Académie de Versailles (éducation) — Wikipédia">
              <a:extLst>
                <a:ext uri="{FF2B5EF4-FFF2-40B4-BE49-F238E27FC236}">
                  <a16:creationId xmlns:a16="http://schemas.microsoft.com/office/drawing/2014/main" id="{B7F91988-9ED5-3ECE-DB1E-E800DE5AF2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7716" y="277127"/>
              <a:ext cx="1148507" cy="9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2949476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>
            <a:extLst>
              <a:ext uri="{FF2B5EF4-FFF2-40B4-BE49-F238E27FC236}">
                <a16:creationId xmlns:a16="http://schemas.microsoft.com/office/drawing/2014/main" id="{728699A7-C3C2-4BEF-9258-9871122AAA7B}"/>
              </a:ext>
            </a:extLst>
          </p:cNvPr>
          <p:cNvSpPr txBox="1">
            <a:spLocks/>
          </p:cNvSpPr>
          <p:nvPr/>
        </p:nvSpPr>
        <p:spPr>
          <a:xfrm>
            <a:off x="5915025" y="2475633"/>
            <a:ext cx="6095999" cy="108671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Les variables</a:t>
            </a:r>
          </a:p>
          <a:p>
            <a:r>
              <a:rPr lang="fr-FR" sz="6000" dirty="0"/>
              <a:t>Les briques de programmation</a:t>
            </a:r>
            <a:endParaRPr lang="en-US" sz="6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02E99C4-A4D4-FDC4-21AC-92F547F884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638" y="983612"/>
            <a:ext cx="5427677" cy="4070758"/>
          </a:xfrm>
          <a:prstGeom prst="rect">
            <a:avLst/>
          </a:prstGeom>
        </p:spPr>
      </p:pic>
      <p:grpSp>
        <p:nvGrpSpPr>
          <p:cNvPr id="2" name="Groupe 1">
            <a:extLst>
              <a:ext uri="{FF2B5EF4-FFF2-40B4-BE49-F238E27FC236}">
                <a16:creationId xmlns:a16="http://schemas.microsoft.com/office/drawing/2014/main" id="{BFCDB490-9B4D-ABF6-114C-C91626917121}"/>
              </a:ext>
            </a:extLst>
          </p:cNvPr>
          <p:cNvGrpSpPr/>
          <p:nvPr/>
        </p:nvGrpSpPr>
        <p:grpSpPr>
          <a:xfrm>
            <a:off x="7167716" y="73510"/>
            <a:ext cx="4950452" cy="958420"/>
            <a:chOff x="7167716" y="228780"/>
            <a:chExt cx="4950452" cy="958420"/>
          </a:xfrm>
        </p:grpSpPr>
        <p:grpSp>
          <p:nvGrpSpPr>
            <p:cNvPr id="3" name="Group 5">
              <a:extLst>
                <a:ext uri="{FF2B5EF4-FFF2-40B4-BE49-F238E27FC236}">
                  <a16:creationId xmlns:a16="http://schemas.microsoft.com/office/drawing/2014/main" id="{54B05765-F3A1-D3BB-6D60-4486B3902341}"/>
                </a:ext>
              </a:extLst>
            </p:cNvPr>
            <p:cNvGrpSpPr/>
            <p:nvPr/>
          </p:nvGrpSpPr>
          <p:grpSpPr>
            <a:xfrm>
              <a:off x="8449151" y="228780"/>
              <a:ext cx="3669017" cy="958420"/>
              <a:chOff x="8449151" y="228780"/>
              <a:chExt cx="3669017" cy="958420"/>
            </a:xfrm>
          </p:grpSpPr>
          <p:pic>
            <p:nvPicPr>
              <p:cNvPr id="6" name="Image 5">
                <a:extLst>
                  <a:ext uri="{FF2B5EF4-FFF2-40B4-BE49-F238E27FC236}">
                    <a16:creationId xmlns:a16="http://schemas.microsoft.com/office/drawing/2014/main" id="{EFB6110B-AEDA-BB53-0705-A34013540A3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49151" y="287200"/>
                <a:ext cx="1835615" cy="900000"/>
              </a:xfrm>
              <a:prstGeom prst="rect">
                <a:avLst/>
              </a:prstGeom>
            </p:spPr>
          </p:pic>
          <p:pic>
            <p:nvPicPr>
              <p:cNvPr id="12" name="Picture 2" descr="RÃ©sultat de recherche d'images pour &quot;logo val d'oise&quot;">
                <a:extLst>
                  <a:ext uri="{FF2B5EF4-FFF2-40B4-BE49-F238E27FC236}">
                    <a16:creationId xmlns:a16="http://schemas.microsoft.com/office/drawing/2014/main" id="{6C3348ED-39F2-A655-AEF4-CD235815260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04373" y="228780"/>
                <a:ext cx="1613795" cy="9014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5" name="Picture 2" descr="Académie de Versailles (éducation) — Wikipédia">
              <a:extLst>
                <a:ext uri="{FF2B5EF4-FFF2-40B4-BE49-F238E27FC236}">
                  <a16:creationId xmlns:a16="http://schemas.microsoft.com/office/drawing/2014/main" id="{94E5F614-830B-A924-FD9C-0F33ADB817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7716" y="277127"/>
              <a:ext cx="1148507" cy="9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32853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539DC57-7F8A-40FE-AD3A-94C25287C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fr-FR" dirty="0"/>
            </a:br>
            <a:br>
              <a:rPr lang="fr-FR" dirty="0"/>
            </a:br>
            <a:r>
              <a:rPr lang="fr-FR" dirty="0"/>
              <a:t>Programme de la formation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FE57C0E-CD38-4E23-A4D2-8FFD61996D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fr-FR" dirty="0"/>
              <a:t>Rappel de la communauté </a:t>
            </a:r>
            <a:r>
              <a:rPr lang="fr-FR" dirty="0" err="1"/>
              <a:t>VObot</a:t>
            </a:r>
            <a:endParaRPr lang="fr-FR" dirty="0"/>
          </a:p>
          <a:p>
            <a:pPr marL="457200" indent="-457200">
              <a:buFont typeface="+mj-lt"/>
              <a:buAutoNum type="arabicPeriod"/>
            </a:pPr>
            <a:r>
              <a:rPr lang="fr-FR" dirty="0"/>
              <a:t>Mise à jour</a:t>
            </a:r>
          </a:p>
          <a:p>
            <a:pPr marL="457200" indent="-457200">
              <a:buFont typeface="+mj-lt"/>
              <a:buAutoNum type="arabicPeriod"/>
            </a:pPr>
            <a:r>
              <a:rPr lang="fr-FR" dirty="0"/>
              <a:t>Atelier 1 : Capteur ultra-son</a:t>
            </a:r>
          </a:p>
          <a:p>
            <a:pPr marL="457200" indent="-457200">
              <a:buFont typeface="+mj-lt"/>
              <a:buAutoNum type="arabicPeriod"/>
            </a:pPr>
            <a:r>
              <a:rPr lang="fr-FR" dirty="0"/>
              <a:t>Atelier 2 : Suiveur de ligne – basique</a:t>
            </a:r>
          </a:p>
          <a:p>
            <a:pPr marL="457200" indent="-457200">
              <a:buFont typeface="+mj-lt"/>
              <a:buAutoNum type="arabicPeriod"/>
            </a:pPr>
            <a:r>
              <a:rPr lang="fr-FR" dirty="0"/>
              <a:t>Atelier 3 : Les variables</a:t>
            </a:r>
          </a:p>
          <a:p>
            <a:pPr marL="457200" indent="-457200">
              <a:buFont typeface="+mj-lt"/>
              <a:buAutoNum type="arabicPeriod"/>
            </a:pPr>
            <a:r>
              <a:rPr lang="fr-FR" dirty="0"/>
              <a:t>Atelier 4 : Le chronomètre</a:t>
            </a:r>
          </a:p>
          <a:p>
            <a:pPr marL="457200" indent="-457200">
              <a:buFont typeface="+mj-lt"/>
              <a:buAutoNum type="arabicPeriod"/>
            </a:pPr>
            <a:r>
              <a:rPr lang="fr-FR" dirty="0"/>
              <a:t>Bonus : Capteur luminosité</a:t>
            </a:r>
          </a:p>
          <a:p>
            <a:pPr marL="457200" indent="-457200">
              <a:buFont typeface="+mj-lt"/>
              <a:buAutoNum type="arabicPeriod"/>
            </a:pPr>
            <a:endParaRPr lang="fr-FR" dirty="0"/>
          </a:p>
          <a:p>
            <a:pPr marL="457200" indent="-457200">
              <a:buFont typeface="+mj-lt"/>
              <a:buAutoNum type="arabicPeriod"/>
            </a:pPr>
            <a:endParaRPr lang="fr-FR" dirty="0"/>
          </a:p>
          <a:p>
            <a:pPr marL="457200" indent="-457200">
              <a:buFont typeface="+mj-lt"/>
              <a:buAutoNum type="arabicPeriod"/>
            </a:pPr>
            <a:endParaRPr lang="fr-FR" dirty="0"/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E574C3EE-A531-3C08-106A-124262CC6177}"/>
              </a:ext>
            </a:extLst>
          </p:cNvPr>
          <p:cNvGrpSpPr/>
          <p:nvPr/>
        </p:nvGrpSpPr>
        <p:grpSpPr>
          <a:xfrm>
            <a:off x="7167716" y="73510"/>
            <a:ext cx="4950452" cy="958420"/>
            <a:chOff x="7167716" y="228780"/>
            <a:chExt cx="4950452" cy="958420"/>
          </a:xfrm>
        </p:grpSpPr>
        <p:grpSp>
          <p:nvGrpSpPr>
            <p:cNvPr id="5" name="Group 5">
              <a:extLst>
                <a:ext uri="{FF2B5EF4-FFF2-40B4-BE49-F238E27FC236}">
                  <a16:creationId xmlns:a16="http://schemas.microsoft.com/office/drawing/2014/main" id="{1E41273D-4D52-FBE2-1482-AABD6784F371}"/>
                </a:ext>
              </a:extLst>
            </p:cNvPr>
            <p:cNvGrpSpPr/>
            <p:nvPr/>
          </p:nvGrpSpPr>
          <p:grpSpPr>
            <a:xfrm>
              <a:off x="8449151" y="228780"/>
              <a:ext cx="3669017" cy="958420"/>
              <a:chOff x="8449151" y="228780"/>
              <a:chExt cx="3669017" cy="958420"/>
            </a:xfrm>
          </p:grpSpPr>
          <p:pic>
            <p:nvPicPr>
              <p:cNvPr id="7" name="Image 6">
                <a:extLst>
                  <a:ext uri="{FF2B5EF4-FFF2-40B4-BE49-F238E27FC236}">
                    <a16:creationId xmlns:a16="http://schemas.microsoft.com/office/drawing/2014/main" id="{528F5E70-4BDA-C0C9-16E7-41C41B50E6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49151" y="287200"/>
                <a:ext cx="1835615" cy="900000"/>
              </a:xfrm>
              <a:prstGeom prst="rect">
                <a:avLst/>
              </a:prstGeom>
            </p:spPr>
          </p:pic>
          <p:pic>
            <p:nvPicPr>
              <p:cNvPr id="12" name="Picture 2" descr="RÃ©sultat de recherche d'images pour &quot;logo val d'oise&quot;">
                <a:extLst>
                  <a:ext uri="{FF2B5EF4-FFF2-40B4-BE49-F238E27FC236}">
                    <a16:creationId xmlns:a16="http://schemas.microsoft.com/office/drawing/2014/main" id="{944795C0-ED71-7DCB-2EE1-3D490E28B45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04373" y="228780"/>
                <a:ext cx="1613795" cy="9014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6" name="Picture 2" descr="Académie de Versailles (éducation) — Wikipédia">
              <a:extLst>
                <a:ext uri="{FF2B5EF4-FFF2-40B4-BE49-F238E27FC236}">
                  <a16:creationId xmlns:a16="http://schemas.microsoft.com/office/drawing/2014/main" id="{670BEC0E-E885-76BE-07BB-530B0F2F79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7716" y="277127"/>
              <a:ext cx="1148507" cy="9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950393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>
            <a:extLst>
              <a:ext uri="{FF2B5EF4-FFF2-40B4-BE49-F238E27FC236}">
                <a16:creationId xmlns:a16="http://schemas.microsoft.com/office/drawing/2014/main" id="{728699A7-C3C2-4BEF-9258-9871122AAA7B}"/>
              </a:ext>
            </a:extLst>
          </p:cNvPr>
          <p:cNvSpPr txBox="1">
            <a:spLocks/>
          </p:cNvSpPr>
          <p:nvPr/>
        </p:nvSpPr>
        <p:spPr>
          <a:xfrm>
            <a:off x="5915025" y="2475633"/>
            <a:ext cx="6095999" cy="108671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Les variables</a:t>
            </a:r>
          </a:p>
          <a:p>
            <a:r>
              <a:rPr lang="fr-FR" sz="6000" dirty="0"/>
              <a:t>Les briques de programmation</a:t>
            </a:r>
            <a:endParaRPr lang="en-US" sz="6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388A5AC-D231-BC2F-FFD0-D8B41948CA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9" t="10520" r="67125" b="36147"/>
          <a:stretch/>
        </p:blipFill>
        <p:spPr>
          <a:xfrm>
            <a:off x="1892723" y="835812"/>
            <a:ext cx="2730529" cy="4458842"/>
          </a:xfrm>
          <a:prstGeom prst="rect">
            <a:avLst/>
          </a:prstGeom>
        </p:spPr>
      </p:pic>
      <p:grpSp>
        <p:nvGrpSpPr>
          <p:cNvPr id="2" name="Groupe 1">
            <a:extLst>
              <a:ext uri="{FF2B5EF4-FFF2-40B4-BE49-F238E27FC236}">
                <a16:creationId xmlns:a16="http://schemas.microsoft.com/office/drawing/2014/main" id="{6A97C9FD-51AC-FFFF-DD25-B014F4114F49}"/>
              </a:ext>
            </a:extLst>
          </p:cNvPr>
          <p:cNvGrpSpPr/>
          <p:nvPr/>
        </p:nvGrpSpPr>
        <p:grpSpPr>
          <a:xfrm>
            <a:off x="7167716" y="73510"/>
            <a:ext cx="4950452" cy="958420"/>
            <a:chOff x="7167716" y="228780"/>
            <a:chExt cx="4950452" cy="958420"/>
          </a:xfrm>
        </p:grpSpPr>
        <p:grpSp>
          <p:nvGrpSpPr>
            <p:cNvPr id="3" name="Group 5">
              <a:extLst>
                <a:ext uri="{FF2B5EF4-FFF2-40B4-BE49-F238E27FC236}">
                  <a16:creationId xmlns:a16="http://schemas.microsoft.com/office/drawing/2014/main" id="{0D47E201-8191-44C0-84C0-4830A7A9E9F4}"/>
                </a:ext>
              </a:extLst>
            </p:cNvPr>
            <p:cNvGrpSpPr/>
            <p:nvPr/>
          </p:nvGrpSpPr>
          <p:grpSpPr>
            <a:xfrm>
              <a:off x="8449151" y="228780"/>
              <a:ext cx="3669017" cy="958420"/>
              <a:chOff x="8449151" y="228780"/>
              <a:chExt cx="3669017" cy="958420"/>
            </a:xfrm>
          </p:grpSpPr>
          <p:pic>
            <p:nvPicPr>
              <p:cNvPr id="6" name="Image 5">
                <a:extLst>
                  <a:ext uri="{FF2B5EF4-FFF2-40B4-BE49-F238E27FC236}">
                    <a16:creationId xmlns:a16="http://schemas.microsoft.com/office/drawing/2014/main" id="{414C0969-89F2-B435-5C39-990247995B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49151" y="287200"/>
                <a:ext cx="1835615" cy="900000"/>
              </a:xfrm>
              <a:prstGeom prst="rect">
                <a:avLst/>
              </a:prstGeom>
            </p:spPr>
          </p:pic>
          <p:pic>
            <p:nvPicPr>
              <p:cNvPr id="12" name="Picture 2" descr="RÃ©sultat de recherche d'images pour &quot;logo val d'oise&quot;">
                <a:extLst>
                  <a:ext uri="{FF2B5EF4-FFF2-40B4-BE49-F238E27FC236}">
                    <a16:creationId xmlns:a16="http://schemas.microsoft.com/office/drawing/2014/main" id="{ABC75E6E-ED9A-CFFE-5755-FE06D537CB9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04373" y="228780"/>
                <a:ext cx="1613795" cy="9014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5" name="Picture 2" descr="Académie de Versailles (éducation) — Wikipédia">
              <a:extLst>
                <a:ext uri="{FF2B5EF4-FFF2-40B4-BE49-F238E27FC236}">
                  <a16:creationId xmlns:a16="http://schemas.microsoft.com/office/drawing/2014/main" id="{D9DC8AA4-EBDD-D756-66A8-13EA5E7926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7716" y="277127"/>
              <a:ext cx="1148507" cy="9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9794626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>
            <a:extLst>
              <a:ext uri="{FF2B5EF4-FFF2-40B4-BE49-F238E27FC236}">
                <a16:creationId xmlns:a16="http://schemas.microsoft.com/office/drawing/2014/main" id="{728699A7-C3C2-4BEF-9258-9871122AAA7B}"/>
              </a:ext>
            </a:extLst>
          </p:cNvPr>
          <p:cNvSpPr txBox="1">
            <a:spLocks/>
          </p:cNvSpPr>
          <p:nvPr/>
        </p:nvSpPr>
        <p:spPr>
          <a:xfrm>
            <a:off x="5915025" y="2475633"/>
            <a:ext cx="6095999" cy="108671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Les variables</a:t>
            </a:r>
          </a:p>
          <a:p>
            <a:r>
              <a:rPr lang="fr-FR" sz="6000" dirty="0"/>
              <a:t>Les briques de programmation</a:t>
            </a:r>
            <a:endParaRPr lang="en-US" sz="6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67A366CD-E44C-8B8C-0E98-F574EFA426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9" t="10520" r="67125" b="36147"/>
          <a:stretch/>
        </p:blipFill>
        <p:spPr>
          <a:xfrm>
            <a:off x="1768220" y="978425"/>
            <a:ext cx="2730529" cy="445884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828801" y="1895912"/>
            <a:ext cx="1695450" cy="49495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7B5C91F5-4C63-19E5-1B8E-EA8CF5B07348}"/>
              </a:ext>
            </a:extLst>
          </p:cNvPr>
          <p:cNvGrpSpPr/>
          <p:nvPr/>
        </p:nvGrpSpPr>
        <p:grpSpPr>
          <a:xfrm>
            <a:off x="7167716" y="73510"/>
            <a:ext cx="4950452" cy="958420"/>
            <a:chOff x="7167716" y="228780"/>
            <a:chExt cx="4950452" cy="958420"/>
          </a:xfrm>
        </p:grpSpPr>
        <p:grpSp>
          <p:nvGrpSpPr>
            <p:cNvPr id="4" name="Group 5">
              <a:extLst>
                <a:ext uri="{FF2B5EF4-FFF2-40B4-BE49-F238E27FC236}">
                  <a16:creationId xmlns:a16="http://schemas.microsoft.com/office/drawing/2014/main" id="{F2C0D712-DD0A-8E67-E5B4-67EAE2986045}"/>
                </a:ext>
              </a:extLst>
            </p:cNvPr>
            <p:cNvGrpSpPr/>
            <p:nvPr/>
          </p:nvGrpSpPr>
          <p:grpSpPr>
            <a:xfrm>
              <a:off x="8449151" y="228780"/>
              <a:ext cx="3669017" cy="958420"/>
              <a:chOff x="8449151" y="228780"/>
              <a:chExt cx="3669017" cy="958420"/>
            </a:xfrm>
          </p:grpSpPr>
          <p:pic>
            <p:nvPicPr>
              <p:cNvPr id="6" name="Image 5">
                <a:extLst>
                  <a:ext uri="{FF2B5EF4-FFF2-40B4-BE49-F238E27FC236}">
                    <a16:creationId xmlns:a16="http://schemas.microsoft.com/office/drawing/2014/main" id="{9A198CA0-EE97-6481-D861-215D0760DE1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49151" y="287200"/>
                <a:ext cx="1835615" cy="900000"/>
              </a:xfrm>
              <a:prstGeom prst="rect">
                <a:avLst/>
              </a:prstGeom>
            </p:spPr>
          </p:pic>
          <p:pic>
            <p:nvPicPr>
              <p:cNvPr id="13" name="Picture 2" descr="RÃ©sultat de recherche d'images pour &quot;logo val d'oise&quot;">
                <a:extLst>
                  <a:ext uri="{FF2B5EF4-FFF2-40B4-BE49-F238E27FC236}">
                    <a16:creationId xmlns:a16="http://schemas.microsoft.com/office/drawing/2014/main" id="{8C580ABF-CDB9-1071-D3A4-4B8545B9790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04373" y="228780"/>
                <a:ext cx="1613795" cy="9014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5" name="Picture 2" descr="Académie de Versailles (éducation) — Wikipédia">
              <a:extLst>
                <a:ext uri="{FF2B5EF4-FFF2-40B4-BE49-F238E27FC236}">
                  <a16:creationId xmlns:a16="http://schemas.microsoft.com/office/drawing/2014/main" id="{01F8B428-4331-2903-5641-6331F18935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7716" y="277127"/>
              <a:ext cx="1148507" cy="9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628156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>
            <a:extLst>
              <a:ext uri="{FF2B5EF4-FFF2-40B4-BE49-F238E27FC236}">
                <a16:creationId xmlns:a16="http://schemas.microsoft.com/office/drawing/2014/main" id="{728699A7-C3C2-4BEF-9258-9871122AAA7B}"/>
              </a:ext>
            </a:extLst>
          </p:cNvPr>
          <p:cNvSpPr txBox="1">
            <a:spLocks/>
          </p:cNvSpPr>
          <p:nvPr/>
        </p:nvSpPr>
        <p:spPr>
          <a:xfrm>
            <a:off x="5915025" y="2475633"/>
            <a:ext cx="6095999" cy="108671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Les variables</a:t>
            </a:r>
          </a:p>
          <a:p>
            <a:r>
              <a:rPr lang="fr-FR" sz="6000" dirty="0"/>
              <a:t>Les briques de programmation</a:t>
            </a:r>
            <a:endParaRPr lang="en-US" sz="6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E0BF6287-9B50-7B8C-C9DA-50C0CF183C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9" t="10520" r="67125" b="36147"/>
          <a:stretch/>
        </p:blipFill>
        <p:spPr>
          <a:xfrm>
            <a:off x="1768220" y="978425"/>
            <a:ext cx="2730529" cy="445884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EAC226B-D4ED-9D43-4569-661D417EE4C6}"/>
              </a:ext>
            </a:extLst>
          </p:cNvPr>
          <p:cNvSpPr/>
          <p:nvPr/>
        </p:nvSpPr>
        <p:spPr>
          <a:xfrm>
            <a:off x="1853968" y="2475633"/>
            <a:ext cx="2189526" cy="62829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8460E15D-3667-44E6-3F6A-BD0DEC8E56FF}"/>
              </a:ext>
            </a:extLst>
          </p:cNvPr>
          <p:cNvGrpSpPr/>
          <p:nvPr/>
        </p:nvGrpSpPr>
        <p:grpSpPr>
          <a:xfrm>
            <a:off x="7167716" y="73510"/>
            <a:ext cx="4950452" cy="958420"/>
            <a:chOff x="7167716" y="228780"/>
            <a:chExt cx="4950452" cy="958420"/>
          </a:xfrm>
        </p:grpSpPr>
        <p:grpSp>
          <p:nvGrpSpPr>
            <p:cNvPr id="5" name="Group 5">
              <a:extLst>
                <a:ext uri="{FF2B5EF4-FFF2-40B4-BE49-F238E27FC236}">
                  <a16:creationId xmlns:a16="http://schemas.microsoft.com/office/drawing/2014/main" id="{9E0FD35F-D2F2-F88F-D5E2-32200E565879}"/>
                </a:ext>
              </a:extLst>
            </p:cNvPr>
            <p:cNvGrpSpPr/>
            <p:nvPr/>
          </p:nvGrpSpPr>
          <p:grpSpPr>
            <a:xfrm>
              <a:off x="8449151" y="228780"/>
              <a:ext cx="3669017" cy="958420"/>
              <a:chOff x="8449151" y="228780"/>
              <a:chExt cx="3669017" cy="958420"/>
            </a:xfrm>
          </p:grpSpPr>
          <p:pic>
            <p:nvPicPr>
              <p:cNvPr id="12" name="Image 11">
                <a:extLst>
                  <a:ext uri="{FF2B5EF4-FFF2-40B4-BE49-F238E27FC236}">
                    <a16:creationId xmlns:a16="http://schemas.microsoft.com/office/drawing/2014/main" id="{0EB65310-87D2-A5B2-DD4A-9DE74A7DAF4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49151" y="287200"/>
                <a:ext cx="1835615" cy="900000"/>
              </a:xfrm>
              <a:prstGeom prst="rect">
                <a:avLst/>
              </a:prstGeom>
            </p:spPr>
          </p:pic>
          <p:pic>
            <p:nvPicPr>
              <p:cNvPr id="13" name="Picture 2" descr="RÃ©sultat de recherche d'images pour &quot;logo val d'oise&quot;">
                <a:extLst>
                  <a:ext uri="{FF2B5EF4-FFF2-40B4-BE49-F238E27FC236}">
                    <a16:creationId xmlns:a16="http://schemas.microsoft.com/office/drawing/2014/main" id="{7A837F79-8A37-0941-8386-234ABC3CAF9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04373" y="228780"/>
                <a:ext cx="1613795" cy="9014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6" name="Picture 2" descr="Académie de Versailles (éducation) — Wikipédia">
              <a:extLst>
                <a:ext uri="{FF2B5EF4-FFF2-40B4-BE49-F238E27FC236}">
                  <a16:creationId xmlns:a16="http://schemas.microsoft.com/office/drawing/2014/main" id="{0E869F80-107B-1118-4ED1-EDBF270D9A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7716" y="277127"/>
              <a:ext cx="1148507" cy="9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1673143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>
            <a:extLst>
              <a:ext uri="{FF2B5EF4-FFF2-40B4-BE49-F238E27FC236}">
                <a16:creationId xmlns:a16="http://schemas.microsoft.com/office/drawing/2014/main" id="{728699A7-C3C2-4BEF-9258-9871122AAA7B}"/>
              </a:ext>
            </a:extLst>
          </p:cNvPr>
          <p:cNvSpPr txBox="1">
            <a:spLocks/>
          </p:cNvSpPr>
          <p:nvPr/>
        </p:nvSpPr>
        <p:spPr>
          <a:xfrm>
            <a:off x="5915025" y="2475633"/>
            <a:ext cx="6095999" cy="108671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Les variables</a:t>
            </a:r>
          </a:p>
          <a:p>
            <a:r>
              <a:rPr lang="fr-FR" sz="6000" dirty="0"/>
              <a:t>Les briques de programmation</a:t>
            </a:r>
            <a:endParaRPr lang="en-US" sz="6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1CE2EDFB-BA69-FA0C-A99C-0757BAB860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9" t="10520" r="67125" b="36147"/>
          <a:stretch/>
        </p:blipFill>
        <p:spPr>
          <a:xfrm>
            <a:off x="1768220" y="978425"/>
            <a:ext cx="2730529" cy="445884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BC9DCC3-B62B-8A70-9A25-D292C5D56C58}"/>
              </a:ext>
            </a:extLst>
          </p:cNvPr>
          <p:cNvSpPr/>
          <p:nvPr/>
        </p:nvSpPr>
        <p:spPr>
          <a:xfrm>
            <a:off x="1845579" y="3092566"/>
            <a:ext cx="2206304" cy="59858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B37845F3-9FFE-87E8-DC9E-F45BFF9F8AB2}"/>
              </a:ext>
            </a:extLst>
          </p:cNvPr>
          <p:cNvGrpSpPr/>
          <p:nvPr/>
        </p:nvGrpSpPr>
        <p:grpSpPr>
          <a:xfrm>
            <a:off x="7167716" y="73510"/>
            <a:ext cx="4950452" cy="958420"/>
            <a:chOff x="7167716" y="228780"/>
            <a:chExt cx="4950452" cy="958420"/>
          </a:xfrm>
        </p:grpSpPr>
        <p:grpSp>
          <p:nvGrpSpPr>
            <p:cNvPr id="5" name="Group 5">
              <a:extLst>
                <a:ext uri="{FF2B5EF4-FFF2-40B4-BE49-F238E27FC236}">
                  <a16:creationId xmlns:a16="http://schemas.microsoft.com/office/drawing/2014/main" id="{9BFDE837-8AB0-696F-17A0-9AB0CE028904}"/>
                </a:ext>
              </a:extLst>
            </p:cNvPr>
            <p:cNvGrpSpPr/>
            <p:nvPr/>
          </p:nvGrpSpPr>
          <p:grpSpPr>
            <a:xfrm>
              <a:off x="8449151" y="228780"/>
              <a:ext cx="3669017" cy="958420"/>
              <a:chOff x="8449151" y="228780"/>
              <a:chExt cx="3669017" cy="958420"/>
            </a:xfrm>
          </p:grpSpPr>
          <p:pic>
            <p:nvPicPr>
              <p:cNvPr id="12" name="Image 11">
                <a:extLst>
                  <a:ext uri="{FF2B5EF4-FFF2-40B4-BE49-F238E27FC236}">
                    <a16:creationId xmlns:a16="http://schemas.microsoft.com/office/drawing/2014/main" id="{35456937-4F84-8A46-AC69-D358D5C9F7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49151" y="287200"/>
                <a:ext cx="1835615" cy="900000"/>
              </a:xfrm>
              <a:prstGeom prst="rect">
                <a:avLst/>
              </a:prstGeom>
            </p:spPr>
          </p:pic>
          <p:pic>
            <p:nvPicPr>
              <p:cNvPr id="13" name="Picture 2" descr="RÃ©sultat de recherche d'images pour &quot;logo val d'oise&quot;">
                <a:extLst>
                  <a:ext uri="{FF2B5EF4-FFF2-40B4-BE49-F238E27FC236}">
                    <a16:creationId xmlns:a16="http://schemas.microsoft.com/office/drawing/2014/main" id="{11AE4D07-E4CD-6B0B-865A-89B95BA3837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04373" y="228780"/>
                <a:ext cx="1613795" cy="9014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6" name="Picture 2" descr="Académie de Versailles (éducation) — Wikipédia">
              <a:extLst>
                <a:ext uri="{FF2B5EF4-FFF2-40B4-BE49-F238E27FC236}">
                  <a16:creationId xmlns:a16="http://schemas.microsoft.com/office/drawing/2014/main" id="{9EF5B7D8-541A-141B-93E8-360286380B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7716" y="277127"/>
              <a:ext cx="1148507" cy="9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9248767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76224" y="1676400"/>
            <a:ext cx="1163002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400" dirty="0"/>
              <a:t>Compter 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400" dirty="0"/>
              <a:t>Evenement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400" dirty="0"/>
              <a:t>Croisement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400" dirty="0"/>
              <a:t>Obstacle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400" dirty="0"/>
              <a:t>Paraméter un code générique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400" dirty="0"/>
              <a:t>Enregistrer pour réutiliser plus tard</a:t>
            </a: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728699A7-C3C2-4BEF-9258-9871122AAA7B}"/>
              </a:ext>
            </a:extLst>
          </p:cNvPr>
          <p:cNvSpPr txBox="1">
            <a:spLocks/>
          </p:cNvSpPr>
          <p:nvPr/>
        </p:nvSpPr>
        <p:spPr>
          <a:xfrm>
            <a:off x="123825" y="124049"/>
            <a:ext cx="6095999" cy="108671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Les variables</a:t>
            </a:r>
          </a:p>
          <a:p>
            <a:pPr>
              <a:lnSpc>
                <a:spcPct val="120000"/>
              </a:lnSpc>
            </a:pPr>
            <a:r>
              <a:rPr lang="fr-FR" sz="6000" dirty="0"/>
              <a:t>Pour quoi faire ?</a:t>
            </a:r>
            <a:endParaRPr lang="en-US" sz="6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13613642-B494-C38F-C633-A7595EC5C8E7}"/>
              </a:ext>
            </a:extLst>
          </p:cNvPr>
          <p:cNvGrpSpPr/>
          <p:nvPr/>
        </p:nvGrpSpPr>
        <p:grpSpPr>
          <a:xfrm>
            <a:off x="7167716" y="73510"/>
            <a:ext cx="4950452" cy="958420"/>
            <a:chOff x="7167716" y="228780"/>
            <a:chExt cx="4950452" cy="958420"/>
          </a:xfrm>
        </p:grpSpPr>
        <p:grpSp>
          <p:nvGrpSpPr>
            <p:cNvPr id="3" name="Group 5">
              <a:extLst>
                <a:ext uri="{FF2B5EF4-FFF2-40B4-BE49-F238E27FC236}">
                  <a16:creationId xmlns:a16="http://schemas.microsoft.com/office/drawing/2014/main" id="{948C6F74-0385-2552-61A5-075F3772E75B}"/>
                </a:ext>
              </a:extLst>
            </p:cNvPr>
            <p:cNvGrpSpPr/>
            <p:nvPr/>
          </p:nvGrpSpPr>
          <p:grpSpPr>
            <a:xfrm>
              <a:off x="8449151" y="228780"/>
              <a:ext cx="3669017" cy="958420"/>
              <a:chOff x="8449151" y="228780"/>
              <a:chExt cx="3669017" cy="958420"/>
            </a:xfrm>
          </p:grpSpPr>
          <p:pic>
            <p:nvPicPr>
              <p:cNvPr id="5" name="Image 4">
                <a:extLst>
                  <a:ext uri="{FF2B5EF4-FFF2-40B4-BE49-F238E27FC236}">
                    <a16:creationId xmlns:a16="http://schemas.microsoft.com/office/drawing/2014/main" id="{3E2FAAD0-21B9-4120-17C1-71F708BF21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49151" y="287200"/>
                <a:ext cx="1835615" cy="900000"/>
              </a:xfrm>
              <a:prstGeom prst="rect">
                <a:avLst/>
              </a:prstGeom>
            </p:spPr>
          </p:pic>
          <p:pic>
            <p:nvPicPr>
              <p:cNvPr id="6" name="Picture 2" descr="RÃ©sultat de recherche d'images pour &quot;logo val d'oise&quot;">
                <a:extLst>
                  <a:ext uri="{FF2B5EF4-FFF2-40B4-BE49-F238E27FC236}">
                    <a16:creationId xmlns:a16="http://schemas.microsoft.com/office/drawing/2014/main" id="{3BAC3550-DB19-8C47-0627-926894CB4AD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04373" y="228780"/>
                <a:ext cx="1613795" cy="9014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4" name="Picture 2" descr="Académie de Versailles (éducation) — Wikipédia">
              <a:extLst>
                <a:ext uri="{FF2B5EF4-FFF2-40B4-BE49-F238E27FC236}">
                  <a16:creationId xmlns:a16="http://schemas.microsoft.com/office/drawing/2014/main" id="{1814EAC2-0965-0454-7A01-B1301D68F8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7716" y="277127"/>
              <a:ext cx="1148507" cy="9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2011938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>
            <a:extLst>
              <a:ext uri="{FF2B5EF4-FFF2-40B4-BE49-F238E27FC236}">
                <a16:creationId xmlns:a16="http://schemas.microsoft.com/office/drawing/2014/main" id="{728699A7-C3C2-4BEF-9258-9871122AAA7B}"/>
              </a:ext>
            </a:extLst>
          </p:cNvPr>
          <p:cNvSpPr txBox="1">
            <a:spLocks/>
          </p:cNvSpPr>
          <p:nvPr/>
        </p:nvSpPr>
        <p:spPr>
          <a:xfrm>
            <a:off x="123825" y="124049"/>
            <a:ext cx="6095999" cy="108671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Les variables</a:t>
            </a:r>
          </a:p>
          <a:p>
            <a:pPr>
              <a:lnSpc>
                <a:spcPct val="120000"/>
              </a:lnSpc>
            </a:pPr>
            <a:r>
              <a:rPr lang="fr-FR" sz="6000" dirty="0"/>
              <a:t>Exemple sans variable</a:t>
            </a:r>
            <a:endParaRPr lang="en-US" sz="6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800" y="2685977"/>
            <a:ext cx="9487573" cy="1685998"/>
          </a:xfrm>
          <a:prstGeom prst="rect">
            <a:avLst/>
          </a:prstGeom>
        </p:spPr>
      </p:pic>
      <p:grpSp>
        <p:nvGrpSpPr>
          <p:cNvPr id="3" name="Groupe 2">
            <a:extLst>
              <a:ext uri="{FF2B5EF4-FFF2-40B4-BE49-F238E27FC236}">
                <a16:creationId xmlns:a16="http://schemas.microsoft.com/office/drawing/2014/main" id="{AB68CBA7-A881-E653-74E7-525F7B9F2FB6}"/>
              </a:ext>
            </a:extLst>
          </p:cNvPr>
          <p:cNvGrpSpPr/>
          <p:nvPr/>
        </p:nvGrpSpPr>
        <p:grpSpPr>
          <a:xfrm>
            <a:off x="7167716" y="73510"/>
            <a:ext cx="4950452" cy="958420"/>
            <a:chOff x="7167716" y="228780"/>
            <a:chExt cx="4950452" cy="958420"/>
          </a:xfrm>
        </p:grpSpPr>
        <p:grpSp>
          <p:nvGrpSpPr>
            <p:cNvPr id="4" name="Group 5">
              <a:extLst>
                <a:ext uri="{FF2B5EF4-FFF2-40B4-BE49-F238E27FC236}">
                  <a16:creationId xmlns:a16="http://schemas.microsoft.com/office/drawing/2014/main" id="{C0F8E36D-A213-ED0B-275F-FCC220AD0E68}"/>
                </a:ext>
              </a:extLst>
            </p:cNvPr>
            <p:cNvGrpSpPr/>
            <p:nvPr/>
          </p:nvGrpSpPr>
          <p:grpSpPr>
            <a:xfrm>
              <a:off x="8449151" y="228780"/>
              <a:ext cx="3669017" cy="958420"/>
              <a:chOff x="8449151" y="228780"/>
              <a:chExt cx="3669017" cy="958420"/>
            </a:xfrm>
          </p:grpSpPr>
          <p:pic>
            <p:nvPicPr>
              <p:cNvPr id="6" name="Image 5">
                <a:extLst>
                  <a:ext uri="{FF2B5EF4-FFF2-40B4-BE49-F238E27FC236}">
                    <a16:creationId xmlns:a16="http://schemas.microsoft.com/office/drawing/2014/main" id="{28EF1346-F343-900E-7630-A82B138BC7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49151" y="287200"/>
                <a:ext cx="1835615" cy="900000"/>
              </a:xfrm>
              <a:prstGeom prst="rect">
                <a:avLst/>
              </a:prstGeom>
            </p:spPr>
          </p:pic>
          <p:pic>
            <p:nvPicPr>
              <p:cNvPr id="12" name="Picture 2" descr="RÃ©sultat de recherche d'images pour &quot;logo val d'oise&quot;">
                <a:extLst>
                  <a:ext uri="{FF2B5EF4-FFF2-40B4-BE49-F238E27FC236}">
                    <a16:creationId xmlns:a16="http://schemas.microsoft.com/office/drawing/2014/main" id="{E0D65D9C-E326-58C2-1B2B-A8360BDA951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04373" y="228780"/>
                <a:ext cx="1613795" cy="9014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5" name="Picture 2" descr="Académie de Versailles (éducation) — Wikipédia">
              <a:extLst>
                <a:ext uri="{FF2B5EF4-FFF2-40B4-BE49-F238E27FC236}">
                  <a16:creationId xmlns:a16="http://schemas.microsoft.com/office/drawing/2014/main" id="{EA4AEEA5-0A56-C12B-B2FA-A66EE971BA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7716" y="277127"/>
              <a:ext cx="1148507" cy="9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4926713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>
            <a:extLst>
              <a:ext uri="{FF2B5EF4-FFF2-40B4-BE49-F238E27FC236}">
                <a16:creationId xmlns:a16="http://schemas.microsoft.com/office/drawing/2014/main" id="{728699A7-C3C2-4BEF-9258-9871122AAA7B}"/>
              </a:ext>
            </a:extLst>
          </p:cNvPr>
          <p:cNvSpPr txBox="1">
            <a:spLocks/>
          </p:cNvSpPr>
          <p:nvPr/>
        </p:nvSpPr>
        <p:spPr>
          <a:xfrm>
            <a:off x="123825" y="124049"/>
            <a:ext cx="6095999" cy="108671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Les variables</a:t>
            </a:r>
          </a:p>
          <a:p>
            <a:pPr>
              <a:lnSpc>
                <a:spcPct val="120000"/>
              </a:lnSpc>
            </a:pPr>
            <a:r>
              <a:rPr lang="fr-FR" sz="6000" dirty="0"/>
              <a:t>Exemple sans variable</a:t>
            </a:r>
            <a:endParaRPr lang="en-US" sz="6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668" y="2695504"/>
            <a:ext cx="9459274" cy="1638371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484590" y="3554898"/>
            <a:ext cx="535210" cy="48501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52DF0263-EFCA-AB7A-666E-C4EA304F0F65}"/>
              </a:ext>
            </a:extLst>
          </p:cNvPr>
          <p:cNvGrpSpPr/>
          <p:nvPr/>
        </p:nvGrpSpPr>
        <p:grpSpPr>
          <a:xfrm>
            <a:off x="7167716" y="73510"/>
            <a:ext cx="4950452" cy="958420"/>
            <a:chOff x="7167716" y="228780"/>
            <a:chExt cx="4950452" cy="958420"/>
          </a:xfrm>
        </p:grpSpPr>
        <p:grpSp>
          <p:nvGrpSpPr>
            <p:cNvPr id="4" name="Group 5">
              <a:extLst>
                <a:ext uri="{FF2B5EF4-FFF2-40B4-BE49-F238E27FC236}">
                  <a16:creationId xmlns:a16="http://schemas.microsoft.com/office/drawing/2014/main" id="{6B3F573C-AD14-40BA-473F-DCCCF67260B2}"/>
                </a:ext>
              </a:extLst>
            </p:cNvPr>
            <p:cNvGrpSpPr/>
            <p:nvPr/>
          </p:nvGrpSpPr>
          <p:grpSpPr>
            <a:xfrm>
              <a:off x="8449151" y="228780"/>
              <a:ext cx="3669017" cy="958420"/>
              <a:chOff x="8449151" y="228780"/>
              <a:chExt cx="3669017" cy="958420"/>
            </a:xfrm>
          </p:grpSpPr>
          <p:pic>
            <p:nvPicPr>
              <p:cNvPr id="6" name="Image 5">
                <a:extLst>
                  <a:ext uri="{FF2B5EF4-FFF2-40B4-BE49-F238E27FC236}">
                    <a16:creationId xmlns:a16="http://schemas.microsoft.com/office/drawing/2014/main" id="{B9C3E4ED-FCFA-8262-1CEC-16DE0E29AE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49151" y="287200"/>
                <a:ext cx="1835615" cy="900000"/>
              </a:xfrm>
              <a:prstGeom prst="rect">
                <a:avLst/>
              </a:prstGeom>
            </p:spPr>
          </p:pic>
          <p:pic>
            <p:nvPicPr>
              <p:cNvPr id="13" name="Picture 2" descr="RÃ©sultat de recherche d'images pour &quot;logo val d'oise&quot;">
                <a:extLst>
                  <a:ext uri="{FF2B5EF4-FFF2-40B4-BE49-F238E27FC236}">
                    <a16:creationId xmlns:a16="http://schemas.microsoft.com/office/drawing/2014/main" id="{70115EE1-B77F-9D29-E26B-2136E2629A1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04373" y="228780"/>
                <a:ext cx="1613795" cy="9014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5" name="Picture 2" descr="Académie de Versailles (éducation) — Wikipédia">
              <a:extLst>
                <a:ext uri="{FF2B5EF4-FFF2-40B4-BE49-F238E27FC236}">
                  <a16:creationId xmlns:a16="http://schemas.microsoft.com/office/drawing/2014/main" id="{CE8A5DF3-0B22-9D4E-A297-32EFD4F8D4A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7716" y="277127"/>
              <a:ext cx="1148507" cy="9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7150327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>
            <a:extLst>
              <a:ext uri="{FF2B5EF4-FFF2-40B4-BE49-F238E27FC236}">
                <a16:creationId xmlns:a16="http://schemas.microsoft.com/office/drawing/2014/main" id="{728699A7-C3C2-4BEF-9258-9871122AAA7B}"/>
              </a:ext>
            </a:extLst>
          </p:cNvPr>
          <p:cNvSpPr txBox="1">
            <a:spLocks/>
          </p:cNvSpPr>
          <p:nvPr/>
        </p:nvSpPr>
        <p:spPr>
          <a:xfrm>
            <a:off x="123825" y="124049"/>
            <a:ext cx="6095999" cy="108671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Les variables</a:t>
            </a:r>
          </a:p>
          <a:p>
            <a:pPr>
              <a:lnSpc>
                <a:spcPct val="120000"/>
              </a:lnSpc>
            </a:pPr>
            <a:r>
              <a:rPr lang="fr-FR" sz="6000" dirty="0"/>
              <a:t>Exemple sans variable</a:t>
            </a:r>
            <a:endParaRPr lang="en-US" sz="6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668" y="2695504"/>
            <a:ext cx="9459274" cy="1638371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484590" y="3554898"/>
            <a:ext cx="535210" cy="48501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9837515" y="3554898"/>
            <a:ext cx="535210" cy="48501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67094721-B8BF-00E9-2942-FB1F7C02797A}"/>
              </a:ext>
            </a:extLst>
          </p:cNvPr>
          <p:cNvGrpSpPr/>
          <p:nvPr/>
        </p:nvGrpSpPr>
        <p:grpSpPr>
          <a:xfrm>
            <a:off x="7167716" y="73510"/>
            <a:ext cx="4950452" cy="958420"/>
            <a:chOff x="7167716" y="228780"/>
            <a:chExt cx="4950452" cy="958420"/>
          </a:xfrm>
        </p:grpSpPr>
        <p:grpSp>
          <p:nvGrpSpPr>
            <p:cNvPr id="4" name="Group 5">
              <a:extLst>
                <a:ext uri="{FF2B5EF4-FFF2-40B4-BE49-F238E27FC236}">
                  <a16:creationId xmlns:a16="http://schemas.microsoft.com/office/drawing/2014/main" id="{EFA1E409-F1E2-C158-EB5F-E1F57CC367FC}"/>
                </a:ext>
              </a:extLst>
            </p:cNvPr>
            <p:cNvGrpSpPr/>
            <p:nvPr/>
          </p:nvGrpSpPr>
          <p:grpSpPr>
            <a:xfrm>
              <a:off x="8449151" y="228780"/>
              <a:ext cx="3669017" cy="958420"/>
              <a:chOff x="8449151" y="228780"/>
              <a:chExt cx="3669017" cy="958420"/>
            </a:xfrm>
          </p:grpSpPr>
          <p:pic>
            <p:nvPicPr>
              <p:cNvPr id="6" name="Image 5">
                <a:extLst>
                  <a:ext uri="{FF2B5EF4-FFF2-40B4-BE49-F238E27FC236}">
                    <a16:creationId xmlns:a16="http://schemas.microsoft.com/office/drawing/2014/main" id="{FDB4EF00-E6E3-B22B-72CD-86903B5DE8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49151" y="287200"/>
                <a:ext cx="1835615" cy="900000"/>
              </a:xfrm>
              <a:prstGeom prst="rect">
                <a:avLst/>
              </a:prstGeom>
            </p:spPr>
          </p:pic>
          <p:pic>
            <p:nvPicPr>
              <p:cNvPr id="14" name="Picture 2" descr="RÃ©sultat de recherche d'images pour &quot;logo val d'oise&quot;">
                <a:extLst>
                  <a:ext uri="{FF2B5EF4-FFF2-40B4-BE49-F238E27FC236}">
                    <a16:creationId xmlns:a16="http://schemas.microsoft.com/office/drawing/2014/main" id="{3D52F737-A0E8-7B0B-7BB6-B836CC57C77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04373" y="228780"/>
                <a:ext cx="1613795" cy="9014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5" name="Picture 2" descr="Académie de Versailles (éducation) — Wikipédia">
              <a:extLst>
                <a:ext uri="{FF2B5EF4-FFF2-40B4-BE49-F238E27FC236}">
                  <a16:creationId xmlns:a16="http://schemas.microsoft.com/office/drawing/2014/main" id="{AE942158-D094-A1AC-FE7F-E8D0EE71D2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7716" y="277127"/>
              <a:ext cx="1148507" cy="9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7646452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>
            <a:extLst>
              <a:ext uri="{FF2B5EF4-FFF2-40B4-BE49-F238E27FC236}">
                <a16:creationId xmlns:a16="http://schemas.microsoft.com/office/drawing/2014/main" id="{728699A7-C3C2-4BEF-9258-9871122AAA7B}"/>
              </a:ext>
            </a:extLst>
          </p:cNvPr>
          <p:cNvSpPr txBox="1">
            <a:spLocks/>
          </p:cNvSpPr>
          <p:nvPr/>
        </p:nvSpPr>
        <p:spPr>
          <a:xfrm>
            <a:off x="123825" y="124049"/>
            <a:ext cx="6095999" cy="108671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Les variables</a:t>
            </a:r>
          </a:p>
          <a:p>
            <a:pPr>
              <a:lnSpc>
                <a:spcPct val="120000"/>
              </a:lnSpc>
            </a:pPr>
            <a:r>
              <a:rPr lang="fr-FR" sz="6000" dirty="0"/>
              <a:t>Exemple sans variable</a:t>
            </a:r>
            <a:endParaRPr lang="en-US" sz="6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668" y="2695504"/>
            <a:ext cx="9459274" cy="1638371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484590" y="3554898"/>
            <a:ext cx="535210" cy="48501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9837515" y="3554898"/>
            <a:ext cx="535210" cy="48501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TextBox 3"/>
          <p:cNvSpPr txBox="1"/>
          <p:nvPr/>
        </p:nvSpPr>
        <p:spPr>
          <a:xfrm>
            <a:off x="6353175" y="4171950"/>
            <a:ext cx="32595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solidFill>
                  <a:srgbClr val="FF0000"/>
                </a:solidFill>
              </a:rPr>
              <a:t>Incohérence possible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0BDBA0FA-8860-9BEC-5561-BB9F6BD4E92A}"/>
              </a:ext>
            </a:extLst>
          </p:cNvPr>
          <p:cNvGrpSpPr/>
          <p:nvPr/>
        </p:nvGrpSpPr>
        <p:grpSpPr>
          <a:xfrm>
            <a:off x="7167716" y="73510"/>
            <a:ext cx="4950452" cy="958420"/>
            <a:chOff x="7167716" y="228780"/>
            <a:chExt cx="4950452" cy="958420"/>
          </a:xfrm>
        </p:grpSpPr>
        <p:grpSp>
          <p:nvGrpSpPr>
            <p:cNvPr id="5" name="Group 5">
              <a:extLst>
                <a:ext uri="{FF2B5EF4-FFF2-40B4-BE49-F238E27FC236}">
                  <a16:creationId xmlns:a16="http://schemas.microsoft.com/office/drawing/2014/main" id="{66DBDE22-D652-D5F0-DAF6-4F779E714406}"/>
                </a:ext>
              </a:extLst>
            </p:cNvPr>
            <p:cNvGrpSpPr/>
            <p:nvPr/>
          </p:nvGrpSpPr>
          <p:grpSpPr>
            <a:xfrm>
              <a:off x="8449151" y="228780"/>
              <a:ext cx="3669017" cy="958420"/>
              <a:chOff x="8449151" y="228780"/>
              <a:chExt cx="3669017" cy="958420"/>
            </a:xfrm>
          </p:grpSpPr>
          <p:pic>
            <p:nvPicPr>
              <p:cNvPr id="14" name="Image 13">
                <a:extLst>
                  <a:ext uri="{FF2B5EF4-FFF2-40B4-BE49-F238E27FC236}">
                    <a16:creationId xmlns:a16="http://schemas.microsoft.com/office/drawing/2014/main" id="{56B95627-89D2-CE2A-E2A7-58A322DF14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49151" y="287200"/>
                <a:ext cx="1835615" cy="900000"/>
              </a:xfrm>
              <a:prstGeom prst="rect">
                <a:avLst/>
              </a:prstGeom>
            </p:spPr>
          </p:pic>
          <p:pic>
            <p:nvPicPr>
              <p:cNvPr id="15" name="Picture 2" descr="RÃ©sultat de recherche d'images pour &quot;logo val d'oise&quot;">
                <a:extLst>
                  <a:ext uri="{FF2B5EF4-FFF2-40B4-BE49-F238E27FC236}">
                    <a16:creationId xmlns:a16="http://schemas.microsoft.com/office/drawing/2014/main" id="{51E7D6DE-0C32-261B-1A31-C19DE3A059B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04373" y="228780"/>
                <a:ext cx="1613795" cy="9014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6" name="Picture 2" descr="Académie de Versailles (éducation) — Wikipédia">
              <a:extLst>
                <a:ext uri="{FF2B5EF4-FFF2-40B4-BE49-F238E27FC236}">
                  <a16:creationId xmlns:a16="http://schemas.microsoft.com/office/drawing/2014/main" id="{4597578D-4AB3-5BD3-7235-977A9EBFBF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7716" y="277127"/>
              <a:ext cx="1148507" cy="9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7757834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800" y="2685976"/>
            <a:ext cx="9558750" cy="1796455"/>
          </a:xfrm>
          <a:prstGeom prst="rect">
            <a:avLst/>
          </a:prstGeom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728699A7-C3C2-4BEF-9258-9871122AAA7B}"/>
              </a:ext>
            </a:extLst>
          </p:cNvPr>
          <p:cNvSpPr txBox="1">
            <a:spLocks/>
          </p:cNvSpPr>
          <p:nvPr/>
        </p:nvSpPr>
        <p:spPr>
          <a:xfrm>
            <a:off x="123825" y="124049"/>
            <a:ext cx="6095999" cy="108671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Les variables</a:t>
            </a:r>
          </a:p>
          <a:p>
            <a:pPr>
              <a:lnSpc>
                <a:spcPct val="120000"/>
              </a:lnSpc>
            </a:pPr>
            <a:r>
              <a:rPr lang="fr-FR" sz="6000" dirty="0"/>
              <a:t>Exemple avec variable</a:t>
            </a:r>
            <a:endParaRPr lang="en-US" sz="6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B817B14F-E7C1-559C-BA4C-A4951F3C89FC}"/>
              </a:ext>
            </a:extLst>
          </p:cNvPr>
          <p:cNvGrpSpPr/>
          <p:nvPr/>
        </p:nvGrpSpPr>
        <p:grpSpPr>
          <a:xfrm>
            <a:off x="7167716" y="73510"/>
            <a:ext cx="4950452" cy="958420"/>
            <a:chOff x="7167716" y="228780"/>
            <a:chExt cx="4950452" cy="958420"/>
          </a:xfrm>
        </p:grpSpPr>
        <p:grpSp>
          <p:nvGrpSpPr>
            <p:cNvPr id="4" name="Group 5">
              <a:extLst>
                <a:ext uri="{FF2B5EF4-FFF2-40B4-BE49-F238E27FC236}">
                  <a16:creationId xmlns:a16="http://schemas.microsoft.com/office/drawing/2014/main" id="{740D023E-640D-736C-62A4-EC613148FAF7}"/>
                </a:ext>
              </a:extLst>
            </p:cNvPr>
            <p:cNvGrpSpPr/>
            <p:nvPr/>
          </p:nvGrpSpPr>
          <p:grpSpPr>
            <a:xfrm>
              <a:off x="8449151" y="228780"/>
              <a:ext cx="3669017" cy="958420"/>
              <a:chOff x="8449151" y="228780"/>
              <a:chExt cx="3669017" cy="958420"/>
            </a:xfrm>
          </p:grpSpPr>
          <p:pic>
            <p:nvPicPr>
              <p:cNvPr id="6" name="Image 5">
                <a:extLst>
                  <a:ext uri="{FF2B5EF4-FFF2-40B4-BE49-F238E27FC236}">
                    <a16:creationId xmlns:a16="http://schemas.microsoft.com/office/drawing/2014/main" id="{D85383B6-4E57-6195-02DF-A8E521EBEE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49151" y="287200"/>
                <a:ext cx="1835615" cy="900000"/>
              </a:xfrm>
              <a:prstGeom prst="rect">
                <a:avLst/>
              </a:prstGeom>
            </p:spPr>
          </p:pic>
          <p:pic>
            <p:nvPicPr>
              <p:cNvPr id="12" name="Picture 2" descr="RÃ©sultat de recherche d'images pour &quot;logo val d'oise&quot;">
                <a:extLst>
                  <a:ext uri="{FF2B5EF4-FFF2-40B4-BE49-F238E27FC236}">
                    <a16:creationId xmlns:a16="http://schemas.microsoft.com/office/drawing/2014/main" id="{97C5D3F0-F559-E800-9FAB-33F541D2D4C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04373" y="228780"/>
                <a:ext cx="1613795" cy="9014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5" name="Picture 2" descr="Académie de Versailles (éducation) — Wikipédia">
              <a:extLst>
                <a:ext uri="{FF2B5EF4-FFF2-40B4-BE49-F238E27FC236}">
                  <a16:creationId xmlns:a16="http://schemas.microsoft.com/office/drawing/2014/main" id="{31F0D234-531F-805E-EE70-CA429354B5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7716" y="277127"/>
              <a:ext cx="1148507" cy="9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874969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tangle 42">
            <a:extLst>
              <a:ext uri="{FF2B5EF4-FFF2-40B4-BE49-F238E27FC236}">
                <a16:creationId xmlns:a16="http://schemas.microsoft.com/office/drawing/2014/main" id="{4E4490D0-3672-446A-AC12-B4830333B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71" name="Rectangle 44">
            <a:extLst>
              <a:ext uri="{FF2B5EF4-FFF2-40B4-BE49-F238E27FC236}">
                <a16:creationId xmlns:a16="http://schemas.microsoft.com/office/drawing/2014/main" id="{39CB82C2-DF65-4EC1-8280-F201D50F5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cxnSp>
        <p:nvCxnSpPr>
          <p:cNvPr id="72" name="Straight Connector 46">
            <a:extLst>
              <a:ext uri="{FF2B5EF4-FFF2-40B4-BE49-F238E27FC236}">
                <a16:creationId xmlns:a16="http://schemas.microsoft.com/office/drawing/2014/main" id="{7E1D4427-852B-4B37-8E76-0E9F1810B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73" name="Rectangle 48">
            <a:extLst>
              <a:ext uri="{FF2B5EF4-FFF2-40B4-BE49-F238E27FC236}">
                <a16:creationId xmlns:a16="http://schemas.microsoft.com/office/drawing/2014/main" id="{5AE6C737-FF55-4064-94B7-0B21D2EB60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4F7714B-B43D-4167-80F0-13CEDD5F4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7905" y="2679689"/>
            <a:ext cx="4466633" cy="180417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Communauté</a:t>
            </a:r>
            <a:b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4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VObot</a:t>
            </a: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74" name="Straight Connector 50">
            <a:extLst>
              <a:ext uri="{FF2B5EF4-FFF2-40B4-BE49-F238E27FC236}">
                <a16:creationId xmlns:a16="http://schemas.microsoft.com/office/drawing/2014/main" id="{6B5B1DD8-6224-4137-8621-32982B00F9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05053" y="4343400"/>
            <a:ext cx="438912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tangle 52">
            <a:extLst>
              <a:ext uri="{FF2B5EF4-FFF2-40B4-BE49-F238E27FC236}">
                <a16:creationId xmlns:a16="http://schemas.microsoft.com/office/drawing/2014/main" id="{D8218D9F-38B6-4AE0-9051-5434D19A52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76" name="Rectangle 54">
            <a:extLst>
              <a:ext uri="{FF2B5EF4-FFF2-40B4-BE49-F238E27FC236}">
                <a16:creationId xmlns:a16="http://schemas.microsoft.com/office/drawing/2014/main" id="{2D3DCA99-84AF-487A-BF72-91C5FA6B0B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206EEE43-418E-D521-F7CA-321F7D454E8B}"/>
              </a:ext>
            </a:extLst>
          </p:cNvPr>
          <p:cNvGrpSpPr/>
          <p:nvPr/>
        </p:nvGrpSpPr>
        <p:grpSpPr>
          <a:xfrm>
            <a:off x="7167716" y="73510"/>
            <a:ext cx="4950452" cy="958420"/>
            <a:chOff x="7167716" y="228780"/>
            <a:chExt cx="4950452" cy="95842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69C6E89-6108-E483-7784-E779A1473216}"/>
                </a:ext>
              </a:extLst>
            </p:cNvPr>
            <p:cNvGrpSpPr/>
            <p:nvPr/>
          </p:nvGrpSpPr>
          <p:grpSpPr>
            <a:xfrm>
              <a:off x="8449151" y="228780"/>
              <a:ext cx="3669017" cy="958420"/>
              <a:chOff x="8449151" y="228780"/>
              <a:chExt cx="3669017" cy="958420"/>
            </a:xfrm>
          </p:grpSpPr>
          <p:pic>
            <p:nvPicPr>
              <p:cNvPr id="8" name="Image 7">
                <a:extLst>
                  <a:ext uri="{FF2B5EF4-FFF2-40B4-BE49-F238E27FC236}">
                    <a16:creationId xmlns:a16="http://schemas.microsoft.com/office/drawing/2014/main" id="{9244C519-B22C-8A9A-0847-44EC081AD2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49151" y="287200"/>
                <a:ext cx="1835615" cy="900000"/>
              </a:xfrm>
              <a:prstGeom prst="rect">
                <a:avLst/>
              </a:prstGeom>
            </p:spPr>
          </p:pic>
          <p:pic>
            <p:nvPicPr>
              <p:cNvPr id="9" name="Picture 2" descr="RÃ©sultat de recherche d'images pour &quot;logo val d'oise&quot;">
                <a:extLst>
                  <a:ext uri="{FF2B5EF4-FFF2-40B4-BE49-F238E27FC236}">
                    <a16:creationId xmlns:a16="http://schemas.microsoft.com/office/drawing/2014/main" id="{DA877567-D347-A435-494E-BF14E92A8A6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04373" y="228780"/>
                <a:ext cx="1613795" cy="9014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7" name="Picture 2" descr="Académie de Versailles (éducation) — Wikipédia">
              <a:extLst>
                <a:ext uri="{FF2B5EF4-FFF2-40B4-BE49-F238E27FC236}">
                  <a16:creationId xmlns:a16="http://schemas.microsoft.com/office/drawing/2014/main" id="{9A7AA1F4-4162-46C5-C82A-613CF984BC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7716" y="277127"/>
              <a:ext cx="1148507" cy="9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TextBox 4">
            <a:extLst>
              <a:ext uri="{FF2B5EF4-FFF2-40B4-BE49-F238E27FC236}">
                <a16:creationId xmlns:a16="http://schemas.microsoft.com/office/drawing/2014/main" id="{3CC2C9C3-BDF9-5BB5-B239-2654E46C548F}"/>
              </a:ext>
            </a:extLst>
          </p:cNvPr>
          <p:cNvSpPr txBox="1"/>
          <p:nvPr/>
        </p:nvSpPr>
        <p:spPr>
          <a:xfrm>
            <a:off x="1066750" y="1320438"/>
            <a:ext cx="6100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https://moncollege-valdoise.fr/index.php/communaute-vobot/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25E77067-F1E3-9D55-D7FF-A7ADCEC82B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6" y="1811694"/>
            <a:ext cx="7531179" cy="3725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33709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800" y="2685976"/>
            <a:ext cx="9558750" cy="1796455"/>
          </a:xfrm>
          <a:prstGeom prst="rect">
            <a:avLst/>
          </a:prstGeom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728699A7-C3C2-4BEF-9258-9871122AAA7B}"/>
              </a:ext>
            </a:extLst>
          </p:cNvPr>
          <p:cNvSpPr txBox="1">
            <a:spLocks/>
          </p:cNvSpPr>
          <p:nvPr/>
        </p:nvSpPr>
        <p:spPr>
          <a:xfrm>
            <a:off x="123825" y="124049"/>
            <a:ext cx="6095999" cy="108671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Les variables</a:t>
            </a:r>
          </a:p>
          <a:p>
            <a:pPr>
              <a:lnSpc>
                <a:spcPct val="120000"/>
              </a:lnSpc>
            </a:pPr>
            <a:r>
              <a:rPr lang="fr-FR" sz="6000" dirty="0"/>
              <a:t>Exemple avec variable</a:t>
            </a:r>
            <a:endParaRPr lang="en-US" sz="6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389090" y="3390899"/>
            <a:ext cx="535210" cy="43581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3A3E3D7E-BF32-BF05-FEE1-C9C0333B4D83}"/>
              </a:ext>
            </a:extLst>
          </p:cNvPr>
          <p:cNvGrpSpPr/>
          <p:nvPr/>
        </p:nvGrpSpPr>
        <p:grpSpPr>
          <a:xfrm>
            <a:off x="7167716" y="73510"/>
            <a:ext cx="4950452" cy="958420"/>
            <a:chOff x="7167716" y="228780"/>
            <a:chExt cx="4950452" cy="958420"/>
          </a:xfrm>
        </p:grpSpPr>
        <p:grpSp>
          <p:nvGrpSpPr>
            <p:cNvPr id="4" name="Group 5">
              <a:extLst>
                <a:ext uri="{FF2B5EF4-FFF2-40B4-BE49-F238E27FC236}">
                  <a16:creationId xmlns:a16="http://schemas.microsoft.com/office/drawing/2014/main" id="{F59CBAA4-CAC5-35E8-B2D2-A1FB5E469730}"/>
                </a:ext>
              </a:extLst>
            </p:cNvPr>
            <p:cNvGrpSpPr/>
            <p:nvPr/>
          </p:nvGrpSpPr>
          <p:grpSpPr>
            <a:xfrm>
              <a:off x="8449151" y="228780"/>
              <a:ext cx="3669017" cy="958420"/>
              <a:chOff x="8449151" y="228780"/>
              <a:chExt cx="3669017" cy="958420"/>
            </a:xfrm>
          </p:grpSpPr>
          <p:pic>
            <p:nvPicPr>
              <p:cNvPr id="6" name="Image 5">
                <a:extLst>
                  <a:ext uri="{FF2B5EF4-FFF2-40B4-BE49-F238E27FC236}">
                    <a16:creationId xmlns:a16="http://schemas.microsoft.com/office/drawing/2014/main" id="{8A54693B-49B6-1C48-D15E-ABCD5E6497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49151" y="287200"/>
                <a:ext cx="1835615" cy="900000"/>
              </a:xfrm>
              <a:prstGeom prst="rect">
                <a:avLst/>
              </a:prstGeom>
            </p:spPr>
          </p:pic>
          <p:pic>
            <p:nvPicPr>
              <p:cNvPr id="13" name="Picture 2" descr="RÃ©sultat de recherche d'images pour &quot;logo val d'oise&quot;">
                <a:extLst>
                  <a:ext uri="{FF2B5EF4-FFF2-40B4-BE49-F238E27FC236}">
                    <a16:creationId xmlns:a16="http://schemas.microsoft.com/office/drawing/2014/main" id="{2BD8370C-62E8-6C2E-E179-5F411F997E5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04373" y="228780"/>
                <a:ext cx="1613795" cy="9014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5" name="Picture 2" descr="Académie de Versailles (éducation) — Wikipédia">
              <a:extLst>
                <a:ext uri="{FF2B5EF4-FFF2-40B4-BE49-F238E27FC236}">
                  <a16:creationId xmlns:a16="http://schemas.microsoft.com/office/drawing/2014/main" id="{56D91E83-C33A-4E02-431F-DD78E11F17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7716" y="277127"/>
              <a:ext cx="1148507" cy="9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544948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11FAE35-D882-4808-BC79-41E636B7A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fr-FR" dirty="0"/>
              <a:t>Atelier 3</a:t>
            </a:r>
            <a:br>
              <a:rPr lang="fr-FR" dirty="0"/>
            </a:br>
            <a:r>
              <a:rPr lang="fr-FR" dirty="0"/>
              <a:t>Les variables</a:t>
            </a:r>
          </a:p>
        </p:txBody>
      </p:sp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FB5EA03B-4A14-4367-8014-8E835B6E384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4734430"/>
              </p:ext>
            </p:extLst>
          </p:nvPr>
        </p:nvGraphicFramePr>
        <p:xfrm>
          <a:off x="1097281" y="1845734"/>
          <a:ext cx="10058400" cy="38131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3" name="Groupe 2">
            <a:extLst>
              <a:ext uri="{FF2B5EF4-FFF2-40B4-BE49-F238E27FC236}">
                <a16:creationId xmlns:a16="http://schemas.microsoft.com/office/drawing/2014/main" id="{CEDD2315-BC89-8510-C673-B8D6BCB1D7F8}"/>
              </a:ext>
            </a:extLst>
          </p:cNvPr>
          <p:cNvGrpSpPr/>
          <p:nvPr/>
        </p:nvGrpSpPr>
        <p:grpSpPr>
          <a:xfrm>
            <a:off x="7167716" y="73510"/>
            <a:ext cx="4950452" cy="958420"/>
            <a:chOff x="7167716" y="228780"/>
            <a:chExt cx="4950452" cy="958420"/>
          </a:xfrm>
        </p:grpSpPr>
        <p:grpSp>
          <p:nvGrpSpPr>
            <p:cNvPr id="9" name="Group 5">
              <a:extLst>
                <a:ext uri="{FF2B5EF4-FFF2-40B4-BE49-F238E27FC236}">
                  <a16:creationId xmlns:a16="http://schemas.microsoft.com/office/drawing/2014/main" id="{8CD79FD5-F3EE-3F8B-4168-0DBED2528839}"/>
                </a:ext>
              </a:extLst>
            </p:cNvPr>
            <p:cNvGrpSpPr/>
            <p:nvPr/>
          </p:nvGrpSpPr>
          <p:grpSpPr>
            <a:xfrm>
              <a:off x="8449151" y="228780"/>
              <a:ext cx="3669017" cy="958420"/>
              <a:chOff x="8449151" y="228780"/>
              <a:chExt cx="3669017" cy="958420"/>
            </a:xfrm>
          </p:grpSpPr>
          <p:pic>
            <p:nvPicPr>
              <p:cNvPr id="16" name="Image 15">
                <a:extLst>
                  <a:ext uri="{FF2B5EF4-FFF2-40B4-BE49-F238E27FC236}">
                    <a16:creationId xmlns:a16="http://schemas.microsoft.com/office/drawing/2014/main" id="{AB4C126E-1DB0-973E-CBE1-28909B32E7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49151" y="287200"/>
                <a:ext cx="1835615" cy="900000"/>
              </a:xfrm>
              <a:prstGeom prst="rect">
                <a:avLst/>
              </a:prstGeom>
            </p:spPr>
          </p:pic>
          <p:pic>
            <p:nvPicPr>
              <p:cNvPr id="17" name="Picture 2" descr="RÃ©sultat de recherche d'images pour &quot;logo val d'oise&quot;">
                <a:extLst>
                  <a:ext uri="{FF2B5EF4-FFF2-40B4-BE49-F238E27FC236}">
                    <a16:creationId xmlns:a16="http://schemas.microsoft.com/office/drawing/2014/main" id="{280894A0-D1B5-D52B-F62C-9A1BF22A2E2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04373" y="228780"/>
                <a:ext cx="1613795" cy="9014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4" name="Picture 2" descr="Académie de Versailles (éducation) — Wikipédia">
              <a:extLst>
                <a:ext uri="{FF2B5EF4-FFF2-40B4-BE49-F238E27FC236}">
                  <a16:creationId xmlns:a16="http://schemas.microsoft.com/office/drawing/2014/main" id="{AF987135-3684-9B53-940B-73C71006DB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7716" y="277127"/>
              <a:ext cx="1148507" cy="9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4150906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B2B8762-61F0-4F1B-9364-D633EE9D6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97675C8-1328-460C-9EBF-6B446B67EA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14EE78B-AF71-4195-A01B-F1165D923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2AD83CFE-1CA3-4832-A4B9-C48CD1347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045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C98641C-7F74-435D-996F-A4387A3C3C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28699A7-C3C2-4BEF-9258-9871122AAA7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98804" y="5487944"/>
            <a:ext cx="10058400" cy="822960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3600" b="1" dirty="0">
                <a:solidFill>
                  <a:srgbClr val="FFFFFF"/>
                </a:solidFill>
                <a:latin typeface="+mn-lt"/>
              </a:rPr>
              <a:t>Atelier 4</a:t>
            </a:r>
            <a:br>
              <a:rPr lang="en-US" sz="3600" dirty="0">
                <a:solidFill>
                  <a:srgbClr val="FFFFFF"/>
                </a:solidFill>
                <a:latin typeface="+mn-lt"/>
              </a:rPr>
            </a:br>
            <a:r>
              <a:rPr lang="en-US" sz="3600" dirty="0" err="1">
                <a:solidFill>
                  <a:srgbClr val="FFFFFF"/>
                </a:solidFill>
                <a:latin typeface="+mn-lt"/>
              </a:rPr>
              <a:t>Chronomètre</a:t>
            </a:r>
            <a:endParaRPr lang="en-US" sz="3600" i="1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530C0F6-C8DF-4539-B30C-8105DB618C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63996" y="886968"/>
            <a:ext cx="64008" cy="31089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Chronomètre mécanique au 1/5s et 1/100min sur 30min avec temps intermédiaire">
            <a:extLst>
              <a:ext uri="{FF2B5EF4-FFF2-40B4-BE49-F238E27FC236}">
                <a16:creationId xmlns:a16="http://schemas.microsoft.com/office/drawing/2014/main" id="{D24EF9EA-2797-4F75-809F-4417350C19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24891" y="640080"/>
            <a:ext cx="3602736" cy="360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BAE51241-AA8B-4B82-9C59-6738DB8567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4906176"/>
            <a:ext cx="12188952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61DE39B8-5401-BF01-CCDF-9685217C5BAB}"/>
              </a:ext>
            </a:extLst>
          </p:cNvPr>
          <p:cNvGrpSpPr/>
          <p:nvPr/>
        </p:nvGrpSpPr>
        <p:grpSpPr>
          <a:xfrm>
            <a:off x="635457" y="1944697"/>
            <a:ext cx="5131653" cy="993501"/>
            <a:chOff x="7167716" y="228780"/>
            <a:chExt cx="4950452" cy="958420"/>
          </a:xfrm>
        </p:grpSpPr>
        <p:grpSp>
          <p:nvGrpSpPr>
            <p:cNvPr id="4" name="Group 5">
              <a:extLst>
                <a:ext uri="{FF2B5EF4-FFF2-40B4-BE49-F238E27FC236}">
                  <a16:creationId xmlns:a16="http://schemas.microsoft.com/office/drawing/2014/main" id="{F363B7E5-8AC3-A3E7-4C6C-8CF4A193FCC0}"/>
                </a:ext>
              </a:extLst>
            </p:cNvPr>
            <p:cNvGrpSpPr/>
            <p:nvPr/>
          </p:nvGrpSpPr>
          <p:grpSpPr>
            <a:xfrm>
              <a:off x="8449151" y="228780"/>
              <a:ext cx="3669017" cy="958420"/>
              <a:chOff x="8449151" y="228780"/>
              <a:chExt cx="3669017" cy="958420"/>
            </a:xfrm>
          </p:grpSpPr>
          <p:pic>
            <p:nvPicPr>
              <p:cNvPr id="6" name="Image 5">
                <a:extLst>
                  <a:ext uri="{FF2B5EF4-FFF2-40B4-BE49-F238E27FC236}">
                    <a16:creationId xmlns:a16="http://schemas.microsoft.com/office/drawing/2014/main" id="{9CE872DF-696B-3AEA-C54E-721258B658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49151" y="287200"/>
                <a:ext cx="1835615" cy="900000"/>
              </a:xfrm>
              <a:prstGeom prst="rect">
                <a:avLst/>
              </a:prstGeom>
            </p:spPr>
          </p:pic>
          <p:pic>
            <p:nvPicPr>
              <p:cNvPr id="7" name="Picture 2" descr="RÃ©sultat de recherche d'images pour &quot;logo val d'oise&quot;">
                <a:extLst>
                  <a:ext uri="{FF2B5EF4-FFF2-40B4-BE49-F238E27FC236}">
                    <a16:creationId xmlns:a16="http://schemas.microsoft.com/office/drawing/2014/main" id="{6989CEAC-484C-DCAB-835B-A98873F65B2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04373" y="228780"/>
                <a:ext cx="1613795" cy="9014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5" name="Picture 2" descr="Académie de Versailles (éducation) — Wikipédia">
              <a:extLst>
                <a:ext uri="{FF2B5EF4-FFF2-40B4-BE49-F238E27FC236}">
                  <a16:creationId xmlns:a16="http://schemas.microsoft.com/office/drawing/2014/main" id="{93B4AE14-EB07-605D-D011-C6F1DA079F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7716" y="277127"/>
              <a:ext cx="1148507" cy="9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7599487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633DA059-CFD3-DEC1-3A7F-0B99C503DF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433732" cy="6325299"/>
          </a:xfrm>
          <a:prstGeom prst="rect">
            <a:avLst/>
          </a:prstGeom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728699A7-C3C2-4BEF-9258-9871122AAA7B}"/>
              </a:ext>
            </a:extLst>
          </p:cNvPr>
          <p:cNvSpPr txBox="1">
            <a:spLocks/>
          </p:cNvSpPr>
          <p:nvPr/>
        </p:nvSpPr>
        <p:spPr>
          <a:xfrm>
            <a:off x="5915025" y="2290372"/>
            <a:ext cx="6095999" cy="108671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Le chronomètre</a:t>
            </a:r>
          </a:p>
          <a:p>
            <a:r>
              <a:rPr lang="fr-FR" sz="6000" dirty="0"/>
              <a:t>Les briques de programmation</a:t>
            </a:r>
            <a:endParaRPr lang="en-US" sz="6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98BEFA71-B5B7-68A4-BD0D-126605AC3570}"/>
              </a:ext>
            </a:extLst>
          </p:cNvPr>
          <p:cNvGrpSpPr/>
          <p:nvPr/>
        </p:nvGrpSpPr>
        <p:grpSpPr>
          <a:xfrm>
            <a:off x="8487704" y="73510"/>
            <a:ext cx="3630464" cy="702867"/>
            <a:chOff x="7167716" y="228780"/>
            <a:chExt cx="4950452" cy="958420"/>
          </a:xfrm>
        </p:grpSpPr>
        <p:grpSp>
          <p:nvGrpSpPr>
            <p:cNvPr id="3" name="Group 5">
              <a:extLst>
                <a:ext uri="{FF2B5EF4-FFF2-40B4-BE49-F238E27FC236}">
                  <a16:creationId xmlns:a16="http://schemas.microsoft.com/office/drawing/2014/main" id="{BD9CBB71-6018-CDC8-FCE5-D11F92CCB459}"/>
                </a:ext>
              </a:extLst>
            </p:cNvPr>
            <p:cNvGrpSpPr/>
            <p:nvPr/>
          </p:nvGrpSpPr>
          <p:grpSpPr>
            <a:xfrm>
              <a:off x="8449151" y="228780"/>
              <a:ext cx="3669017" cy="958420"/>
              <a:chOff x="8449151" y="228780"/>
              <a:chExt cx="3669017" cy="958420"/>
            </a:xfrm>
          </p:grpSpPr>
          <p:pic>
            <p:nvPicPr>
              <p:cNvPr id="6" name="Image 5">
                <a:extLst>
                  <a:ext uri="{FF2B5EF4-FFF2-40B4-BE49-F238E27FC236}">
                    <a16:creationId xmlns:a16="http://schemas.microsoft.com/office/drawing/2014/main" id="{C90BE66F-37BE-0E3C-6BA5-DB0C4780DFA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49151" y="287200"/>
                <a:ext cx="1835615" cy="900000"/>
              </a:xfrm>
              <a:prstGeom prst="rect">
                <a:avLst/>
              </a:prstGeom>
            </p:spPr>
          </p:pic>
          <p:pic>
            <p:nvPicPr>
              <p:cNvPr id="12" name="Picture 2" descr="RÃ©sultat de recherche d'images pour &quot;logo val d'oise&quot;">
                <a:extLst>
                  <a:ext uri="{FF2B5EF4-FFF2-40B4-BE49-F238E27FC236}">
                    <a16:creationId xmlns:a16="http://schemas.microsoft.com/office/drawing/2014/main" id="{17F84C4D-3479-DE62-FFA6-509DDE9497F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04373" y="228780"/>
                <a:ext cx="1613795" cy="9014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5" name="Picture 2" descr="Académie de Versailles (éducation) — Wikipédia">
              <a:extLst>
                <a:ext uri="{FF2B5EF4-FFF2-40B4-BE49-F238E27FC236}">
                  <a16:creationId xmlns:a16="http://schemas.microsoft.com/office/drawing/2014/main" id="{A9DE5D60-D0BC-45B0-14EA-E99F05B172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7716" y="277127"/>
              <a:ext cx="1148507" cy="9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5650438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604101A2-BEF2-45BD-BAB8-909F905626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433732" cy="632529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87848" y="4518432"/>
            <a:ext cx="2206354" cy="842133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728699A7-C3C2-4BEF-9258-9871122AAA7B}"/>
              </a:ext>
            </a:extLst>
          </p:cNvPr>
          <p:cNvSpPr txBox="1">
            <a:spLocks/>
          </p:cNvSpPr>
          <p:nvPr/>
        </p:nvSpPr>
        <p:spPr>
          <a:xfrm>
            <a:off x="5915025" y="2475633"/>
            <a:ext cx="6095999" cy="108671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Le chronomètre</a:t>
            </a:r>
          </a:p>
          <a:p>
            <a:r>
              <a:rPr lang="fr-FR" sz="6000" dirty="0"/>
              <a:t>Les briques de programmation</a:t>
            </a:r>
            <a:endParaRPr lang="en-US" sz="6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03B50C80-57C9-A993-E8B6-C8593CBD41AC}"/>
              </a:ext>
            </a:extLst>
          </p:cNvPr>
          <p:cNvGrpSpPr/>
          <p:nvPr/>
        </p:nvGrpSpPr>
        <p:grpSpPr>
          <a:xfrm>
            <a:off x="8487704" y="73510"/>
            <a:ext cx="3630464" cy="702867"/>
            <a:chOff x="7167716" y="228780"/>
            <a:chExt cx="4950452" cy="958420"/>
          </a:xfrm>
        </p:grpSpPr>
        <p:grpSp>
          <p:nvGrpSpPr>
            <p:cNvPr id="15" name="Group 5">
              <a:extLst>
                <a:ext uri="{FF2B5EF4-FFF2-40B4-BE49-F238E27FC236}">
                  <a16:creationId xmlns:a16="http://schemas.microsoft.com/office/drawing/2014/main" id="{AFE5E77B-43B0-21DF-7227-F378B812C285}"/>
                </a:ext>
              </a:extLst>
            </p:cNvPr>
            <p:cNvGrpSpPr/>
            <p:nvPr/>
          </p:nvGrpSpPr>
          <p:grpSpPr>
            <a:xfrm>
              <a:off x="8449151" y="228780"/>
              <a:ext cx="3669017" cy="958420"/>
              <a:chOff x="8449151" y="228780"/>
              <a:chExt cx="3669017" cy="958420"/>
            </a:xfrm>
          </p:grpSpPr>
          <p:pic>
            <p:nvPicPr>
              <p:cNvPr id="17" name="Image 16">
                <a:extLst>
                  <a:ext uri="{FF2B5EF4-FFF2-40B4-BE49-F238E27FC236}">
                    <a16:creationId xmlns:a16="http://schemas.microsoft.com/office/drawing/2014/main" id="{E173C77A-939B-9B2B-78F4-2296BB1D66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49151" y="287200"/>
                <a:ext cx="1835615" cy="900000"/>
              </a:xfrm>
              <a:prstGeom prst="rect">
                <a:avLst/>
              </a:prstGeom>
            </p:spPr>
          </p:pic>
          <p:pic>
            <p:nvPicPr>
              <p:cNvPr id="18" name="Picture 2" descr="RÃ©sultat de recherche d'images pour &quot;logo val d'oise&quot;">
                <a:extLst>
                  <a:ext uri="{FF2B5EF4-FFF2-40B4-BE49-F238E27FC236}">
                    <a16:creationId xmlns:a16="http://schemas.microsoft.com/office/drawing/2014/main" id="{444420F1-83E1-3CBC-310C-0A2A1A8D39C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04373" y="228780"/>
                <a:ext cx="1613795" cy="9014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6" name="Picture 2" descr="Académie de Versailles (éducation) — Wikipédia">
              <a:extLst>
                <a:ext uri="{FF2B5EF4-FFF2-40B4-BE49-F238E27FC236}">
                  <a16:creationId xmlns:a16="http://schemas.microsoft.com/office/drawing/2014/main" id="{D1162DCC-C97A-8EA2-8748-EF7568CAFA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7716" y="277127"/>
              <a:ext cx="1148507" cy="9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6932963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>
            <a:extLst>
              <a:ext uri="{FF2B5EF4-FFF2-40B4-BE49-F238E27FC236}">
                <a16:creationId xmlns:a16="http://schemas.microsoft.com/office/drawing/2014/main" id="{728699A7-C3C2-4BEF-9258-9871122AAA7B}"/>
              </a:ext>
            </a:extLst>
          </p:cNvPr>
          <p:cNvSpPr txBox="1">
            <a:spLocks/>
          </p:cNvSpPr>
          <p:nvPr/>
        </p:nvSpPr>
        <p:spPr>
          <a:xfrm>
            <a:off x="5915025" y="2475633"/>
            <a:ext cx="6095999" cy="108671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Le chronomètre</a:t>
            </a:r>
          </a:p>
          <a:p>
            <a:r>
              <a:rPr lang="fr-FR" sz="6000" dirty="0"/>
              <a:t>Les briques de programmation</a:t>
            </a:r>
            <a:endParaRPr lang="en-US" sz="6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452" y="2475633"/>
            <a:ext cx="4337612" cy="1776177"/>
          </a:xfrm>
          <a:prstGeom prst="rect">
            <a:avLst/>
          </a:prstGeom>
        </p:spPr>
      </p:pic>
      <p:grpSp>
        <p:nvGrpSpPr>
          <p:cNvPr id="2" name="Groupe 1">
            <a:extLst>
              <a:ext uri="{FF2B5EF4-FFF2-40B4-BE49-F238E27FC236}">
                <a16:creationId xmlns:a16="http://schemas.microsoft.com/office/drawing/2014/main" id="{3EAAC5EE-2D09-7145-FE91-3ADD503FFCE5}"/>
              </a:ext>
            </a:extLst>
          </p:cNvPr>
          <p:cNvGrpSpPr/>
          <p:nvPr/>
        </p:nvGrpSpPr>
        <p:grpSpPr>
          <a:xfrm>
            <a:off x="7167716" y="73510"/>
            <a:ext cx="4950452" cy="958420"/>
            <a:chOff x="7167716" y="228780"/>
            <a:chExt cx="4950452" cy="958420"/>
          </a:xfrm>
        </p:grpSpPr>
        <p:grpSp>
          <p:nvGrpSpPr>
            <p:cNvPr id="3" name="Group 5">
              <a:extLst>
                <a:ext uri="{FF2B5EF4-FFF2-40B4-BE49-F238E27FC236}">
                  <a16:creationId xmlns:a16="http://schemas.microsoft.com/office/drawing/2014/main" id="{FBB129C9-C960-17B4-9D58-C559B2787CC4}"/>
                </a:ext>
              </a:extLst>
            </p:cNvPr>
            <p:cNvGrpSpPr/>
            <p:nvPr/>
          </p:nvGrpSpPr>
          <p:grpSpPr>
            <a:xfrm>
              <a:off x="8449151" y="228780"/>
              <a:ext cx="3669017" cy="958420"/>
              <a:chOff x="8449151" y="228780"/>
              <a:chExt cx="3669017" cy="958420"/>
            </a:xfrm>
          </p:grpSpPr>
          <p:pic>
            <p:nvPicPr>
              <p:cNvPr id="6" name="Image 5">
                <a:extLst>
                  <a:ext uri="{FF2B5EF4-FFF2-40B4-BE49-F238E27FC236}">
                    <a16:creationId xmlns:a16="http://schemas.microsoft.com/office/drawing/2014/main" id="{A88DADE8-5AC5-D4DE-F0D7-2B8ADB2C0D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49151" y="287200"/>
                <a:ext cx="1835615" cy="900000"/>
              </a:xfrm>
              <a:prstGeom prst="rect">
                <a:avLst/>
              </a:prstGeom>
            </p:spPr>
          </p:pic>
          <p:pic>
            <p:nvPicPr>
              <p:cNvPr id="12" name="Picture 2" descr="RÃ©sultat de recherche d'images pour &quot;logo val d'oise&quot;">
                <a:extLst>
                  <a:ext uri="{FF2B5EF4-FFF2-40B4-BE49-F238E27FC236}">
                    <a16:creationId xmlns:a16="http://schemas.microsoft.com/office/drawing/2014/main" id="{00017902-7D46-5EE0-933C-0078CC920DB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04373" y="228780"/>
                <a:ext cx="1613795" cy="9014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5" name="Picture 2" descr="Académie de Versailles (éducation) — Wikipédia">
              <a:extLst>
                <a:ext uri="{FF2B5EF4-FFF2-40B4-BE49-F238E27FC236}">
                  <a16:creationId xmlns:a16="http://schemas.microsoft.com/office/drawing/2014/main" id="{9AF20E2F-BB68-0820-39E4-F9FA9991CFA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7716" y="277127"/>
              <a:ext cx="1148507" cy="9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765075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B9F9BF-B1D0-E5B7-6E6B-C1AC62044E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76CD0C3-A0A9-689F-F199-F44B56601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fr-FR" dirty="0"/>
              <a:t>Atelier 4</a:t>
            </a:r>
            <a:br>
              <a:rPr lang="fr-FR" dirty="0"/>
            </a:br>
            <a:r>
              <a:rPr lang="fr-FR" dirty="0"/>
              <a:t>Le chronomètre</a:t>
            </a:r>
          </a:p>
        </p:txBody>
      </p:sp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143FE140-F857-CEA6-2106-584BE463FBE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3127339"/>
              </p:ext>
            </p:extLst>
          </p:nvPr>
        </p:nvGraphicFramePr>
        <p:xfrm>
          <a:off x="1097281" y="1845734"/>
          <a:ext cx="10058400" cy="38131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3" name="Groupe 2">
            <a:extLst>
              <a:ext uri="{FF2B5EF4-FFF2-40B4-BE49-F238E27FC236}">
                <a16:creationId xmlns:a16="http://schemas.microsoft.com/office/drawing/2014/main" id="{A689A47A-FF6F-9842-CCDD-24FBBA35C1CB}"/>
              </a:ext>
            </a:extLst>
          </p:cNvPr>
          <p:cNvGrpSpPr/>
          <p:nvPr/>
        </p:nvGrpSpPr>
        <p:grpSpPr>
          <a:xfrm>
            <a:off x="7167716" y="73510"/>
            <a:ext cx="4950452" cy="958420"/>
            <a:chOff x="7167716" y="228780"/>
            <a:chExt cx="4950452" cy="958420"/>
          </a:xfrm>
        </p:grpSpPr>
        <p:grpSp>
          <p:nvGrpSpPr>
            <p:cNvPr id="9" name="Group 5">
              <a:extLst>
                <a:ext uri="{FF2B5EF4-FFF2-40B4-BE49-F238E27FC236}">
                  <a16:creationId xmlns:a16="http://schemas.microsoft.com/office/drawing/2014/main" id="{A956A9A4-F4CC-F6C4-C346-FFB0886D8368}"/>
                </a:ext>
              </a:extLst>
            </p:cNvPr>
            <p:cNvGrpSpPr/>
            <p:nvPr/>
          </p:nvGrpSpPr>
          <p:grpSpPr>
            <a:xfrm>
              <a:off x="8449151" y="228780"/>
              <a:ext cx="3669017" cy="958420"/>
              <a:chOff x="8449151" y="228780"/>
              <a:chExt cx="3669017" cy="958420"/>
            </a:xfrm>
          </p:grpSpPr>
          <p:pic>
            <p:nvPicPr>
              <p:cNvPr id="16" name="Image 15">
                <a:extLst>
                  <a:ext uri="{FF2B5EF4-FFF2-40B4-BE49-F238E27FC236}">
                    <a16:creationId xmlns:a16="http://schemas.microsoft.com/office/drawing/2014/main" id="{886F6F84-94C4-C7D0-9FDA-D5EC604753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49151" y="287200"/>
                <a:ext cx="1835615" cy="900000"/>
              </a:xfrm>
              <a:prstGeom prst="rect">
                <a:avLst/>
              </a:prstGeom>
            </p:spPr>
          </p:pic>
          <p:pic>
            <p:nvPicPr>
              <p:cNvPr id="17" name="Picture 2" descr="RÃ©sultat de recherche d'images pour &quot;logo val d'oise&quot;">
                <a:extLst>
                  <a:ext uri="{FF2B5EF4-FFF2-40B4-BE49-F238E27FC236}">
                    <a16:creationId xmlns:a16="http://schemas.microsoft.com/office/drawing/2014/main" id="{64DA4C2B-AC8E-070B-53F7-06E2FB73FF8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04373" y="228780"/>
                <a:ext cx="1613795" cy="9014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4" name="Picture 2" descr="Académie de Versailles (éducation) — Wikipédia">
              <a:extLst>
                <a:ext uri="{FF2B5EF4-FFF2-40B4-BE49-F238E27FC236}">
                  <a16:creationId xmlns:a16="http://schemas.microsoft.com/office/drawing/2014/main" id="{13FA89B0-AD1C-D343-447D-C455515E31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7716" y="277127"/>
              <a:ext cx="1148507" cy="9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222209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BB2B8762-61F0-4F1B-9364-D633EE9D6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E97675C8-1328-460C-9EBF-6B446B67EA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514EE78B-AF71-4195-A01B-F1165D923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2AD83CFE-1CA3-4832-A4B9-C48CD1347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045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BC98641C-7F74-435D-996F-A4387A3C3C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B3130B8-E896-4D98-90EE-14249DAADCE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24778" y="5487944"/>
            <a:ext cx="10058400" cy="822960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3600" b="1" dirty="0">
                <a:solidFill>
                  <a:srgbClr val="FFFFFF"/>
                </a:solidFill>
              </a:rPr>
              <a:t>Bonus</a:t>
            </a:r>
            <a:br>
              <a:rPr lang="en-US" sz="3600" u="sng" dirty="0">
                <a:solidFill>
                  <a:srgbClr val="FFFFFF"/>
                </a:solidFill>
              </a:rPr>
            </a:br>
            <a:r>
              <a:rPr lang="en-US" sz="3600" dirty="0" err="1">
                <a:solidFill>
                  <a:srgbClr val="FFFFFF"/>
                </a:solidFill>
              </a:rPr>
              <a:t>Capteur</a:t>
            </a:r>
            <a:r>
              <a:rPr lang="en-US" sz="3600" dirty="0">
                <a:solidFill>
                  <a:srgbClr val="FFFFFF"/>
                </a:solidFill>
              </a:rPr>
              <a:t> de </a:t>
            </a:r>
            <a:r>
              <a:rPr lang="en-US" sz="3600" dirty="0" err="1">
                <a:solidFill>
                  <a:srgbClr val="FFFFFF"/>
                </a:solidFill>
              </a:rPr>
              <a:t>luminosité</a:t>
            </a: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F530C0F6-C8DF-4539-B30C-8105DB618C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63996" y="886968"/>
            <a:ext cx="64008" cy="31089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891" y="949717"/>
            <a:ext cx="5118182" cy="2983462"/>
          </a:xfrm>
          <a:prstGeom prst="rect">
            <a:avLst/>
          </a:prstGeom>
        </p:spPr>
      </p:pic>
      <p:sp>
        <p:nvSpPr>
          <p:cNvPr id="49" name="Rectangle 48">
            <a:extLst>
              <a:ext uri="{FF2B5EF4-FFF2-40B4-BE49-F238E27FC236}">
                <a16:creationId xmlns:a16="http://schemas.microsoft.com/office/drawing/2014/main" id="{BAE51241-AA8B-4B82-9C59-6738DB8567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4906176"/>
            <a:ext cx="12188952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98CF34D1-C3F6-A431-B2D1-FD1337C1313F}"/>
              </a:ext>
            </a:extLst>
          </p:cNvPr>
          <p:cNvGrpSpPr/>
          <p:nvPr/>
        </p:nvGrpSpPr>
        <p:grpSpPr>
          <a:xfrm>
            <a:off x="635457" y="1944697"/>
            <a:ext cx="5131653" cy="993501"/>
            <a:chOff x="7167716" y="228780"/>
            <a:chExt cx="4950452" cy="958420"/>
          </a:xfrm>
        </p:grpSpPr>
        <p:grpSp>
          <p:nvGrpSpPr>
            <p:cNvPr id="9" name="Group 5">
              <a:extLst>
                <a:ext uri="{FF2B5EF4-FFF2-40B4-BE49-F238E27FC236}">
                  <a16:creationId xmlns:a16="http://schemas.microsoft.com/office/drawing/2014/main" id="{2006AF52-449C-6DDC-4854-0571505213CB}"/>
                </a:ext>
              </a:extLst>
            </p:cNvPr>
            <p:cNvGrpSpPr/>
            <p:nvPr/>
          </p:nvGrpSpPr>
          <p:grpSpPr>
            <a:xfrm>
              <a:off x="8449151" y="228780"/>
              <a:ext cx="3669017" cy="958420"/>
              <a:chOff x="8449151" y="228780"/>
              <a:chExt cx="3669017" cy="958420"/>
            </a:xfrm>
          </p:grpSpPr>
          <p:pic>
            <p:nvPicPr>
              <p:cNvPr id="11" name="Image 10">
                <a:extLst>
                  <a:ext uri="{FF2B5EF4-FFF2-40B4-BE49-F238E27FC236}">
                    <a16:creationId xmlns:a16="http://schemas.microsoft.com/office/drawing/2014/main" id="{80568FFA-9085-B601-7E57-31516ECE7D1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49151" y="287200"/>
                <a:ext cx="1835615" cy="900000"/>
              </a:xfrm>
              <a:prstGeom prst="rect">
                <a:avLst/>
              </a:prstGeom>
            </p:spPr>
          </p:pic>
          <p:pic>
            <p:nvPicPr>
              <p:cNvPr id="12" name="Picture 2" descr="RÃ©sultat de recherche d'images pour &quot;logo val d'oise&quot;">
                <a:extLst>
                  <a:ext uri="{FF2B5EF4-FFF2-40B4-BE49-F238E27FC236}">
                    <a16:creationId xmlns:a16="http://schemas.microsoft.com/office/drawing/2014/main" id="{083BC8F3-1E36-F482-D743-277AE8B8CAF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04373" y="228780"/>
                <a:ext cx="1613795" cy="9014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0" name="Picture 2" descr="Académie de Versailles (éducation) — Wikipédia">
              <a:extLst>
                <a:ext uri="{FF2B5EF4-FFF2-40B4-BE49-F238E27FC236}">
                  <a16:creationId xmlns:a16="http://schemas.microsoft.com/office/drawing/2014/main" id="{36BE63CA-714B-250B-2AA6-6DB8AE26BC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7716" y="277127"/>
              <a:ext cx="1148507" cy="9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04922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B3130B8-E896-4D98-90EE-14249DAADCE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378700" y="639763"/>
            <a:ext cx="4813300" cy="368458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8000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Capteur de luminosité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646" y="824754"/>
            <a:ext cx="5686425" cy="3314700"/>
          </a:xfrm>
          <a:prstGeom prst="rect">
            <a:avLst/>
          </a:prstGeom>
        </p:spPr>
      </p:pic>
      <p:sp>
        <p:nvSpPr>
          <p:cNvPr id="30" name="Oval 29"/>
          <p:cNvSpPr/>
          <p:nvPr/>
        </p:nvSpPr>
        <p:spPr>
          <a:xfrm>
            <a:off x="2083922" y="1081209"/>
            <a:ext cx="353983" cy="30544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1" name="Elbow Connector 30"/>
          <p:cNvCxnSpPr>
            <a:stCxn id="30" idx="4"/>
          </p:cNvCxnSpPr>
          <p:nvPr/>
        </p:nvCxnSpPr>
        <p:spPr>
          <a:xfrm rot="16200000" flipH="1">
            <a:off x="4554284" y="-906716"/>
            <a:ext cx="2937696" cy="7524436"/>
          </a:xfrm>
          <a:prstGeom prst="bentConnector3">
            <a:avLst>
              <a:gd name="adj1" fmla="val 107782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e 2">
            <a:extLst>
              <a:ext uri="{FF2B5EF4-FFF2-40B4-BE49-F238E27FC236}">
                <a16:creationId xmlns:a16="http://schemas.microsoft.com/office/drawing/2014/main" id="{234BB5E8-DCC2-354B-DE2E-B9098A3F5983}"/>
              </a:ext>
            </a:extLst>
          </p:cNvPr>
          <p:cNvGrpSpPr/>
          <p:nvPr/>
        </p:nvGrpSpPr>
        <p:grpSpPr>
          <a:xfrm>
            <a:off x="7167716" y="73510"/>
            <a:ext cx="4950452" cy="958420"/>
            <a:chOff x="7167716" y="228780"/>
            <a:chExt cx="4950452" cy="958420"/>
          </a:xfrm>
        </p:grpSpPr>
        <p:grpSp>
          <p:nvGrpSpPr>
            <p:cNvPr id="4" name="Group 5">
              <a:extLst>
                <a:ext uri="{FF2B5EF4-FFF2-40B4-BE49-F238E27FC236}">
                  <a16:creationId xmlns:a16="http://schemas.microsoft.com/office/drawing/2014/main" id="{198DF2A3-3458-F7B9-4B30-03518BC27C59}"/>
                </a:ext>
              </a:extLst>
            </p:cNvPr>
            <p:cNvGrpSpPr/>
            <p:nvPr/>
          </p:nvGrpSpPr>
          <p:grpSpPr>
            <a:xfrm>
              <a:off x="8449151" y="228780"/>
              <a:ext cx="3669017" cy="958420"/>
              <a:chOff x="8449151" y="228780"/>
              <a:chExt cx="3669017" cy="958420"/>
            </a:xfrm>
          </p:grpSpPr>
          <p:pic>
            <p:nvPicPr>
              <p:cNvPr id="6" name="Image 5">
                <a:extLst>
                  <a:ext uri="{FF2B5EF4-FFF2-40B4-BE49-F238E27FC236}">
                    <a16:creationId xmlns:a16="http://schemas.microsoft.com/office/drawing/2014/main" id="{F80B7B58-F6F4-12ED-38AF-5E38C9AB12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49151" y="287200"/>
                <a:ext cx="1835615" cy="900000"/>
              </a:xfrm>
              <a:prstGeom prst="rect">
                <a:avLst/>
              </a:prstGeom>
            </p:spPr>
          </p:pic>
          <p:pic>
            <p:nvPicPr>
              <p:cNvPr id="7" name="Picture 2" descr="RÃ©sultat de recherche d'images pour &quot;logo val d'oise&quot;">
                <a:extLst>
                  <a:ext uri="{FF2B5EF4-FFF2-40B4-BE49-F238E27FC236}">
                    <a16:creationId xmlns:a16="http://schemas.microsoft.com/office/drawing/2014/main" id="{AB127ABC-9233-3469-D378-157362AF4CE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04373" y="228780"/>
                <a:ext cx="1613795" cy="9014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5" name="Picture 2" descr="Académie de Versailles (éducation) — Wikipédia">
              <a:extLst>
                <a:ext uri="{FF2B5EF4-FFF2-40B4-BE49-F238E27FC236}">
                  <a16:creationId xmlns:a16="http://schemas.microsoft.com/office/drawing/2014/main" id="{469817C7-28C4-7B18-41C0-8DAFC96C67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7716" y="277127"/>
              <a:ext cx="1148507" cy="9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79536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E4490D0-3672-446A-AC12-B4830333B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9CB82C2-DF65-4EC1-8280-F201D50F5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1D4427-852B-4B37-8E76-0E9F1810B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FA4CD5CB-D209-4D70-8CA4-629731C59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728699A7-C3C2-4BEF-9258-9871122AAA7B}"/>
              </a:ext>
            </a:extLst>
          </p:cNvPr>
          <p:cNvSpPr txBox="1">
            <a:spLocks/>
          </p:cNvSpPr>
          <p:nvPr/>
        </p:nvSpPr>
        <p:spPr>
          <a:xfrm>
            <a:off x="8180214" y="639097"/>
            <a:ext cx="3362858" cy="36860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50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Capteur</a:t>
            </a:r>
            <a:r>
              <a:rPr lang="en-US" sz="5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de </a:t>
            </a:r>
            <a:r>
              <a:rPr lang="en-US" sz="50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luminosité</a:t>
            </a:r>
            <a:endParaRPr lang="en-US" sz="5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spcAft>
                <a:spcPts val="600"/>
              </a:spcAft>
            </a:pPr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La </a:t>
            </a:r>
            <a:r>
              <a:rPr lang="en-US" sz="4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brique</a:t>
            </a:r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de </a:t>
            </a:r>
            <a:r>
              <a:rPr lang="en-US" sz="4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programmation</a:t>
            </a:r>
            <a:endParaRPr lang="en-US" sz="4000" u="sng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F98B1FA-ECF4-6209-DAF1-E9F6AAB483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5420" y="631455"/>
            <a:ext cx="5809374" cy="5054156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C6A2BAE-B461-4B55-8E1F-0722ABDD1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209305" y="4343400"/>
            <a:ext cx="32004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B4C27B90-DF2B-4D00-BA07-18ED774CD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93ACC25-C262-417A-8AA9-0641C772B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682FE0A8-8B19-2BB4-0173-0336769CE686}"/>
              </a:ext>
            </a:extLst>
          </p:cNvPr>
          <p:cNvGrpSpPr/>
          <p:nvPr/>
        </p:nvGrpSpPr>
        <p:grpSpPr>
          <a:xfrm>
            <a:off x="7167716" y="73510"/>
            <a:ext cx="4950452" cy="958420"/>
            <a:chOff x="7167716" y="228780"/>
            <a:chExt cx="4950452" cy="958420"/>
          </a:xfrm>
        </p:grpSpPr>
        <p:grpSp>
          <p:nvGrpSpPr>
            <p:cNvPr id="7" name="Group 5">
              <a:extLst>
                <a:ext uri="{FF2B5EF4-FFF2-40B4-BE49-F238E27FC236}">
                  <a16:creationId xmlns:a16="http://schemas.microsoft.com/office/drawing/2014/main" id="{993E2E4B-561B-8B59-1CA2-BC5699811750}"/>
                </a:ext>
              </a:extLst>
            </p:cNvPr>
            <p:cNvGrpSpPr/>
            <p:nvPr/>
          </p:nvGrpSpPr>
          <p:grpSpPr>
            <a:xfrm>
              <a:off x="8449151" y="228780"/>
              <a:ext cx="3669017" cy="958420"/>
              <a:chOff x="8449151" y="228780"/>
              <a:chExt cx="3669017" cy="958420"/>
            </a:xfrm>
          </p:grpSpPr>
          <p:pic>
            <p:nvPicPr>
              <p:cNvPr id="16" name="Image 15">
                <a:extLst>
                  <a:ext uri="{FF2B5EF4-FFF2-40B4-BE49-F238E27FC236}">
                    <a16:creationId xmlns:a16="http://schemas.microsoft.com/office/drawing/2014/main" id="{B436403F-122D-F52F-0659-6174A917970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49151" y="287200"/>
                <a:ext cx="1835615" cy="900000"/>
              </a:xfrm>
              <a:prstGeom prst="rect">
                <a:avLst/>
              </a:prstGeom>
            </p:spPr>
          </p:pic>
          <p:pic>
            <p:nvPicPr>
              <p:cNvPr id="18" name="Picture 2" descr="RÃ©sultat de recherche d'images pour &quot;logo val d'oise&quot;">
                <a:extLst>
                  <a:ext uri="{FF2B5EF4-FFF2-40B4-BE49-F238E27FC236}">
                    <a16:creationId xmlns:a16="http://schemas.microsoft.com/office/drawing/2014/main" id="{D25B92E8-A65B-C57D-9B97-32148D8CAE1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04373" y="228780"/>
                <a:ext cx="1613795" cy="9014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4" name="Picture 2" descr="Académie de Versailles (éducation) — Wikipédia">
              <a:extLst>
                <a:ext uri="{FF2B5EF4-FFF2-40B4-BE49-F238E27FC236}">
                  <a16:creationId xmlns:a16="http://schemas.microsoft.com/office/drawing/2014/main" id="{E547A443-5B34-3C0A-F836-EDF48E2BF9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7716" y="277127"/>
              <a:ext cx="1148507" cy="9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354210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1904889-F241-6A7A-B650-D15D74FB87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BB2B8762-61F0-4F1B-9364-D633EE9D6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97675C8-1328-460C-9EBF-6B446B67EA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514EE78B-AF71-4195-A01B-F1165D923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2AD83CFE-1CA3-4832-A4B9-C48CD1347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045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C98641C-7F74-435D-996F-A4387A3C3C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646DDA9-25FF-1C18-E30B-7E94DD19C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227" y="5488192"/>
            <a:ext cx="10058400" cy="822960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3600" b="1" dirty="0">
                <a:solidFill>
                  <a:srgbClr val="FFFFFF"/>
                </a:solidFill>
                <a:latin typeface="+mn-lt"/>
              </a:rPr>
              <a:t>Atelier 1</a:t>
            </a:r>
            <a:br>
              <a:rPr lang="en-US" sz="3600" dirty="0">
                <a:solidFill>
                  <a:srgbClr val="FFFFFF"/>
                </a:solidFill>
              </a:rPr>
            </a:br>
            <a:r>
              <a:rPr lang="en-US" sz="3600" dirty="0" err="1">
                <a:solidFill>
                  <a:srgbClr val="FFFFFF"/>
                </a:solidFill>
                <a:latin typeface="+mn-lt"/>
              </a:rPr>
              <a:t>Capteur</a:t>
            </a:r>
            <a:r>
              <a:rPr lang="en-US" sz="3600" dirty="0">
                <a:solidFill>
                  <a:srgbClr val="FFFFFF"/>
                </a:solidFill>
                <a:latin typeface="+mn-lt"/>
              </a:rPr>
              <a:t> Ultra Son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F530C0F6-C8DF-4539-B30C-8105DB618C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63996" y="886968"/>
            <a:ext cx="64008" cy="31089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Résultat de recherche d'images pour &quot;mbot obstacle&quot;">
            <a:extLst>
              <a:ext uri="{FF2B5EF4-FFF2-40B4-BE49-F238E27FC236}">
                <a16:creationId xmlns:a16="http://schemas.microsoft.com/office/drawing/2014/main" id="{9EE2E46B-7B05-AA18-D5EB-FC0E2BD099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24891" y="1277062"/>
            <a:ext cx="5118182" cy="2328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BAE51241-AA8B-4B82-9C59-6738DB8567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4906176"/>
            <a:ext cx="12188952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323E143D-4E94-EE04-2C05-1E56611E5373}"/>
              </a:ext>
            </a:extLst>
          </p:cNvPr>
          <p:cNvGrpSpPr/>
          <p:nvPr/>
        </p:nvGrpSpPr>
        <p:grpSpPr>
          <a:xfrm>
            <a:off x="635457" y="1944697"/>
            <a:ext cx="5131653" cy="993501"/>
            <a:chOff x="7167716" y="228780"/>
            <a:chExt cx="4950452" cy="958420"/>
          </a:xfrm>
        </p:grpSpPr>
        <p:grpSp>
          <p:nvGrpSpPr>
            <p:cNvPr id="5" name="Group 5">
              <a:extLst>
                <a:ext uri="{FF2B5EF4-FFF2-40B4-BE49-F238E27FC236}">
                  <a16:creationId xmlns:a16="http://schemas.microsoft.com/office/drawing/2014/main" id="{58EB3077-FF8E-7359-AB65-D9DA4449CAC8}"/>
                </a:ext>
              </a:extLst>
            </p:cNvPr>
            <p:cNvGrpSpPr/>
            <p:nvPr/>
          </p:nvGrpSpPr>
          <p:grpSpPr>
            <a:xfrm>
              <a:off x="8449151" y="228780"/>
              <a:ext cx="3669017" cy="958420"/>
              <a:chOff x="8449151" y="228780"/>
              <a:chExt cx="3669017" cy="958420"/>
            </a:xfrm>
          </p:grpSpPr>
          <p:pic>
            <p:nvPicPr>
              <p:cNvPr id="7" name="Image 6">
                <a:extLst>
                  <a:ext uri="{FF2B5EF4-FFF2-40B4-BE49-F238E27FC236}">
                    <a16:creationId xmlns:a16="http://schemas.microsoft.com/office/drawing/2014/main" id="{C100ED9F-D941-9F39-13FD-18711B2964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49151" y="287200"/>
                <a:ext cx="1835615" cy="900000"/>
              </a:xfrm>
              <a:prstGeom prst="rect">
                <a:avLst/>
              </a:prstGeom>
            </p:spPr>
          </p:pic>
          <p:pic>
            <p:nvPicPr>
              <p:cNvPr id="8" name="Picture 2" descr="RÃ©sultat de recherche d'images pour &quot;logo val d'oise&quot;">
                <a:extLst>
                  <a:ext uri="{FF2B5EF4-FFF2-40B4-BE49-F238E27FC236}">
                    <a16:creationId xmlns:a16="http://schemas.microsoft.com/office/drawing/2014/main" id="{E0E7E3AB-368A-D928-7126-8F1958B394A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04373" y="228780"/>
                <a:ext cx="1613795" cy="9014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6" name="Picture 2" descr="Académie de Versailles (éducation) — Wikipédia">
              <a:extLst>
                <a:ext uri="{FF2B5EF4-FFF2-40B4-BE49-F238E27FC236}">
                  <a16:creationId xmlns:a16="http://schemas.microsoft.com/office/drawing/2014/main" id="{79533895-C50C-E281-9588-698FC3D5DD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7716" y="277127"/>
              <a:ext cx="1148507" cy="9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8450016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203" y="2756714"/>
            <a:ext cx="5361875" cy="1262836"/>
          </a:xfrm>
          <a:prstGeom prst="rect">
            <a:avLst/>
          </a:prstGeom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728699A7-C3C2-4BEF-9258-9871122AAA7B}"/>
              </a:ext>
            </a:extLst>
          </p:cNvPr>
          <p:cNvSpPr txBox="1">
            <a:spLocks/>
          </p:cNvSpPr>
          <p:nvPr/>
        </p:nvSpPr>
        <p:spPr>
          <a:xfrm>
            <a:off x="6134100" y="2229556"/>
            <a:ext cx="5309857" cy="161854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6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Capteur de luminosité</a:t>
            </a:r>
          </a:p>
          <a:p>
            <a:pPr>
              <a:lnSpc>
                <a:spcPct val="120000"/>
              </a:lnSpc>
            </a:pPr>
            <a:r>
              <a:rPr lang="fr-FR" sz="6000" dirty="0"/>
              <a:t>La brique de programmation</a:t>
            </a:r>
            <a:endParaRPr lang="en-US" sz="6000" u="sng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0FD4F518-EBFA-15D8-BA5E-B7218AB180CD}"/>
              </a:ext>
            </a:extLst>
          </p:cNvPr>
          <p:cNvGrpSpPr/>
          <p:nvPr/>
        </p:nvGrpSpPr>
        <p:grpSpPr>
          <a:xfrm>
            <a:off x="7167716" y="73510"/>
            <a:ext cx="4950452" cy="958420"/>
            <a:chOff x="7167716" y="228780"/>
            <a:chExt cx="4950452" cy="958420"/>
          </a:xfrm>
        </p:grpSpPr>
        <p:grpSp>
          <p:nvGrpSpPr>
            <p:cNvPr id="4" name="Group 5">
              <a:extLst>
                <a:ext uri="{FF2B5EF4-FFF2-40B4-BE49-F238E27FC236}">
                  <a16:creationId xmlns:a16="http://schemas.microsoft.com/office/drawing/2014/main" id="{C3D586E3-CAA1-7066-AB52-00AC6A7437E1}"/>
                </a:ext>
              </a:extLst>
            </p:cNvPr>
            <p:cNvGrpSpPr/>
            <p:nvPr/>
          </p:nvGrpSpPr>
          <p:grpSpPr>
            <a:xfrm>
              <a:off x="8449151" y="228780"/>
              <a:ext cx="3669017" cy="958420"/>
              <a:chOff x="8449151" y="228780"/>
              <a:chExt cx="3669017" cy="958420"/>
            </a:xfrm>
          </p:grpSpPr>
          <p:pic>
            <p:nvPicPr>
              <p:cNvPr id="6" name="Image 5">
                <a:extLst>
                  <a:ext uri="{FF2B5EF4-FFF2-40B4-BE49-F238E27FC236}">
                    <a16:creationId xmlns:a16="http://schemas.microsoft.com/office/drawing/2014/main" id="{6D2EA8BD-A49D-D44B-29F7-CEAD91E5A29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49151" y="287200"/>
                <a:ext cx="1835615" cy="900000"/>
              </a:xfrm>
              <a:prstGeom prst="rect">
                <a:avLst/>
              </a:prstGeom>
            </p:spPr>
          </p:pic>
          <p:pic>
            <p:nvPicPr>
              <p:cNvPr id="7" name="Picture 2" descr="RÃ©sultat de recherche d'images pour &quot;logo val d'oise&quot;">
                <a:extLst>
                  <a:ext uri="{FF2B5EF4-FFF2-40B4-BE49-F238E27FC236}">
                    <a16:creationId xmlns:a16="http://schemas.microsoft.com/office/drawing/2014/main" id="{79092717-EB4D-9F03-9BFC-E0AA3058C29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04373" y="228780"/>
                <a:ext cx="1613795" cy="9014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5" name="Picture 2" descr="Académie de Versailles (éducation) — Wikipédia">
              <a:extLst>
                <a:ext uri="{FF2B5EF4-FFF2-40B4-BE49-F238E27FC236}">
                  <a16:creationId xmlns:a16="http://schemas.microsoft.com/office/drawing/2014/main" id="{65D779B1-E088-6BD6-4E9E-0A673D2CDD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7716" y="277127"/>
              <a:ext cx="1148507" cy="9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9763897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11FAE35-D882-4808-BC79-41E636B7A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fr-FR" dirty="0"/>
              <a:t>Atelier Bonus</a:t>
            </a:r>
            <a:br>
              <a:rPr lang="fr-FR" dirty="0"/>
            </a:br>
            <a:r>
              <a:rPr lang="fr-FR" dirty="0"/>
              <a:t>Capteur de luminosité</a:t>
            </a:r>
          </a:p>
        </p:txBody>
      </p:sp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FB5EA03B-4A14-4367-8014-8E835B6E384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4933574"/>
              </p:ext>
            </p:extLst>
          </p:nvPr>
        </p:nvGraphicFramePr>
        <p:xfrm>
          <a:off x="4639733" y="1845734"/>
          <a:ext cx="6515947" cy="402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0" y="2152339"/>
            <a:ext cx="4540880" cy="2033767"/>
            <a:chOff x="0" y="2152339"/>
            <a:chExt cx="4540880" cy="2033767"/>
          </a:xfrm>
        </p:grpSpPr>
        <p:sp>
          <p:nvSpPr>
            <p:cNvPr id="15" name="Rectangle 1">
              <a:extLst>
                <a:ext uri="{FF2B5EF4-FFF2-40B4-BE49-F238E27FC236}">
                  <a16:creationId xmlns:a16="http://schemas.microsoft.com/office/drawing/2014/main" id="{19D3ABE5-255F-491A-AACE-F0D28BBECB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939495"/>
              <a:ext cx="2525060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0" algn="r"/>
              <a:r>
                <a:rPr lang="fr-FR" altLang="fr-FR" dirty="0">
                  <a:solidFill>
                    <a:srgbClr val="202124"/>
                  </a:solidFill>
                  <a:latin typeface="Google Sans"/>
                </a:rPr>
                <a:t>youtu.be/An9UmSq42O0</a:t>
              </a:r>
              <a:endParaRPr kumimoji="0" lang="fr-FR" altLang="fr-F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7113" y="2152339"/>
              <a:ext cx="2033767" cy="2033767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0" y="4186106"/>
            <a:ext cx="4540880" cy="2036916"/>
            <a:chOff x="0" y="4186106"/>
            <a:chExt cx="4540880" cy="2036916"/>
          </a:xfrm>
        </p:grpSpPr>
        <p:sp>
          <p:nvSpPr>
            <p:cNvPr id="18" name="Rectangle 1">
              <a:extLst>
                <a:ext uri="{FF2B5EF4-FFF2-40B4-BE49-F238E27FC236}">
                  <a16:creationId xmlns:a16="http://schemas.microsoft.com/office/drawing/2014/main" id="{19D3ABE5-255F-491A-AACE-F0D28BBECB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5019897"/>
              <a:ext cx="2525060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0" algn="r"/>
              <a:r>
                <a:rPr lang="fr-FR" altLang="fr-FR" dirty="0">
                  <a:solidFill>
                    <a:srgbClr val="202124"/>
                  </a:solidFill>
                  <a:latin typeface="Google Sans"/>
                </a:rPr>
                <a:t>youtu.be/ZAT0hk3YGcU</a:t>
              </a:r>
              <a:endParaRPr kumimoji="0" lang="fr-FR" altLang="fr-F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3964" y="4186106"/>
              <a:ext cx="2036916" cy="2036916"/>
            </a:xfrm>
            <a:prstGeom prst="rect">
              <a:avLst/>
            </a:prstGeom>
          </p:spPr>
        </p:pic>
      </p:grpSp>
      <p:grpSp>
        <p:nvGrpSpPr>
          <p:cNvPr id="3" name="Groupe 2">
            <a:extLst>
              <a:ext uri="{FF2B5EF4-FFF2-40B4-BE49-F238E27FC236}">
                <a16:creationId xmlns:a16="http://schemas.microsoft.com/office/drawing/2014/main" id="{CEDD2315-BC89-8510-C673-B8D6BCB1D7F8}"/>
              </a:ext>
            </a:extLst>
          </p:cNvPr>
          <p:cNvGrpSpPr/>
          <p:nvPr/>
        </p:nvGrpSpPr>
        <p:grpSpPr>
          <a:xfrm>
            <a:off x="7167716" y="73510"/>
            <a:ext cx="4950452" cy="958420"/>
            <a:chOff x="7167716" y="228780"/>
            <a:chExt cx="4950452" cy="958420"/>
          </a:xfrm>
        </p:grpSpPr>
        <p:grpSp>
          <p:nvGrpSpPr>
            <p:cNvPr id="9" name="Group 5">
              <a:extLst>
                <a:ext uri="{FF2B5EF4-FFF2-40B4-BE49-F238E27FC236}">
                  <a16:creationId xmlns:a16="http://schemas.microsoft.com/office/drawing/2014/main" id="{8CD79FD5-F3EE-3F8B-4168-0DBED2528839}"/>
                </a:ext>
              </a:extLst>
            </p:cNvPr>
            <p:cNvGrpSpPr/>
            <p:nvPr/>
          </p:nvGrpSpPr>
          <p:grpSpPr>
            <a:xfrm>
              <a:off x="8449151" y="228780"/>
              <a:ext cx="3669017" cy="958420"/>
              <a:chOff x="8449151" y="228780"/>
              <a:chExt cx="3669017" cy="958420"/>
            </a:xfrm>
          </p:grpSpPr>
          <p:pic>
            <p:nvPicPr>
              <p:cNvPr id="16" name="Image 15">
                <a:extLst>
                  <a:ext uri="{FF2B5EF4-FFF2-40B4-BE49-F238E27FC236}">
                    <a16:creationId xmlns:a16="http://schemas.microsoft.com/office/drawing/2014/main" id="{AB4C126E-1DB0-973E-CBE1-28909B32E7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49151" y="287200"/>
                <a:ext cx="1835615" cy="900000"/>
              </a:xfrm>
              <a:prstGeom prst="rect">
                <a:avLst/>
              </a:prstGeom>
            </p:spPr>
          </p:pic>
          <p:pic>
            <p:nvPicPr>
              <p:cNvPr id="17" name="Picture 2" descr="RÃ©sultat de recherche d'images pour &quot;logo val d'oise&quot;">
                <a:extLst>
                  <a:ext uri="{FF2B5EF4-FFF2-40B4-BE49-F238E27FC236}">
                    <a16:creationId xmlns:a16="http://schemas.microsoft.com/office/drawing/2014/main" id="{280894A0-D1B5-D52B-F62C-9A1BF22A2E2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04373" y="228780"/>
                <a:ext cx="1613795" cy="9014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4" name="Picture 2" descr="Académie de Versailles (éducation) — Wikipédia">
              <a:extLst>
                <a:ext uri="{FF2B5EF4-FFF2-40B4-BE49-F238E27FC236}">
                  <a16:creationId xmlns:a16="http://schemas.microsoft.com/office/drawing/2014/main" id="{AF987135-3684-9B53-940B-73C71006DB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7716" y="277127"/>
              <a:ext cx="1148507" cy="9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2894246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6426" y="2906710"/>
            <a:ext cx="1777805" cy="1450757"/>
          </a:xfrm>
        </p:spPr>
        <p:txBody>
          <a:bodyPr>
            <a:normAutofit fontScale="90000"/>
          </a:bodyPr>
          <a:lstStyle/>
          <a:p>
            <a:r>
              <a:rPr lang="fr-FR" sz="9600" dirty="0"/>
              <a:t>FIN</a:t>
            </a:r>
            <a:endParaRPr lang="fr-FR" dirty="0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BC56A77F-B254-F88B-0EFE-1660D9663447}"/>
              </a:ext>
            </a:extLst>
          </p:cNvPr>
          <p:cNvGrpSpPr/>
          <p:nvPr/>
        </p:nvGrpSpPr>
        <p:grpSpPr>
          <a:xfrm>
            <a:off x="7167716" y="73510"/>
            <a:ext cx="4950452" cy="958420"/>
            <a:chOff x="7167716" y="228780"/>
            <a:chExt cx="4950452" cy="958420"/>
          </a:xfrm>
        </p:grpSpPr>
        <p:grpSp>
          <p:nvGrpSpPr>
            <p:cNvPr id="8" name="Group 5">
              <a:extLst>
                <a:ext uri="{FF2B5EF4-FFF2-40B4-BE49-F238E27FC236}">
                  <a16:creationId xmlns:a16="http://schemas.microsoft.com/office/drawing/2014/main" id="{CB58AF7B-CBBA-D2B1-3AD7-2A0AD3B5B03A}"/>
                </a:ext>
              </a:extLst>
            </p:cNvPr>
            <p:cNvGrpSpPr/>
            <p:nvPr/>
          </p:nvGrpSpPr>
          <p:grpSpPr>
            <a:xfrm>
              <a:off x="8449151" y="228780"/>
              <a:ext cx="3669017" cy="958420"/>
              <a:chOff x="8449151" y="228780"/>
              <a:chExt cx="3669017" cy="958420"/>
            </a:xfrm>
          </p:grpSpPr>
          <p:pic>
            <p:nvPicPr>
              <p:cNvPr id="10" name="Image 9">
                <a:extLst>
                  <a:ext uri="{FF2B5EF4-FFF2-40B4-BE49-F238E27FC236}">
                    <a16:creationId xmlns:a16="http://schemas.microsoft.com/office/drawing/2014/main" id="{DD438A7B-8662-776C-394C-2BE9C114227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49151" y="287200"/>
                <a:ext cx="1835615" cy="900000"/>
              </a:xfrm>
              <a:prstGeom prst="rect">
                <a:avLst/>
              </a:prstGeom>
            </p:spPr>
          </p:pic>
          <p:pic>
            <p:nvPicPr>
              <p:cNvPr id="11" name="Picture 2" descr="RÃ©sultat de recherche d'images pour &quot;logo val d'oise&quot;">
                <a:extLst>
                  <a:ext uri="{FF2B5EF4-FFF2-40B4-BE49-F238E27FC236}">
                    <a16:creationId xmlns:a16="http://schemas.microsoft.com/office/drawing/2014/main" id="{ACD03C08-5C05-64A7-A72D-89035FFAF55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04373" y="228780"/>
                <a:ext cx="1613795" cy="9014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9" name="Picture 2" descr="Académie de Versailles (éducation) — Wikipédia">
              <a:extLst>
                <a:ext uri="{FF2B5EF4-FFF2-40B4-BE49-F238E27FC236}">
                  <a16:creationId xmlns:a16="http://schemas.microsoft.com/office/drawing/2014/main" id="{2BB3D04B-B7CA-005E-D98E-ED88D24C1F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7716" y="277127"/>
              <a:ext cx="1148507" cy="9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586385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Capteur Ultra-son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360571"/>
          </a:xfrm>
        </p:spPr>
        <p:txBody>
          <a:bodyPr>
            <a:normAutofit lnSpcReduction="10000"/>
          </a:bodyPr>
          <a:lstStyle/>
          <a:p>
            <a:r>
              <a:rPr lang="fr-FR" dirty="0"/>
              <a:t>Installation de l’extension « </a:t>
            </a:r>
            <a:r>
              <a:rPr lang="fr-FR" dirty="0" err="1"/>
              <a:t>Ultrasonic</a:t>
            </a:r>
            <a:r>
              <a:rPr lang="fr-FR" dirty="0"/>
              <a:t> </a:t>
            </a:r>
            <a:r>
              <a:rPr lang="fr-FR" dirty="0" err="1"/>
              <a:t>Sensor</a:t>
            </a:r>
            <a:r>
              <a:rPr lang="fr-FR" dirty="0"/>
              <a:t> 2 »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38FA052-85F2-3F2A-D9A2-BF17A1275F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8994" y="2420237"/>
            <a:ext cx="6534972" cy="2811798"/>
          </a:xfrm>
          <a:prstGeom prst="rect">
            <a:avLst/>
          </a:prstGeom>
        </p:spPr>
      </p:pic>
      <p:grpSp>
        <p:nvGrpSpPr>
          <p:cNvPr id="5" name="Groupe 4">
            <a:extLst>
              <a:ext uri="{FF2B5EF4-FFF2-40B4-BE49-F238E27FC236}">
                <a16:creationId xmlns:a16="http://schemas.microsoft.com/office/drawing/2014/main" id="{474B44A5-62DD-944E-0CCA-04A3A6A264DA}"/>
              </a:ext>
            </a:extLst>
          </p:cNvPr>
          <p:cNvGrpSpPr/>
          <p:nvPr/>
        </p:nvGrpSpPr>
        <p:grpSpPr>
          <a:xfrm>
            <a:off x="7167716" y="73510"/>
            <a:ext cx="4950452" cy="958420"/>
            <a:chOff x="7167716" y="228780"/>
            <a:chExt cx="4950452" cy="95842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0377310-EA94-79AC-DC74-38B4418857D0}"/>
                </a:ext>
              </a:extLst>
            </p:cNvPr>
            <p:cNvGrpSpPr/>
            <p:nvPr/>
          </p:nvGrpSpPr>
          <p:grpSpPr>
            <a:xfrm>
              <a:off x="8449151" y="228780"/>
              <a:ext cx="3669017" cy="958420"/>
              <a:chOff x="8449151" y="228780"/>
              <a:chExt cx="3669017" cy="958420"/>
            </a:xfrm>
          </p:grpSpPr>
          <p:pic>
            <p:nvPicPr>
              <p:cNvPr id="14" name="Image 13">
                <a:extLst>
                  <a:ext uri="{FF2B5EF4-FFF2-40B4-BE49-F238E27FC236}">
                    <a16:creationId xmlns:a16="http://schemas.microsoft.com/office/drawing/2014/main" id="{FC12160D-4DF3-015A-95BE-21C69163E3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49151" y="287200"/>
                <a:ext cx="1835615" cy="900000"/>
              </a:xfrm>
              <a:prstGeom prst="rect">
                <a:avLst/>
              </a:prstGeom>
            </p:spPr>
          </p:pic>
          <p:pic>
            <p:nvPicPr>
              <p:cNvPr id="15" name="Picture 2" descr="RÃ©sultat de recherche d'images pour &quot;logo val d'oise&quot;">
                <a:extLst>
                  <a:ext uri="{FF2B5EF4-FFF2-40B4-BE49-F238E27FC236}">
                    <a16:creationId xmlns:a16="http://schemas.microsoft.com/office/drawing/2014/main" id="{9BD02621-0B32-43F6-C9FD-57FAA2AC87D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04373" y="228780"/>
                <a:ext cx="1613795" cy="9014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3" name="Picture 2" descr="Académie de Versailles (éducation) — Wikipédia">
              <a:extLst>
                <a:ext uri="{FF2B5EF4-FFF2-40B4-BE49-F238E27FC236}">
                  <a16:creationId xmlns:a16="http://schemas.microsoft.com/office/drawing/2014/main" id="{37BB9BF0-1D5F-832B-11B9-52E6B80F70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7716" y="277127"/>
              <a:ext cx="1148507" cy="9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658539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645AE51-41D4-4C77-BFAA-6D691F990D7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686136" y="639097"/>
            <a:ext cx="3856935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1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Capteur</a:t>
            </a:r>
            <a:r>
              <a:rPr lang="en-US" sz="41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Ultra-son</a:t>
            </a:r>
            <a:br>
              <a:rPr lang="en-US" sz="41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4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Les </a:t>
            </a:r>
            <a:r>
              <a:rPr lang="en-US" sz="4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briques</a:t>
            </a:r>
            <a:r>
              <a:rPr lang="en-US" sz="4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de </a:t>
            </a:r>
            <a:r>
              <a:rPr lang="en-US" sz="4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programmation</a:t>
            </a:r>
            <a:endParaRPr lang="en-US" sz="41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74991157-2205-E529-92B8-4869A32D03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2820" y="640081"/>
            <a:ext cx="5434575" cy="5054156"/>
          </a:xfrm>
          <a:prstGeom prst="rect">
            <a:avLst/>
          </a:prstGeom>
        </p:spPr>
      </p:pic>
      <p:grpSp>
        <p:nvGrpSpPr>
          <p:cNvPr id="10" name="Groupe 9">
            <a:extLst>
              <a:ext uri="{FF2B5EF4-FFF2-40B4-BE49-F238E27FC236}">
                <a16:creationId xmlns:a16="http://schemas.microsoft.com/office/drawing/2014/main" id="{BEA72AD9-A64C-EAEB-12F4-E91915BB6655}"/>
              </a:ext>
            </a:extLst>
          </p:cNvPr>
          <p:cNvGrpSpPr/>
          <p:nvPr/>
        </p:nvGrpSpPr>
        <p:grpSpPr>
          <a:xfrm>
            <a:off x="7167716" y="73510"/>
            <a:ext cx="4950452" cy="958420"/>
            <a:chOff x="7167716" y="228780"/>
            <a:chExt cx="4950452" cy="958420"/>
          </a:xfrm>
        </p:grpSpPr>
        <p:grpSp>
          <p:nvGrpSpPr>
            <p:cNvPr id="11" name="Group 5">
              <a:extLst>
                <a:ext uri="{FF2B5EF4-FFF2-40B4-BE49-F238E27FC236}">
                  <a16:creationId xmlns:a16="http://schemas.microsoft.com/office/drawing/2014/main" id="{A03707B0-891C-B1A0-F257-202A7B369CCF}"/>
                </a:ext>
              </a:extLst>
            </p:cNvPr>
            <p:cNvGrpSpPr/>
            <p:nvPr/>
          </p:nvGrpSpPr>
          <p:grpSpPr>
            <a:xfrm>
              <a:off x="8449151" y="228780"/>
              <a:ext cx="3669017" cy="958420"/>
              <a:chOff x="8449151" y="228780"/>
              <a:chExt cx="3669017" cy="958420"/>
            </a:xfrm>
          </p:grpSpPr>
          <p:pic>
            <p:nvPicPr>
              <p:cNvPr id="15" name="Image 14">
                <a:extLst>
                  <a:ext uri="{FF2B5EF4-FFF2-40B4-BE49-F238E27FC236}">
                    <a16:creationId xmlns:a16="http://schemas.microsoft.com/office/drawing/2014/main" id="{ABE76979-560B-01E0-2F99-3CD545D361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49151" y="287200"/>
                <a:ext cx="1835615" cy="900000"/>
              </a:xfrm>
              <a:prstGeom prst="rect">
                <a:avLst/>
              </a:prstGeom>
            </p:spPr>
          </p:pic>
          <p:pic>
            <p:nvPicPr>
              <p:cNvPr id="17" name="Picture 2" descr="RÃ©sultat de recherche d'images pour &quot;logo val d'oise&quot;">
                <a:extLst>
                  <a:ext uri="{FF2B5EF4-FFF2-40B4-BE49-F238E27FC236}">
                    <a16:creationId xmlns:a16="http://schemas.microsoft.com/office/drawing/2014/main" id="{CEA0D579-4847-42EC-64AA-070657C4E36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04373" y="228780"/>
                <a:ext cx="1613795" cy="9014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3" name="Picture 2" descr="Académie de Versailles (éducation) — Wikipédia">
              <a:extLst>
                <a:ext uri="{FF2B5EF4-FFF2-40B4-BE49-F238E27FC236}">
                  <a16:creationId xmlns:a16="http://schemas.microsoft.com/office/drawing/2014/main" id="{31B38E53-0E04-0589-FAD0-1D88956F9C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7716" y="277127"/>
              <a:ext cx="1148507" cy="9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95630492"/>
      </p:ext>
    </p:extLst>
  </p:cSld>
  <p:clrMapOvr>
    <a:masterClrMapping/>
  </p:clrMapOvr>
</p:sld>
</file>

<file path=ppt/theme/theme1.xml><?xml version="1.0" encoding="utf-8"?>
<a:theme xmlns:a="http://schemas.openxmlformats.org/drawingml/2006/main" name="Rétrospective">
  <a:themeElements>
    <a:clrScheme name="Rétrospectiv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étrospectiv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étrospectiv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hème Office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Props1.xml><?xml version="1.0" encoding="utf-8"?>
<ds:datastoreItem xmlns:ds="http://schemas.openxmlformats.org/officeDocument/2006/customXml" ds:itemID="{4BEBB951-DE64-4CB8-9E1C-184A357AD7F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5EEE0F9-7BC9-4998-8617-7CC115AD97E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A1BD8E5-A18E-435C-B431-90A6B59F4B6F}">
  <ds:schemaRefs>
    <ds:schemaRef ds:uri="http://schemas.openxmlformats.org/package/2006/metadata/core-properties"/>
    <ds:schemaRef ds:uri="40262f94-9f35-4ac3-9a90-690165a166b7"/>
    <ds:schemaRef ds:uri="http://purl.org/dc/terms/"/>
    <ds:schemaRef ds:uri="a4f35948-e619-41b3-aa29-22878b09cfd2"/>
    <ds:schemaRef ds:uri="http://purl.org/dc/dcmitype/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1727</TotalTime>
  <Words>1322</Words>
  <Application>Microsoft Office PowerPoint</Application>
  <PresentationFormat>Grand écran</PresentationFormat>
  <Paragraphs>269</Paragraphs>
  <Slides>72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72</vt:i4>
      </vt:variant>
    </vt:vector>
  </HeadingPairs>
  <TitlesOfParts>
    <vt:vector size="79" baseType="lpstr">
      <vt:lpstr>Arial</vt:lpstr>
      <vt:lpstr>Calibri</vt:lpstr>
      <vt:lpstr>Calibri Light</vt:lpstr>
      <vt:lpstr>Cambria Math</vt:lpstr>
      <vt:lpstr>Google Sans</vt:lpstr>
      <vt:lpstr>Wingdings</vt:lpstr>
      <vt:lpstr>Rétrospective</vt:lpstr>
      <vt:lpstr>VObot 2025</vt:lpstr>
      <vt:lpstr>Marine Savouret </vt:lpstr>
      <vt:lpstr>Présentation PowerPoint</vt:lpstr>
      <vt:lpstr>Laurent Touché Christian Dickelé</vt:lpstr>
      <vt:lpstr>  Programme de la formation</vt:lpstr>
      <vt:lpstr>Communauté VObot</vt:lpstr>
      <vt:lpstr>Atelier 1 Capteur Ultra Son</vt:lpstr>
      <vt:lpstr>Capteur Ultra-son</vt:lpstr>
      <vt:lpstr>Capteur Ultra-son Les briques de programmation</vt:lpstr>
      <vt:lpstr>Capteur Ultra-son En anglais ou en chinois</vt:lpstr>
      <vt:lpstr>Capteur Ultra-son Les briques de programmation</vt:lpstr>
      <vt:lpstr>Capteur Ultra-son Les briques de programmation</vt:lpstr>
      <vt:lpstr>Atelier 1 Capteur Ultra-son</vt:lpstr>
      <vt:lpstr>Atelier 2 Suiveur de ligne – RGB / Line Follower</vt:lpstr>
      <vt:lpstr>Le capteur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Suiveur de ligne</vt:lpstr>
      <vt:lpstr>Présentation PowerPoint</vt:lpstr>
      <vt:lpstr>Présentation PowerPoint</vt:lpstr>
      <vt:lpstr>Présentation PowerPoint</vt:lpstr>
      <vt:lpstr>Présentation PowerPoint</vt:lpstr>
      <vt:lpstr>Atelier 2 Suiveur de ligne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Atelier 2 - Suite Suiveur de ligne</vt:lpstr>
      <vt:lpstr>Présentation PowerPoint</vt:lpstr>
      <vt:lpstr>Présentation PowerPoint</vt:lpstr>
      <vt:lpstr>Présentation PowerPoint</vt:lpstr>
      <vt:lpstr>Présentation PowerPoint</vt:lpstr>
      <vt:lpstr>Atelier 2 - Suite Suiveur de ligne</vt:lpstr>
      <vt:lpstr>Atelier 3 Les variables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Atelier 3 Les variables</vt:lpstr>
      <vt:lpstr>Atelier 4 Chronomètre</vt:lpstr>
      <vt:lpstr>Présentation PowerPoint</vt:lpstr>
      <vt:lpstr>Présentation PowerPoint</vt:lpstr>
      <vt:lpstr>Présentation PowerPoint</vt:lpstr>
      <vt:lpstr>Atelier 4 Le chronomètre</vt:lpstr>
      <vt:lpstr>Bonus Capteur de luminosité</vt:lpstr>
      <vt:lpstr>Capteur de luminosité</vt:lpstr>
      <vt:lpstr>Présentation PowerPoint</vt:lpstr>
      <vt:lpstr>Présentation PowerPoint</vt:lpstr>
      <vt:lpstr>Atelier Bonus Capteur de luminosité</vt:lpstr>
      <vt:lpstr>FIN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VObot 2021</dc:title>
  <dc:creator>Romain Rachenne</dc:creator>
  <cp:lastModifiedBy>Romain Rachenne</cp:lastModifiedBy>
  <cp:revision>94</cp:revision>
  <dcterms:created xsi:type="dcterms:W3CDTF">2020-12-11T05:44:24Z</dcterms:created>
  <dcterms:modified xsi:type="dcterms:W3CDTF">2024-12-18T14:03:59Z</dcterms:modified>
</cp:coreProperties>
</file>