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12192000" cy="6858000"/>
  <p:defaultTex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87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8B763E-D490-44CE-A6AC-CB3210EC385F}" type="doc">
      <dgm:prSet loTypeId="urn:microsoft.com/office/officeart/2005/8/layout/vProcess5" loCatId="process" qsTypeId="urn:microsoft.com/office/officeart/2005/8/quickstyle/simple1#1" qsCatId="simple" csTypeId="urn:microsoft.com/office/officeart/2005/8/colors/colorful2" csCatId="colorful" phldr="1"/>
      <dgm:spPr bwMode="auto"/>
      <dgm:t>
        <a:bodyPr/>
        <a:lstStyle/>
        <a:p>
          <a:pPr>
            <a:defRPr/>
          </a:pPr>
          <a:endParaRPr lang="en-US"/>
        </a:p>
      </dgm:t>
    </dgm:pt>
    <dgm:pt modelId="{D5C6344B-90B4-429E-A84C-D5EC8043DB49}">
      <dgm:prSet phldrT="[Text]"/>
      <dgm:spPr bwMode="auto"/>
      <dgm:t>
        <a:bodyPr/>
        <a:lstStyle/>
        <a:p>
          <a:pPr algn="just">
            <a:defRPr/>
          </a:pPr>
          <a:r>
            <a:rPr lang="fr-FR"/>
            <a:t>Le capitaine d’équipe et leurs coaches devront retirer leur kit équipe pour participer à la compétition (badge, tenue, voucher..) </a:t>
          </a:r>
          <a:endParaRPr lang="en-US"/>
        </a:p>
      </dgm:t>
    </dgm:pt>
    <dgm:pt modelId="{023A4D6F-BC4C-4355-9059-04BB1B25023B}" type="parTrans" cxnId="{3533A614-F4BE-4348-A197-0C99600D0AAC}">
      <dgm:prSet/>
      <dgm:spPr bwMode="auto"/>
      <dgm:t>
        <a:bodyPr/>
        <a:lstStyle/>
        <a:p>
          <a:pPr>
            <a:defRPr/>
          </a:pPr>
          <a:endParaRPr lang="en-US"/>
        </a:p>
      </dgm:t>
    </dgm:pt>
    <dgm:pt modelId="{2EB0CDCC-F137-4F58-A5E5-5A732F42AE81}" type="sibTrans" cxnId="{3533A614-F4BE-4348-A197-0C99600D0AAC}">
      <dgm:prSet/>
      <dgm:spPr bwMode="auto"/>
      <dgm:t>
        <a:bodyPr/>
        <a:lstStyle/>
        <a:p>
          <a:pPr>
            <a:defRPr/>
          </a:pPr>
          <a:endParaRPr lang="en-US"/>
        </a:p>
      </dgm:t>
    </dgm:pt>
    <dgm:pt modelId="{A57BD63B-231C-42D4-AF17-8A45A763C9A9}">
      <dgm:prSet phldrT="[Text]"/>
      <dgm:spPr bwMode="auto"/>
      <dgm:t>
        <a:bodyPr/>
        <a:lstStyle/>
        <a:p>
          <a:pPr>
            <a:defRPr/>
          </a:pPr>
          <a:r>
            <a:rPr lang="fr-FR"/>
            <a:t>L’équipe devra s’enregistrer au bureau des enregistrements et suivre les indications de leurs feuilles de convocation. </a:t>
          </a:r>
          <a:r>
            <a:rPr lang="fr-FR" b="1"/>
            <a:t>Cette étape est très importante et valide la participation de l’équipe à la compétition. </a:t>
          </a:r>
          <a:endParaRPr lang="en-US"/>
        </a:p>
      </dgm:t>
    </dgm:pt>
    <dgm:pt modelId="{89E1C848-4CA0-4726-9DCB-7D83F96E7272}" type="parTrans" cxnId="{1993CBA8-6DE4-4734-9132-0C583973910B}">
      <dgm:prSet/>
      <dgm:spPr bwMode="auto"/>
      <dgm:t>
        <a:bodyPr/>
        <a:lstStyle/>
        <a:p>
          <a:pPr>
            <a:defRPr/>
          </a:pPr>
          <a:endParaRPr lang="en-US"/>
        </a:p>
      </dgm:t>
    </dgm:pt>
    <dgm:pt modelId="{C584F9F9-4FB5-4A02-8D76-A09B17617F5D}" type="sibTrans" cxnId="{1993CBA8-6DE4-4734-9132-0C583973910B}">
      <dgm:prSet/>
      <dgm:spPr bwMode="auto"/>
      <dgm:t>
        <a:bodyPr/>
        <a:lstStyle/>
        <a:p>
          <a:pPr>
            <a:defRPr/>
          </a:pPr>
          <a:endParaRPr lang="en-US"/>
        </a:p>
      </dgm:t>
    </dgm:pt>
    <dgm:pt modelId="{84606A2D-6AB8-40E4-ADF0-44B12DA0D91B}">
      <dgm:prSet phldrT="[Text]"/>
      <dgm:spPr bwMode="auto"/>
      <dgm:t>
        <a:bodyPr/>
        <a:lstStyle/>
        <a:p>
          <a:pPr>
            <a:defRPr/>
          </a:pPr>
          <a:r>
            <a:rPr lang="fr-FR"/>
            <a:t>Les équipes devront se rendre devant l’entrée de l’arène d’entrainement (sans leur coach). Un arbitre les briefera sur la mission et ils pourront débuter la compétition. </a:t>
          </a:r>
          <a:endParaRPr lang="en-US"/>
        </a:p>
      </dgm:t>
    </dgm:pt>
    <dgm:pt modelId="{82119F19-5B14-4E7F-AC31-78FC146B6889}" type="parTrans" cxnId="{1C36ED04-A4E1-4238-9CA8-0958E5CE0DAB}">
      <dgm:prSet/>
      <dgm:spPr bwMode="auto"/>
      <dgm:t>
        <a:bodyPr/>
        <a:lstStyle/>
        <a:p>
          <a:pPr>
            <a:defRPr/>
          </a:pPr>
          <a:endParaRPr lang="en-US"/>
        </a:p>
      </dgm:t>
    </dgm:pt>
    <dgm:pt modelId="{59B5290D-08B4-4117-8169-5E4988BB414F}" type="sibTrans" cxnId="{1C36ED04-A4E1-4238-9CA8-0958E5CE0DAB}">
      <dgm:prSet/>
      <dgm:spPr bwMode="auto"/>
      <dgm:t>
        <a:bodyPr/>
        <a:lstStyle/>
        <a:p>
          <a:pPr>
            <a:defRPr/>
          </a:pPr>
          <a:endParaRPr lang="en-US"/>
        </a:p>
      </dgm:t>
    </dgm:pt>
    <dgm:pt modelId="{39E0202B-E0EB-4613-9208-8BFC30C89DE8}">
      <dgm:prSet phldrT="[Text]"/>
      <dgm:spPr bwMode="auto"/>
      <dgm:t>
        <a:bodyPr/>
        <a:lstStyle/>
        <a:p>
          <a:pPr>
            <a:defRPr/>
          </a:pPr>
          <a:r>
            <a:rPr lang="fr-FR" b="0"/>
            <a:t>Les équipes devront se rendre de façon autonome devant l'arène de passage. </a:t>
          </a:r>
          <a:r>
            <a:rPr lang="fr-FR" b="1"/>
            <a:t>Attention aucun retard ne sera toléré.</a:t>
          </a:r>
          <a:endParaRPr lang="en-US" b="1"/>
        </a:p>
      </dgm:t>
    </dgm:pt>
    <dgm:pt modelId="{ACDBB6B0-BBD0-48CB-A9BF-F033BCA489FD}" type="parTrans" cxnId="{FC0A6F45-58FD-4972-B65C-C7D3591BCCAD}">
      <dgm:prSet/>
      <dgm:spPr bwMode="auto"/>
      <dgm:t>
        <a:bodyPr/>
        <a:lstStyle/>
        <a:p>
          <a:pPr>
            <a:defRPr/>
          </a:pPr>
          <a:endParaRPr lang="en-US"/>
        </a:p>
      </dgm:t>
    </dgm:pt>
    <dgm:pt modelId="{77598583-E687-441D-9993-4705414F6648}" type="sibTrans" cxnId="{FC0A6F45-58FD-4972-B65C-C7D3591BCCAD}">
      <dgm:prSet/>
      <dgm:spPr bwMode="auto"/>
      <dgm:t>
        <a:bodyPr/>
        <a:lstStyle/>
        <a:p>
          <a:pPr>
            <a:defRPr/>
          </a:pPr>
          <a:endParaRPr lang="en-US"/>
        </a:p>
      </dgm:t>
    </dgm:pt>
    <dgm:pt modelId="{D22275C5-B6EA-42D6-A179-21722393AF09}" type="pres">
      <dgm:prSet presAssocID="{F28B763E-D490-44CE-A6AC-CB3210EC385F}" presName="outerComposite" presStyleCnt="0">
        <dgm:presLayoutVars>
          <dgm:chMax val="5"/>
          <dgm:dir/>
          <dgm:resizeHandles val="exact"/>
        </dgm:presLayoutVars>
      </dgm:prSet>
      <dgm:spPr bwMode="auto"/>
    </dgm:pt>
    <dgm:pt modelId="{FCBCA6D7-06CD-4C7F-8A73-780965D88143}" type="pres">
      <dgm:prSet presAssocID="{F28B763E-D490-44CE-A6AC-CB3210EC385F}" presName="dummyMaxCanvas" presStyleCnt="0">
        <dgm:presLayoutVars/>
      </dgm:prSet>
      <dgm:spPr bwMode="auto"/>
    </dgm:pt>
    <dgm:pt modelId="{96EE6726-0A3C-40F6-83BE-4EDD6954C877}" type="pres">
      <dgm:prSet presAssocID="{F28B763E-D490-44CE-A6AC-CB3210EC385F}" presName="FourNodes_1" presStyleLbl="node1" presStyleIdx="0" presStyleCnt="4">
        <dgm:presLayoutVars>
          <dgm:bulletEnabled val="1"/>
        </dgm:presLayoutVars>
      </dgm:prSet>
      <dgm:spPr bwMode="auto"/>
    </dgm:pt>
    <dgm:pt modelId="{E766AC33-B20A-4505-9BBA-C0AB97A8B382}" type="pres">
      <dgm:prSet presAssocID="{F28B763E-D490-44CE-A6AC-CB3210EC385F}" presName="FourNodes_2" presStyleLbl="node1" presStyleIdx="1" presStyleCnt="4">
        <dgm:presLayoutVars>
          <dgm:bulletEnabled val="1"/>
        </dgm:presLayoutVars>
      </dgm:prSet>
      <dgm:spPr bwMode="auto"/>
    </dgm:pt>
    <dgm:pt modelId="{609B0C3C-12E1-46EC-9FE4-4FFD19CF54AD}" type="pres">
      <dgm:prSet presAssocID="{F28B763E-D490-44CE-A6AC-CB3210EC385F}" presName="FourNodes_3" presStyleLbl="node1" presStyleIdx="2" presStyleCnt="4">
        <dgm:presLayoutVars>
          <dgm:bulletEnabled val="1"/>
        </dgm:presLayoutVars>
      </dgm:prSet>
      <dgm:spPr bwMode="auto"/>
    </dgm:pt>
    <dgm:pt modelId="{23AB04C9-82A6-40FA-86E2-64B94DA39492}" type="pres">
      <dgm:prSet presAssocID="{F28B763E-D490-44CE-A6AC-CB3210EC385F}" presName="FourNodes_4" presStyleLbl="node1" presStyleIdx="3" presStyleCnt="4">
        <dgm:presLayoutVars>
          <dgm:bulletEnabled val="1"/>
        </dgm:presLayoutVars>
      </dgm:prSet>
      <dgm:spPr bwMode="auto"/>
    </dgm:pt>
    <dgm:pt modelId="{AAE53F55-DBAA-4AD9-8207-9B0D78B528DF}" type="pres">
      <dgm:prSet presAssocID="{F28B763E-D490-44CE-A6AC-CB3210EC385F}" presName="FourConn_1-2" presStyleLbl="fgAccFollowNode1" presStyleIdx="0" presStyleCnt="3">
        <dgm:presLayoutVars>
          <dgm:bulletEnabled val="1"/>
        </dgm:presLayoutVars>
      </dgm:prSet>
      <dgm:spPr bwMode="auto"/>
    </dgm:pt>
    <dgm:pt modelId="{925444A9-B47E-4FE5-8B14-ECA2462C827F}" type="pres">
      <dgm:prSet presAssocID="{F28B763E-D490-44CE-A6AC-CB3210EC385F}" presName="FourConn_2-3" presStyleLbl="fgAccFollowNode1" presStyleIdx="1" presStyleCnt="3">
        <dgm:presLayoutVars>
          <dgm:bulletEnabled val="1"/>
        </dgm:presLayoutVars>
      </dgm:prSet>
      <dgm:spPr bwMode="auto"/>
    </dgm:pt>
    <dgm:pt modelId="{D0BF2096-0A5B-423D-A766-0C9ABC786269}" type="pres">
      <dgm:prSet presAssocID="{F28B763E-D490-44CE-A6AC-CB3210EC385F}" presName="FourConn_3-4" presStyleLbl="fgAccFollowNode1" presStyleIdx="2" presStyleCnt="3">
        <dgm:presLayoutVars>
          <dgm:bulletEnabled val="1"/>
        </dgm:presLayoutVars>
      </dgm:prSet>
      <dgm:spPr bwMode="auto"/>
    </dgm:pt>
    <dgm:pt modelId="{E83FC8F6-DCBE-4023-BD7C-91E46E119DA6}" type="pres">
      <dgm:prSet presAssocID="{F28B763E-D490-44CE-A6AC-CB3210EC385F}" presName="FourNodes_1_text" presStyleLbl="node1" presStyleIdx="3" presStyleCnt="4">
        <dgm:presLayoutVars>
          <dgm:bulletEnabled val="1"/>
        </dgm:presLayoutVars>
      </dgm:prSet>
      <dgm:spPr bwMode="auto"/>
    </dgm:pt>
    <dgm:pt modelId="{E17F0A1E-00C2-4C04-895A-710F88027491}" type="pres">
      <dgm:prSet presAssocID="{F28B763E-D490-44CE-A6AC-CB3210EC385F}" presName="FourNodes_2_text" presStyleLbl="node1" presStyleIdx="3" presStyleCnt="4">
        <dgm:presLayoutVars>
          <dgm:bulletEnabled val="1"/>
        </dgm:presLayoutVars>
      </dgm:prSet>
      <dgm:spPr bwMode="auto"/>
    </dgm:pt>
    <dgm:pt modelId="{258F26A7-9848-4DF5-9509-027947E0827F}" type="pres">
      <dgm:prSet presAssocID="{F28B763E-D490-44CE-A6AC-CB3210EC385F}" presName="FourNodes_3_text" presStyleLbl="node1" presStyleIdx="3" presStyleCnt="4">
        <dgm:presLayoutVars>
          <dgm:bulletEnabled val="1"/>
        </dgm:presLayoutVars>
      </dgm:prSet>
      <dgm:spPr bwMode="auto"/>
    </dgm:pt>
    <dgm:pt modelId="{2382220F-2D1C-4B40-A0D6-3F7B2CA64E07}" type="pres">
      <dgm:prSet presAssocID="{F28B763E-D490-44CE-A6AC-CB3210EC385F}" presName="FourNodes_4_text" presStyleLbl="node1" presStyleIdx="3" presStyleCnt="4">
        <dgm:presLayoutVars>
          <dgm:bulletEnabled val="1"/>
        </dgm:presLayoutVars>
      </dgm:prSet>
      <dgm:spPr bwMode="auto"/>
    </dgm:pt>
  </dgm:ptLst>
  <dgm:cxnLst>
    <dgm:cxn modelId="{1C36ED04-A4E1-4238-9CA8-0958E5CE0DAB}" srcId="{F28B763E-D490-44CE-A6AC-CB3210EC385F}" destId="{84606A2D-6AB8-40E4-ADF0-44B12DA0D91B}" srcOrd="2" destOrd="0" parTransId="{82119F19-5B14-4E7F-AC31-78FC146B6889}" sibTransId="{59B5290D-08B4-4117-8169-5E4988BB414F}"/>
    <dgm:cxn modelId="{3533A614-F4BE-4348-A197-0C99600D0AAC}" srcId="{F28B763E-D490-44CE-A6AC-CB3210EC385F}" destId="{D5C6344B-90B4-429E-A84C-D5EC8043DB49}" srcOrd="0" destOrd="0" parTransId="{023A4D6F-BC4C-4355-9059-04BB1B25023B}" sibTransId="{2EB0CDCC-F137-4F58-A5E5-5A732F42AE81}"/>
    <dgm:cxn modelId="{61D6643A-3503-4E79-A624-E9A62ED6E0BF}" type="presOf" srcId="{A57BD63B-231C-42D4-AF17-8A45A763C9A9}" destId="{E766AC33-B20A-4505-9BBA-C0AB97A8B382}" srcOrd="0" destOrd="0" presId="urn:microsoft.com/office/officeart/2005/8/layout/vProcess5"/>
    <dgm:cxn modelId="{FBB2F45F-86A8-4B3E-AA46-A4EDB28B3074}" type="presOf" srcId="{C584F9F9-4FB5-4A02-8D76-A09B17617F5D}" destId="{925444A9-B47E-4FE5-8B14-ECA2462C827F}" srcOrd="0" destOrd="0" presId="urn:microsoft.com/office/officeart/2005/8/layout/vProcess5"/>
    <dgm:cxn modelId="{FC0A6F45-58FD-4972-B65C-C7D3591BCCAD}" srcId="{F28B763E-D490-44CE-A6AC-CB3210EC385F}" destId="{39E0202B-E0EB-4613-9208-8BFC30C89DE8}" srcOrd="3" destOrd="0" parTransId="{ACDBB6B0-BBD0-48CB-A9BF-F033BCA489FD}" sibTransId="{77598583-E687-441D-9993-4705414F6648}"/>
    <dgm:cxn modelId="{911DCB4E-4AA9-43B9-94A4-990F8BB22FBD}" type="presOf" srcId="{D5C6344B-90B4-429E-A84C-D5EC8043DB49}" destId="{96EE6726-0A3C-40F6-83BE-4EDD6954C877}" srcOrd="0" destOrd="0" presId="urn:microsoft.com/office/officeart/2005/8/layout/vProcess5"/>
    <dgm:cxn modelId="{8CCB9E6F-C108-444F-A9F4-A73113D1FCD3}" type="presOf" srcId="{59B5290D-08B4-4117-8169-5E4988BB414F}" destId="{D0BF2096-0A5B-423D-A766-0C9ABC786269}" srcOrd="0" destOrd="0" presId="urn:microsoft.com/office/officeart/2005/8/layout/vProcess5"/>
    <dgm:cxn modelId="{265AB16F-C979-4023-904B-0E033CAF9DE6}" type="presOf" srcId="{F28B763E-D490-44CE-A6AC-CB3210EC385F}" destId="{D22275C5-B6EA-42D6-A179-21722393AF09}" srcOrd="0" destOrd="0" presId="urn:microsoft.com/office/officeart/2005/8/layout/vProcess5"/>
    <dgm:cxn modelId="{7A41B889-F794-406B-BC4A-109C15E28758}" type="presOf" srcId="{39E0202B-E0EB-4613-9208-8BFC30C89DE8}" destId="{2382220F-2D1C-4B40-A0D6-3F7B2CA64E07}" srcOrd="1" destOrd="0" presId="urn:microsoft.com/office/officeart/2005/8/layout/vProcess5"/>
    <dgm:cxn modelId="{D045CD9E-1948-4883-8290-9CC09F3DBB9F}" type="presOf" srcId="{A57BD63B-231C-42D4-AF17-8A45A763C9A9}" destId="{E17F0A1E-00C2-4C04-895A-710F88027491}" srcOrd="1" destOrd="0" presId="urn:microsoft.com/office/officeart/2005/8/layout/vProcess5"/>
    <dgm:cxn modelId="{1993CBA8-6DE4-4734-9132-0C583973910B}" srcId="{F28B763E-D490-44CE-A6AC-CB3210EC385F}" destId="{A57BD63B-231C-42D4-AF17-8A45A763C9A9}" srcOrd="1" destOrd="0" parTransId="{89E1C848-4CA0-4726-9DCB-7D83F96E7272}" sibTransId="{C584F9F9-4FB5-4A02-8D76-A09B17617F5D}"/>
    <dgm:cxn modelId="{6B8F9CB5-F9AA-45C2-81B2-442B4546D36F}" type="presOf" srcId="{84606A2D-6AB8-40E4-ADF0-44B12DA0D91B}" destId="{609B0C3C-12E1-46EC-9FE4-4FFD19CF54AD}" srcOrd="0" destOrd="0" presId="urn:microsoft.com/office/officeart/2005/8/layout/vProcess5"/>
    <dgm:cxn modelId="{320203BD-6C6D-47FF-BE75-73FFE2F5F047}" type="presOf" srcId="{84606A2D-6AB8-40E4-ADF0-44B12DA0D91B}" destId="{258F26A7-9848-4DF5-9509-027947E0827F}" srcOrd="1" destOrd="0" presId="urn:microsoft.com/office/officeart/2005/8/layout/vProcess5"/>
    <dgm:cxn modelId="{407CC8D9-DC79-4090-9B47-0115F3EDA481}" type="presOf" srcId="{2EB0CDCC-F137-4F58-A5E5-5A732F42AE81}" destId="{AAE53F55-DBAA-4AD9-8207-9B0D78B528DF}" srcOrd="0" destOrd="0" presId="urn:microsoft.com/office/officeart/2005/8/layout/vProcess5"/>
    <dgm:cxn modelId="{B7A479DE-3FDF-4B13-BEE4-0C5721C62031}" type="presOf" srcId="{D5C6344B-90B4-429E-A84C-D5EC8043DB49}" destId="{E83FC8F6-DCBE-4023-BD7C-91E46E119DA6}" srcOrd="1" destOrd="0" presId="urn:microsoft.com/office/officeart/2005/8/layout/vProcess5"/>
    <dgm:cxn modelId="{9195D2EC-8102-4021-8CFE-FC10E8B0BDC1}" type="presOf" srcId="{39E0202B-E0EB-4613-9208-8BFC30C89DE8}" destId="{23AB04C9-82A6-40FA-86E2-64B94DA39492}" srcOrd="0" destOrd="0" presId="urn:microsoft.com/office/officeart/2005/8/layout/vProcess5"/>
    <dgm:cxn modelId="{431ADE6D-A405-4F3B-8C25-B162CC27CBE8}" type="presParOf" srcId="{D22275C5-B6EA-42D6-A179-21722393AF09}" destId="{FCBCA6D7-06CD-4C7F-8A73-780965D88143}" srcOrd="0" destOrd="0" presId="urn:microsoft.com/office/officeart/2005/8/layout/vProcess5"/>
    <dgm:cxn modelId="{69DAEFA7-0B73-446C-AB16-2D72CCC4A21B}" type="presParOf" srcId="{D22275C5-B6EA-42D6-A179-21722393AF09}" destId="{96EE6726-0A3C-40F6-83BE-4EDD6954C877}" srcOrd="1" destOrd="0" presId="urn:microsoft.com/office/officeart/2005/8/layout/vProcess5"/>
    <dgm:cxn modelId="{EA983E8E-E49E-46F0-89D9-832418791819}" type="presParOf" srcId="{D22275C5-B6EA-42D6-A179-21722393AF09}" destId="{E766AC33-B20A-4505-9BBA-C0AB97A8B382}" srcOrd="2" destOrd="0" presId="urn:microsoft.com/office/officeart/2005/8/layout/vProcess5"/>
    <dgm:cxn modelId="{8C56798F-3888-4307-B579-4F378FB328A2}" type="presParOf" srcId="{D22275C5-B6EA-42D6-A179-21722393AF09}" destId="{609B0C3C-12E1-46EC-9FE4-4FFD19CF54AD}" srcOrd="3" destOrd="0" presId="urn:microsoft.com/office/officeart/2005/8/layout/vProcess5"/>
    <dgm:cxn modelId="{A34A8318-AFE0-4935-B0B7-843616C2C829}" type="presParOf" srcId="{D22275C5-B6EA-42D6-A179-21722393AF09}" destId="{23AB04C9-82A6-40FA-86E2-64B94DA39492}" srcOrd="4" destOrd="0" presId="urn:microsoft.com/office/officeart/2005/8/layout/vProcess5"/>
    <dgm:cxn modelId="{75B1CA70-21E1-4C7E-8495-09AD54A41C1A}" type="presParOf" srcId="{D22275C5-B6EA-42D6-A179-21722393AF09}" destId="{AAE53F55-DBAA-4AD9-8207-9B0D78B528DF}" srcOrd="5" destOrd="0" presId="urn:microsoft.com/office/officeart/2005/8/layout/vProcess5"/>
    <dgm:cxn modelId="{7C2BAAEB-B7C9-4A5B-BBBB-2BD5D9BE6E7F}" type="presParOf" srcId="{D22275C5-B6EA-42D6-A179-21722393AF09}" destId="{925444A9-B47E-4FE5-8B14-ECA2462C827F}" srcOrd="6" destOrd="0" presId="urn:microsoft.com/office/officeart/2005/8/layout/vProcess5"/>
    <dgm:cxn modelId="{33890F01-F144-4D37-94C3-B4D29AB63EDD}" type="presParOf" srcId="{D22275C5-B6EA-42D6-A179-21722393AF09}" destId="{D0BF2096-0A5B-423D-A766-0C9ABC786269}" srcOrd="7" destOrd="0" presId="urn:microsoft.com/office/officeart/2005/8/layout/vProcess5"/>
    <dgm:cxn modelId="{8EF0875C-9960-4BDE-BA60-6B8327F41C7E}" type="presParOf" srcId="{D22275C5-B6EA-42D6-A179-21722393AF09}" destId="{E83FC8F6-DCBE-4023-BD7C-91E46E119DA6}" srcOrd="8" destOrd="0" presId="urn:microsoft.com/office/officeart/2005/8/layout/vProcess5"/>
    <dgm:cxn modelId="{C2578C8C-AFB7-42F3-A920-85B90AF9812D}" type="presParOf" srcId="{D22275C5-B6EA-42D6-A179-21722393AF09}" destId="{E17F0A1E-00C2-4C04-895A-710F88027491}" srcOrd="9" destOrd="0" presId="urn:microsoft.com/office/officeart/2005/8/layout/vProcess5"/>
    <dgm:cxn modelId="{44AA693A-C313-4A2C-9C07-D8B5EDAC9326}" type="presParOf" srcId="{D22275C5-B6EA-42D6-A179-21722393AF09}" destId="{258F26A7-9848-4DF5-9509-027947E0827F}" srcOrd="10" destOrd="0" presId="urn:microsoft.com/office/officeart/2005/8/layout/vProcess5"/>
    <dgm:cxn modelId="{94AA44D2-BA5F-433F-A399-D3F1ED9E027B}" type="presParOf" srcId="{D22275C5-B6EA-42D6-A179-21722393AF09}" destId="{2382220F-2D1C-4B40-A0D6-3F7B2CA64E07}" srcOrd="11"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EE6726-0A3C-40F6-83BE-4EDD6954C877}">
      <dsp:nvSpPr>
        <dsp:cNvPr id="0" name=""/>
        <dsp:cNvSpPr/>
      </dsp:nvSpPr>
      <dsp:spPr bwMode="auto">
        <a:xfrm>
          <a:off x="0" y="0"/>
          <a:ext cx="8046720" cy="832937"/>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lt1"/>
        </a:fontRef>
      </dsp:style>
      <dsp:txBody>
        <a:bodyPr spcFirstLastPara="0" vert="horz" wrap="square" lIns="57150" tIns="57150" rIns="57150" bIns="57150" numCol="1" spcCol="1270" anchor="ctr" anchorCtr="0">
          <a:noAutofit/>
        </a:bodyPr>
        <a:lstStyle/>
        <a:p>
          <a:pPr marL="0" lvl="0" indent="0" algn="just" defTabSz="666750">
            <a:lnSpc>
              <a:spcPct val="90000"/>
            </a:lnSpc>
            <a:spcBef>
              <a:spcPct val="0"/>
            </a:spcBef>
            <a:spcAft>
              <a:spcPct val="35000"/>
            </a:spcAft>
            <a:buNone/>
            <a:defRPr/>
          </a:pPr>
          <a:r>
            <a:rPr lang="fr-FR" sz="1500" kern="1200"/>
            <a:t>Le capitaine d’équipe et leurs coaches devront retirer leur kit équipe pour participer à la compétition (badge, tenue, voucher..) </a:t>
          </a:r>
          <a:endParaRPr lang="en-US" sz="1500" kern="1200"/>
        </a:p>
      </dsp:txBody>
      <dsp:txXfrm>
        <a:off x="24396" y="24396"/>
        <a:ext cx="7077531" cy="784145"/>
      </dsp:txXfrm>
    </dsp:sp>
    <dsp:sp modelId="{E766AC33-B20A-4505-9BBA-C0AB97A8B382}">
      <dsp:nvSpPr>
        <dsp:cNvPr id="0" name=""/>
        <dsp:cNvSpPr/>
      </dsp:nvSpPr>
      <dsp:spPr bwMode="auto">
        <a:xfrm>
          <a:off x="673912" y="984380"/>
          <a:ext cx="8046720" cy="832937"/>
        </a:xfrm>
        <a:prstGeom prst="roundRect">
          <a:avLst>
            <a:gd name="adj" fmla="val 10000"/>
          </a:avLst>
        </a:prstGeom>
        <a:solidFill>
          <a:schemeClr val="accent2">
            <a:hueOff val="13013"/>
            <a:satOff val="-8959"/>
            <a:lumOff val="-2288"/>
            <a:alphaOff val="0"/>
          </a:schemeClr>
        </a:solidFill>
        <a:ln w="15875"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defRPr/>
          </a:pPr>
          <a:r>
            <a:rPr lang="fr-FR" sz="1500" kern="1200"/>
            <a:t>L’équipe devra s’enregistrer au bureau des enregistrements et suivre les indications de leurs feuilles de convocation. </a:t>
          </a:r>
          <a:r>
            <a:rPr lang="fr-FR" sz="1500" b="1" kern="1200"/>
            <a:t>Cette étape est très importante et valide la participation de l’équipe à la compétition. </a:t>
          </a:r>
          <a:endParaRPr lang="en-US" sz="1500" kern="1200"/>
        </a:p>
      </dsp:txBody>
      <dsp:txXfrm>
        <a:off x="698308" y="1008776"/>
        <a:ext cx="6782605" cy="784145"/>
      </dsp:txXfrm>
    </dsp:sp>
    <dsp:sp modelId="{609B0C3C-12E1-46EC-9FE4-4FFD19CF54AD}">
      <dsp:nvSpPr>
        <dsp:cNvPr id="0" name=""/>
        <dsp:cNvSpPr/>
      </dsp:nvSpPr>
      <dsp:spPr bwMode="auto">
        <a:xfrm>
          <a:off x="1337767" y="1968761"/>
          <a:ext cx="8046720" cy="832937"/>
        </a:xfrm>
        <a:prstGeom prst="roundRect">
          <a:avLst>
            <a:gd name="adj" fmla="val 10000"/>
          </a:avLst>
        </a:prstGeom>
        <a:solidFill>
          <a:schemeClr val="accent2">
            <a:hueOff val="26025"/>
            <a:satOff val="-17917"/>
            <a:lumOff val="-4575"/>
            <a:alphaOff val="0"/>
          </a:schemeClr>
        </a:solidFill>
        <a:ln w="15875"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defRPr/>
          </a:pPr>
          <a:r>
            <a:rPr lang="fr-FR" sz="1500" kern="1200"/>
            <a:t>Les équipes devront se rendre devant l’entrée de l’arène d’entrainement (sans leur coach). Un arbitre les briefera sur la mission et ils pourront débuter la compétition. </a:t>
          </a:r>
          <a:endParaRPr lang="en-US" sz="1500" kern="1200"/>
        </a:p>
      </dsp:txBody>
      <dsp:txXfrm>
        <a:off x="1362163" y="1993157"/>
        <a:ext cx="6792664" cy="784145"/>
      </dsp:txXfrm>
    </dsp:sp>
    <dsp:sp modelId="{23AB04C9-82A6-40FA-86E2-64B94DA39492}">
      <dsp:nvSpPr>
        <dsp:cNvPr id="0" name=""/>
        <dsp:cNvSpPr/>
      </dsp:nvSpPr>
      <dsp:spPr bwMode="auto">
        <a:xfrm>
          <a:off x="2011680" y="2953142"/>
          <a:ext cx="8046720" cy="832937"/>
        </a:xfrm>
        <a:prstGeom prst="roundRect">
          <a:avLst>
            <a:gd name="adj" fmla="val 10000"/>
          </a:avLst>
        </a:prstGeom>
        <a:solidFill>
          <a:schemeClr val="accent2">
            <a:hueOff val="39038"/>
            <a:satOff val="-26876"/>
            <a:lumOff val="-6863"/>
            <a:alphaOff val="0"/>
          </a:schemeClr>
        </a:solidFill>
        <a:ln w="15875"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defRPr/>
          </a:pPr>
          <a:r>
            <a:rPr lang="fr-FR" sz="1500" b="0" kern="1200"/>
            <a:t>Les équipes devront se rendre de façon autonome devant l'arène de passage. </a:t>
          </a:r>
          <a:r>
            <a:rPr lang="fr-FR" sz="1500" b="1" kern="1200"/>
            <a:t>Attention aucun retard ne sera toléré.</a:t>
          </a:r>
          <a:endParaRPr lang="en-US" sz="1500" b="1" kern="1200"/>
        </a:p>
      </dsp:txBody>
      <dsp:txXfrm>
        <a:off x="2036076" y="2977538"/>
        <a:ext cx="6782605" cy="784145"/>
      </dsp:txXfrm>
    </dsp:sp>
    <dsp:sp modelId="{AAE53F55-DBAA-4AD9-8207-9B0D78B528DF}">
      <dsp:nvSpPr>
        <dsp:cNvPr id="0" name=""/>
        <dsp:cNvSpPr/>
      </dsp:nvSpPr>
      <dsp:spPr bwMode="auto">
        <a:xfrm>
          <a:off x="7505310" y="637954"/>
          <a:ext cx="541409" cy="541409"/>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rgbClr val="000000"/>
        </a:lnRef>
        <a:fillRef idx="1">
          <a:srgbClr val="000000"/>
        </a:fillRef>
        <a:effectRef idx="0">
          <a:srgbClr val="00000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defRPr/>
          </a:pPr>
          <a:endParaRPr lang="en-US" sz="2400" kern="1200"/>
        </a:p>
      </dsp:txBody>
      <dsp:txXfrm>
        <a:off x="7627127" y="637954"/>
        <a:ext cx="297775" cy="407410"/>
      </dsp:txXfrm>
    </dsp:sp>
    <dsp:sp modelId="{925444A9-B47E-4FE5-8B14-ECA2462C827F}">
      <dsp:nvSpPr>
        <dsp:cNvPr id="0" name=""/>
        <dsp:cNvSpPr/>
      </dsp:nvSpPr>
      <dsp:spPr bwMode="auto">
        <a:xfrm>
          <a:off x="8179223" y="1622335"/>
          <a:ext cx="541409" cy="541409"/>
        </a:xfrm>
        <a:prstGeom prst="downArrow">
          <a:avLst>
            <a:gd name="adj1" fmla="val 55000"/>
            <a:gd name="adj2" fmla="val 45000"/>
          </a:avLst>
        </a:prstGeom>
        <a:solidFill>
          <a:schemeClr val="accent2">
            <a:tint val="40000"/>
            <a:alpha val="90000"/>
            <a:hueOff val="123599"/>
            <a:satOff val="-11908"/>
            <a:lumOff val="-1255"/>
            <a:alphaOff val="0"/>
          </a:schemeClr>
        </a:solidFill>
        <a:ln w="15875" cap="flat" cmpd="sng" algn="ctr">
          <a:solidFill>
            <a:schemeClr val="accent2">
              <a:tint val="40000"/>
              <a:alpha val="90000"/>
              <a:hueOff val="123599"/>
              <a:satOff val="-11908"/>
              <a:lumOff val="-1255"/>
              <a:alphaOff val="0"/>
            </a:schemeClr>
          </a:solidFill>
          <a:prstDash val="solid"/>
        </a:ln>
        <a:effectLst/>
      </dsp:spPr>
      <dsp:style>
        <a:lnRef idx="2">
          <a:srgbClr val="000000"/>
        </a:lnRef>
        <a:fillRef idx="1">
          <a:srgbClr val="000000"/>
        </a:fillRef>
        <a:effectRef idx="0">
          <a:srgbClr val="00000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defRPr/>
          </a:pPr>
          <a:endParaRPr lang="en-US" sz="2400" kern="1200"/>
        </a:p>
      </dsp:txBody>
      <dsp:txXfrm>
        <a:off x="8301040" y="1622335"/>
        <a:ext cx="297775" cy="407410"/>
      </dsp:txXfrm>
    </dsp:sp>
    <dsp:sp modelId="{D0BF2096-0A5B-423D-A766-0C9ABC786269}">
      <dsp:nvSpPr>
        <dsp:cNvPr id="0" name=""/>
        <dsp:cNvSpPr/>
      </dsp:nvSpPr>
      <dsp:spPr bwMode="auto">
        <a:xfrm>
          <a:off x="8843077" y="2606716"/>
          <a:ext cx="541409" cy="541409"/>
        </a:xfrm>
        <a:prstGeom prst="downArrow">
          <a:avLst>
            <a:gd name="adj1" fmla="val 55000"/>
            <a:gd name="adj2" fmla="val 45000"/>
          </a:avLst>
        </a:prstGeom>
        <a:solidFill>
          <a:schemeClr val="accent2">
            <a:tint val="40000"/>
            <a:alpha val="90000"/>
            <a:hueOff val="247198"/>
            <a:satOff val="-23816"/>
            <a:lumOff val="-2511"/>
            <a:alphaOff val="0"/>
          </a:schemeClr>
        </a:solidFill>
        <a:ln w="15875" cap="flat" cmpd="sng" algn="ctr">
          <a:solidFill>
            <a:schemeClr val="accent2">
              <a:tint val="40000"/>
              <a:alpha val="90000"/>
              <a:hueOff val="247198"/>
              <a:satOff val="-23816"/>
              <a:lumOff val="-2511"/>
              <a:alphaOff val="0"/>
            </a:schemeClr>
          </a:solidFill>
          <a:prstDash val="solid"/>
        </a:ln>
        <a:effectLst/>
      </dsp:spPr>
      <dsp:style>
        <a:lnRef idx="2">
          <a:srgbClr val="000000"/>
        </a:lnRef>
        <a:fillRef idx="1">
          <a:srgbClr val="000000"/>
        </a:fillRef>
        <a:effectRef idx="0">
          <a:srgbClr val="00000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defRPr/>
          </a:pPr>
          <a:endParaRPr lang="en-US" sz="2400" kern="1200"/>
        </a:p>
      </dsp:txBody>
      <dsp:txXfrm>
        <a:off x="8964894" y="2606716"/>
        <a:ext cx="297775" cy="40741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lnNode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vennNode1">
    <dgm:scene3d>
      <a:camera prst="orthographicFront"/>
      <a:lightRig rig="threePt" dir="t"/>
    </dgm:scene3d>
    <dgm:sp3d/>
    <dgm:txPr/>
    <dgm:style>
      <a:lnRef idx="2">
        <a:srgbClr val="000000"/>
      </a:lnRef>
      <a:fillRef idx="1">
        <a:srgbClr val="000000"/>
      </a:fillRef>
      <a:effectRef idx="0">
        <a:srgbClr val="000000"/>
      </a:effectRef>
      <a:fontRef idx="minor">
        <a:schemeClr val="tx1"/>
      </a:fontRef>
    </dgm:style>
  </dgm:styleLbl>
  <dgm:styleLbl name="alignNode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node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node2">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node3">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node4">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fgImgPlac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alignImgPlac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bgImgPlac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sibTrans2D1">
    <dgm:scene3d>
      <a:camera prst="orthographicFront"/>
      <a:lightRig rig="threePt" dir="t"/>
    </dgm:scene3d>
    <dgm:sp3d/>
    <dgm:txPr/>
    <dgm:style>
      <a:lnRef idx="0">
        <a:srgbClr val="000000"/>
      </a:lnRef>
      <a:fillRef idx="1">
        <a:srgbClr val="000000"/>
      </a:fillRef>
      <a:effectRef idx="0">
        <a:srgbClr val="000000"/>
      </a:effectRef>
      <a:fontRef idx="minor">
        <a:schemeClr val="lt1"/>
      </a:fontRef>
    </dgm:style>
  </dgm:styleLbl>
  <dgm:styleLbl name="fgSibTrans2D1">
    <dgm:scene3d>
      <a:camera prst="orthographicFront"/>
      <a:lightRig rig="threePt" dir="t"/>
    </dgm:scene3d>
    <dgm:sp3d/>
    <dgm:txPr/>
    <dgm:style>
      <a:lnRef idx="0">
        <a:srgbClr val="000000"/>
      </a:lnRef>
      <a:fillRef idx="1">
        <a:srgbClr val="000000"/>
      </a:fillRef>
      <a:effectRef idx="0">
        <a:srgbClr val="000000"/>
      </a:effectRef>
      <a:fontRef idx="minor">
        <a:schemeClr val="lt1"/>
      </a:fontRef>
    </dgm:style>
  </dgm:styleLbl>
  <dgm:styleLbl name="bgSibTrans2D1">
    <dgm:scene3d>
      <a:camera prst="orthographicFront"/>
      <a:lightRig rig="threePt" dir="t"/>
    </dgm:scene3d>
    <dgm:sp3d/>
    <dgm:txPr/>
    <dgm:style>
      <a:lnRef idx="0">
        <a:srgbClr val="000000"/>
      </a:lnRef>
      <a:fillRef idx="1">
        <a:srgbClr val="000000"/>
      </a:fillRef>
      <a:effectRef idx="0">
        <a:srgbClr val="000000"/>
      </a:effectRef>
      <a:fontRef idx="minor">
        <a:schemeClr val="lt1"/>
      </a:fontRef>
    </dgm:style>
  </dgm:styleLbl>
  <dgm:styleLbl name="sibTrans1D1">
    <dgm:scene3d>
      <a:camera prst="orthographicFront"/>
      <a:lightRig rig="threePt" dir="t"/>
    </dgm:scene3d>
    <dgm:sp3d/>
    <dgm:txPr/>
    <dgm:style>
      <a:lnRef idx="1">
        <a:srgbClr val="000000"/>
      </a:lnRef>
      <a:fillRef idx="0">
        <a:srgbClr val="000000"/>
      </a:fillRef>
      <a:effectRef idx="0">
        <a:srgbClr val="000000"/>
      </a:effectRef>
      <a:fontRef idx="minor"/>
    </dgm:style>
  </dgm:styleLbl>
  <dgm:styleLbl name="callout">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asst0">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asst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asst2">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asst3">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asst4">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parChTrans2D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parChTrans2D2">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parChTrans2D3">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parChTrans2D4">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parChTrans1D1">
    <dgm:scene3d>
      <a:camera prst="orthographicFront"/>
      <a:lightRig rig="threePt" dir="t"/>
    </dgm:scene3d>
    <dgm:sp3d/>
    <dgm:txPr/>
    <dgm:style>
      <a:lnRef idx="2">
        <a:srgbClr val="000000"/>
      </a:lnRef>
      <a:fillRef idx="0">
        <a:srgbClr val="000000"/>
      </a:fillRef>
      <a:effectRef idx="0">
        <a:srgbClr val="000000"/>
      </a:effectRef>
      <a:fontRef idx="minor"/>
    </dgm:style>
  </dgm:styleLbl>
  <dgm:styleLbl name="parChTrans1D2">
    <dgm:scene3d>
      <a:camera prst="orthographicFront"/>
      <a:lightRig rig="threePt" dir="t"/>
    </dgm:scene3d>
    <dgm:sp3d/>
    <dgm:txPr/>
    <dgm:style>
      <a:lnRef idx="2">
        <a:srgbClr val="000000"/>
      </a:lnRef>
      <a:fillRef idx="0">
        <a:srgbClr val="000000"/>
      </a:fillRef>
      <a:effectRef idx="0">
        <a:srgbClr val="000000"/>
      </a:effectRef>
      <a:fontRef idx="minor"/>
    </dgm:style>
  </dgm:styleLbl>
  <dgm:styleLbl name="parChTrans1D3">
    <dgm:scene3d>
      <a:camera prst="orthographicFront"/>
      <a:lightRig rig="threePt" dir="t"/>
    </dgm:scene3d>
    <dgm:sp3d/>
    <dgm:txPr/>
    <dgm:style>
      <a:lnRef idx="2">
        <a:srgbClr val="000000"/>
      </a:lnRef>
      <a:fillRef idx="0">
        <a:srgbClr val="000000"/>
      </a:fillRef>
      <a:effectRef idx="0">
        <a:srgbClr val="000000"/>
      </a:effectRef>
      <a:fontRef idx="minor"/>
    </dgm:style>
  </dgm:styleLbl>
  <dgm:styleLbl name="parChTrans1D4">
    <dgm:scene3d>
      <a:camera prst="orthographicFront"/>
      <a:lightRig rig="threePt" dir="t"/>
    </dgm:scene3d>
    <dgm:sp3d/>
    <dgm:txPr/>
    <dgm:style>
      <a:lnRef idx="2">
        <a:srgbClr val="000000"/>
      </a:lnRef>
      <a:fillRef idx="0">
        <a:srgbClr val="000000"/>
      </a:fillRef>
      <a:effectRef idx="0">
        <a:srgbClr val="000000"/>
      </a:effectRef>
      <a:fontRef idx="minor"/>
    </dgm:style>
  </dgm:styleLbl>
  <dgm:styleLbl name="f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conF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align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trAlignAcc1">
    <dgm:scene3d>
      <a:camera prst="orthographicFront"/>
      <a:lightRig rig="threePt" dir="t"/>
    </dgm:scene3d>
    <dgm:sp3d/>
    <dgm:txPr/>
    <dgm:style>
      <a:lnRef idx="1">
        <a:srgbClr val="000000"/>
      </a:lnRef>
      <a:fillRef idx="1">
        <a:srgbClr val="000000"/>
      </a:fillRef>
      <a:effectRef idx="0">
        <a:srgbClr val="000000"/>
      </a:effectRef>
      <a:fontRef idx="minor"/>
    </dgm:style>
  </dgm:styleLbl>
  <dgm:styleLbl name="b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solidF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solidAlign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solidB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FollowNod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alignAccFollowNod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bgAccFollowNod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0">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2">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3">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4">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bgShp">
    <dgm:scene3d>
      <a:camera prst="orthographicFront"/>
      <a:lightRig rig="threePt" dir="t"/>
    </dgm:scene3d>
    <dgm:sp3d/>
    <dgm:txPr/>
    <dgm:style>
      <a:lnRef idx="0">
        <a:srgbClr val="000000"/>
      </a:lnRef>
      <a:fillRef idx="1">
        <a:srgbClr val="000000"/>
      </a:fillRef>
      <a:effectRef idx="0">
        <a:srgbClr val="000000"/>
      </a:effectRef>
      <a:fontRef idx="minor"/>
    </dgm:style>
  </dgm:styleLbl>
  <dgm:styleLbl name="dkBgShp">
    <dgm:scene3d>
      <a:camera prst="orthographicFront"/>
      <a:lightRig rig="threePt" dir="t"/>
    </dgm:scene3d>
    <dgm:sp3d/>
    <dgm:txPr/>
    <dgm:style>
      <a:lnRef idx="0">
        <a:srgbClr val="000000"/>
      </a:lnRef>
      <a:fillRef idx="1">
        <a:srgbClr val="000000"/>
      </a:fillRef>
      <a:effectRef idx="0">
        <a:srgbClr val="000000"/>
      </a:effectRef>
      <a:fontRef idx="minor"/>
    </dgm:style>
  </dgm:styleLbl>
  <dgm:styleLbl name="trBgShp">
    <dgm:scene3d>
      <a:camera prst="orthographicFront"/>
      <a:lightRig rig="threePt" dir="t"/>
    </dgm:scene3d>
    <dgm:sp3d/>
    <dgm:txPr/>
    <dgm:style>
      <a:lnRef idx="0">
        <a:srgbClr val="000000"/>
      </a:lnRef>
      <a:fillRef idx="1">
        <a:srgbClr val="000000"/>
      </a:fillRef>
      <a:effectRef idx="0">
        <a:srgbClr val="000000"/>
      </a:effectRef>
      <a:fontRef idx="minor"/>
    </dgm:style>
  </dgm:styleLbl>
  <dgm:styleLbl name="fgShp">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revTx">
    <dgm:scene3d>
      <a:camera prst="orthographicFront"/>
      <a:lightRig rig="threePt" dir="t"/>
    </dgm:scene3d>
    <dgm:sp3d/>
    <dgm:txPr/>
    <dgm:style>
      <a:lnRef idx="0">
        <a:srgbClr val="000000"/>
      </a:lnRef>
      <a:fillRef idx="0">
        <a:srgbClr val="000000"/>
      </a:fillRef>
      <a:effectRef idx="0">
        <a:srgbClr val="00000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userDrawn="1">
  <p:cSld name="Diapositive de titre">
    <p:spTree>
      <p:nvGrpSpPr>
        <p:cNvPr id="1" name=""/>
        <p:cNvGrpSpPr/>
        <p:nvPr/>
      </p:nvGrpSpPr>
      <p:grpSpPr bwMode="auto">
        <a:xfrm>
          <a:off x="0" y="0"/>
          <a:ext cx="0" cy="0"/>
          <a:chOff x="0" y="0"/>
          <a:chExt cx="0" cy="0"/>
        </a:xfrm>
      </p:grpSpPr>
      <p:sp>
        <p:nvSpPr>
          <p:cNvPr id="7" name="Rectangle 6"/>
          <p:cNvSpPr/>
          <p:nvPr/>
        </p:nvSpPr>
        <p:spPr bwMode="auto">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bwMode="auto">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bwMode="auto">
          <a:xfrm>
            <a:off x="1097280" y="758952"/>
            <a:ext cx="10058400" cy="3566160"/>
          </a:xfrm>
        </p:spPr>
        <p:txBody>
          <a:bodyPr anchor="b">
            <a:normAutofit/>
          </a:bodyPr>
          <a:lstStyle>
            <a:lvl1pPr algn="l">
              <a:lnSpc>
                <a:spcPct val="85000"/>
              </a:lnSpc>
              <a:defRPr sz="8000" spc="-50">
                <a:solidFill>
                  <a:schemeClr val="tx1">
                    <a:lumMod val="85000"/>
                    <a:lumOff val="15000"/>
                  </a:schemeClr>
                </a:solidFill>
              </a:defRPr>
            </a:lvl1pPr>
          </a:lstStyle>
          <a:p>
            <a:pPr>
              <a:defRPr/>
            </a:pPr>
            <a:r>
              <a:rPr lang="fr-FR"/>
              <a:t>Modifiez le style du titre</a:t>
            </a:r>
            <a:endParaRPr lang="en-US"/>
          </a:p>
        </p:txBody>
      </p:sp>
      <p:sp>
        <p:nvSpPr>
          <p:cNvPr id="3" name="Subtitle 2"/>
          <p:cNvSpPr>
            <a:spLocks noGrp="1"/>
          </p:cNvSpPr>
          <p:nvPr>
            <p:ph type="subTitle" idx="1"/>
          </p:nvPr>
        </p:nvSpPr>
        <p:spPr bwMode="auto">
          <a:xfrm>
            <a:off x="1100051" y="4455620"/>
            <a:ext cx="10058400" cy="1143000"/>
          </a:xfrm>
        </p:spPr>
        <p:txBody>
          <a:bodyPr lIns="91440" rIns="91440">
            <a:normAutofit/>
          </a:bodyPr>
          <a:lstStyle>
            <a:lvl1pPr marL="0" indent="0" algn="l">
              <a:buNone/>
              <a:defRPr sz="2400" cap="all" spc="20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a:defRPr/>
            </a:pPr>
            <a:r>
              <a:rPr lang="fr-FR"/>
              <a:t>Modifiez le style des sous-titres du masque</a:t>
            </a:r>
            <a:endParaRPr lang="en-US"/>
          </a:p>
        </p:txBody>
      </p:sp>
      <p:sp>
        <p:nvSpPr>
          <p:cNvPr id="4" name="Date Placeholder 3"/>
          <p:cNvSpPr>
            <a:spLocks noGrp="1"/>
          </p:cNvSpPr>
          <p:nvPr>
            <p:ph type="dt" sz="half" idx="10"/>
          </p:nvPr>
        </p:nvSpPr>
        <p:spPr bwMode="auto"/>
        <p:txBody>
          <a:bodyPr/>
          <a:lstStyle/>
          <a:p>
            <a:pPr>
              <a:defRPr/>
            </a:pPr>
            <a:fld id="{C44A8B22-8DC4-429E-BFC4-98909090F15F}" type="datetime1">
              <a:rPr lang="fr-FR"/>
              <a:t>27/05/2025</a:t>
            </a:fld>
            <a:endParaRPr lang="fr-FR"/>
          </a:p>
        </p:txBody>
      </p:sp>
      <p:sp>
        <p:nvSpPr>
          <p:cNvPr id="5" name="Footer Placeholder 4"/>
          <p:cNvSpPr>
            <a:spLocks noGrp="1"/>
          </p:cNvSpPr>
          <p:nvPr>
            <p:ph type="ftr" sz="quarter" idx="11"/>
          </p:nvPr>
        </p:nvSpPr>
        <p:spPr bwMode="auto"/>
        <p:txBody>
          <a:bodyPr/>
          <a:lstStyle/>
          <a:p>
            <a:pPr>
              <a:defRPr/>
            </a:pPr>
            <a:r>
              <a:rPr lang="fr-FR"/>
              <a:t>Ajouter un pied de page</a:t>
            </a:r>
            <a:endParaRPr/>
          </a:p>
        </p:txBody>
      </p:sp>
      <p:sp>
        <p:nvSpPr>
          <p:cNvPr id="6" name="Slide Number Placeholder 5"/>
          <p:cNvSpPr>
            <a:spLocks noGrp="1"/>
          </p:cNvSpPr>
          <p:nvPr>
            <p:ph type="sldNum" sz="quarter" idx="12"/>
          </p:nvPr>
        </p:nvSpPr>
        <p:spPr bwMode="auto"/>
        <p:txBody>
          <a:bodyPr/>
          <a:lstStyle/>
          <a:p>
            <a:pPr>
              <a:defRPr/>
            </a:pPr>
            <a:fld id="{E5B29C50-D6F1-4DB6-9B68-F4CD3996E9CF}" type="slidenum">
              <a:rPr lang="fr-FR"/>
              <a:t>‹N°›</a:t>
            </a:fld>
            <a:endParaRPr lang="fr-FR"/>
          </a:p>
        </p:txBody>
      </p:sp>
      <p:cxnSp>
        <p:nvCxnSpPr>
          <p:cNvPr id="9" name="Straight Connector 8"/>
          <p:cNvCxnSpPr>
            <a:cxnSpLocks/>
          </p:cNvCxnSpPr>
          <p:nvPr/>
        </p:nvCxnSpPr>
        <p:spPr bwMode="auto">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vertTx" preserve="1" userDrawn="1">
  <p:cSld name="Titre et texte vertical">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fr-FR"/>
              <a:t>Modifiez le style du titre</a:t>
            </a:r>
            <a:endParaRPr lang="en-US"/>
          </a:p>
        </p:txBody>
      </p:sp>
      <p:sp>
        <p:nvSpPr>
          <p:cNvPr id="3" name="Vertical Text Placeholder 2"/>
          <p:cNvSpPr>
            <a:spLocks noGrp="1"/>
          </p:cNvSpPr>
          <p:nvPr>
            <p:ph type="body" orient="vert" idx="1"/>
          </p:nvPr>
        </p:nvSpPr>
        <p:spPr bwMode="auto"/>
        <p:txBody>
          <a:bodyPr vert="eaVert" lIns="45720" tIns="0" rIns="45720" bIns="0"/>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4" name="Date Placeholder 3"/>
          <p:cNvSpPr>
            <a:spLocks noGrp="1"/>
          </p:cNvSpPr>
          <p:nvPr>
            <p:ph type="dt" sz="half" idx="10"/>
          </p:nvPr>
        </p:nvSpPr>
        <p:spPr bwMode="auto"/>
        <p:txBody>
          <a:bodyPr/>
          <a:lstStyle/>
          <a:p>
            <a:pPr>
              <a:defRPr/>
            </a:pPr>
            <a:fld id="{E304F7F5-5704-4BAD-B6F5-23C2E45A5155}" type="datetime1">
              <a:rPr lang="fr-FR"/>
              <a:t>27/05/2025</a:t>
            </a:fld>
            <a:endParaRPr lang="fr-FR"/>
          </a:p>
        </p:txBody>
      </p:sp>
      <p:sp>
        <p:nvSpPr>
          <p:cNvPr id="5" name="Footer Placeholder 4"/>
          <p:cNvSpPr>
            <a:spLocks noGrp="1"/>
          </p:cNvSpPr>
          <p:nvPr>
            <p:ph type="ftr" sz="quarter" idx="11"/>
          </p:nvPr>
        </p:nvSpPr>
        <p:spPr bwMode="auto"/>
        <p:txBody>
          <a:bodyPr/>
          <a:lstStyle/>
          <a:p>
            <a:pPr>
              <a:defRPr/>
            </a:pPr>
            <a:r>
              <a:rPr lang="fr-FR"/>
              <a:t>Ajouter un pied de page</a:t>
            </a:r>
            <a:endParaRPr/>
          </a:p>
        </p:txBody>
      </p:sp>
      <p:sp>
        <p:nvSpPr>
          <p:cNvPr id="6" name="Slide Number Placeholder 5"/>
          <p:cNvSpPr>
            <a:spLocks noGrp="1"/>
          </p:cNvSpPr>
          <p:nvPr>
            <p:ph type="sldNum" sz="quarter" idx="12"/>
          </p:nvPr>
        </p:nvSpPr>
        <p:spPr bwMode="auto"/>
        <p:txBody>
          <a:bodyPr/>
          <a:lstStyle/>
          <a:p>
            <a:pPr>
              <a:defRPr/>
            </a:pPr>
            <a:fld id="{E5B29C50-D6F1-4DB6-9B68-F4CD3996E9CF}" type="slidenum">
              <a:rPr lang="fr-F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showMasterPhAnim="0" type="vertTitleAndTx" preserve="1" userDrawn="1">
  <p:cSld name="Titre vertical et texte">
    <p:spTree>
      <p:nvGrpSpPr>
        <p:cNvPr id="1" name=""/>
        <p:cNvGrpSpPr/>
        <p:nvPr/>
      </p:nvGrpSpPr>
      <p:grpSpPr bwMode="auto">
        <a:xfrm>
          <a:off x="0" y="0"/>
          <a:ext cx="0" cy="0"/>
          <a:chOff x="0" y="0"/>
          <a:chExt cx="0" cy="0"/>
        </a:xfrm>
      </p:grpSpPr>
      <p:sp>
        <p:nvSpPr>
          <p:cNvPr id="7" name="Rectangle 6"/>
          <p:cNvSpPr/>
          <p:nvPr/>
        </p:nvSpPr>
        <p:spPr bwMode="auto">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bwMode="auto">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bwMode="auto">
          <a:xfrm>
            <a:off x="8724900" y="414778"/>
            <a:ext cx="2628900" cy="5757421"/>
          </a:xfrm>
        </p:spPr>
        <p:txBody>
          <a:bodyPr vert="eaVert"/>
          <a:lstStyle/>
          <a:p>
            <a:pPr>
              <a:defRPr/>
            </a:pPr>
            <a:r>
              <a:rPr lang="fr-FR"/>
              <a:t>Modifiez le style du titre</a:t>
            </a:r>
            <a:endParaRPr lang="en-US"/>
          </a:p>
        </p:txBody>
      </p:sp>
      <p:sp>
        <p:nvSpPr>
          <p:cNvPr id="3" name="Vertical Text Placeholder 2"/>
          <p:cNvSpPr>
            <a:spLocks noGrp="1"/>
          </p:cNvSpPr>
          <p:nvPr>
            <p:ph type="body" orient="vert" idx="1"/>
          </p:nvPr>
        </p:nvSpPr>
        <p:spPr bwMode="auto">
          <a:xfrm>
            <a:off x="838200" y="414778"/>
            <a:ext cx="7734300" cy="5757422"/>
          </a:xfrm>
        </p:spPr>
        <p:txBody>
          <a:bodyPr vert="eaVert" lIns="45720" tIns="0" rIns="45720" bIns="0"/>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4" name="Date Placeholder 3"/>
          <p:cNvSpPr>
            <a:spLocks noGrp="1"/>
          </p:cNvSpPr>
          <p:nvPr>
            <p:ph type="dt" sz="half" idx="10"/>
          </p:nvPr>
        </p:nvSpPr>
        <p:spPr bwMode="auto"/>
        <p:txBody>
          <a:bodyPr/>
          <a:lstStyle/>
          <a:p>
            <a:pPr>
              <a:defRPr/>
            </a:pPr>
            <a:fld id="{AE41D883-B484-483E-A7EC-B0F59943250F}" type="datetime1">
              <a:rPr lang="fr-FR"/>
              <a:t>27/05/2025</a:t>
            </a:fld>
            <a:endParaRPr lang="fr-FR"/>
          </a:p>
        </p:txBody>
      </p:sp>
      <p:sp>
        <p:nvSpPr>
          <p:cNvPr id="5" name="Footer Placeholder 4"/>
          <p:cNvSpPr>
            <a:spLocks noGrp="1"/>
          </p:cNvSpPr>
          <p:nvPr>
            <p:ph type="ftr" sz="quarter" idx="11"/>
          </p:nvPr>
        </p:nvSpPr>
        <p:spPr bwMode="auto"/>
        <p:txBody>
          <a:bodyPr/>
          <a:lstStyle/>
          <a:p>
            <a:pPr>
              <a:defRPr/>
            </a:pPr>
            <a:r>
              <a:rPr lang="fr-FR"/>
              <a:t>Ajouter un pied de page</a:t>
            </a:r>
            <a:endParaRPr/>
          </a:p>
        </p:txBody>
      </p:sp>
      <p:sp>
        <p:nvSpPr>
          <p:cNvPr id="6" name="Slide Number Placeholder 5"/>
          <p:cNvSpPr>
            <a:spLocks noGrp="1"/>
          </p:cNvSpPr>
          <p:nvPr>
            <p:ph type="sldNum" sz="quarter" idx="12"/>
          </p:nvPr>
        </p:nvSpPr>
        <p:spPr bwMode="auto"/>
        <p:txBody>
          <a:bodyPr/>
          <a:lstStyle/>
          <a:p>
            <a:pPr>
              <a:defRPr/>
            </a:pPr>
            <a:fld id="{E5B29C50-D6F1-4DB6-9B68-F4CD3996E9CF}" type="slidenum">
              <a:rPr lang="fr-F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re et contenu">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lvl1pPr marL="0">
              <a:defRPr/>
            </a:lvl1pPr>
          </a:lstStyle>
          <a:p>
            <a:pPr>
              <a:defRPr/>
            </a:pPr>
            <a:r>
              <a:rPr lang="fr-FR"/>
              <a:t>Modifiez le style du titre</a:t>
            </a:r>
            <a:endParaRPr lang="en-US"/>
          </a:p>
        </p:txBody>
      </p:sp>
      <p:sp>
        <p:nvSpPr>
          <p:cNvPr id="3" name="Content Placeholder 2"/>
          <p:cNvSpPr>
            <a:spLocks noGrp="1"/>
          </p:cNvSpPr>
          <p:nvPr>
            <p:ph idx="1"/>
          </p:nvPr>
        </p:nvSpPr>
        <p:spPr bwMode="auto"/>
        <p:txBody>
          <a:body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4" name="Date Placeholder 3"/>
          <p:cNvSpPr>
            <a:spLocks noGrp="1"/>
          </p:cNvSpPr>
          <p:nvPr>
            <p:ph type="dt" sz="half" idx="10"/>
          </p:nvPr>
        </p:nvSpPr>
        <p:spPr bwMode="auto"/>
        <p:txBody>
          <a:bodyPr/>
          <a:lstStyle/>
          <a:p>
            <a:pPr>
              <a:defRPr/>
            </a:pPr>
            <a:fld id="{CB692F55-BB5F-4325-83CE-2E1223972F73}" type="datetime1">
              <a:rPr lang="fr-FR"/>
              <a:t>27/05/2025</a:t>
            </a:fld>
            <a:endParaRPr lang="fr-FR"/>
          </a:p>
        </p:txBody>
      </p:sp>
      <p:sp>
        <p:nvSpPr>
          <p:cNvPr id="5" name="Footer Placeholder 4"/>
          <p:cNvSpPr>
            <a:spLocks noGrp="1"/>
          </p:cNvSpPr>
          <p:nvPr>
            <p:ph type="ftr" sz="quarter" idx="11"/>
          </p:nvPr>
        </p:nvSpPr>
        <p:spPr bwMode="auto"/>
        <p:txBody>
          <a:bodyPr/>
          <a:lstStyle/>
          <a:p>
            <a:pPr>
              <a:defRPr/>
            </a:pPr>
            <a:r>
              <a:rPr lang="fr-FR"/>
              <a:t>Ajouter un pied de page</a:t>
            </a:r>
            <a:endParaRPr/>
          </a:p>
        </p:txBody>
      </p:sp>
      <p:sp>
        <p:nvSpPr>
          <p:cNvPr id="6" name="Slide Number Placeholder 5"/>
          <p:cNvSpPr>
            <a:spLocks noGrp="1"/>
          </p:cNvSpPr>
          <p:nvPr>
            <p:ph type="sldNum" sz="quarter" idx="12"/>
          </p:nvPr>
        </p:nvSpPr>
        <p:spPr bwMode="auto"/>
        <p:txBody>
          <a:bodyPr/>
          <a:lstStyle/>
          <a:p>
            <a:pPr>
              <a:defRPr/>
            </a:pPr>
            <a:fld id="{E5B29C50-D6F1-4DB6-9B68-F4CD3996E9CF}" type="slidenum">
              <a:rPr lang="fr-F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showMasterPhAnim="0" type="secHead" preserve="1" userDrawn="1">
  <p:cSld name="Titre de section">
    <p:bg>
      <p:bgPr>
        <a:solidFill>
          <a:schemeClr val="bg1"/>
        </a:solidFill>
        <a:effectLst/>
      </p:bgPr>
    </p:bg>
    <p:spTree>
      <p:nvGrpSpPr>
        <p:cNvPr id="1" name=""/>
        <p:cNvGrpSpPr/>
        <p:nvPr/>
      </p:nvGrpSpPr>
      <p:grpSpPr bwMode="auto">
        <a:xfrm>
          <a:off x="0" y="0"/>
          <a:ext cx="0" cy="0"/>
          <a:chOff x="0" y="0"/>
          <a:chExt cx="0" cy="0"/>
        </a:xfrm>
      </p:grpSpPr>
      <p:sp>
        <p:nvSpPr>
          <p:cNvPr id="7" name="Rectangle 6"/>
          <p:cNvSpPr/>
          <p:nvPr/>
        </p:nvSpPr>
        <p:spPr bwMode="auto">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bwMode="auto">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auto">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pPr>
              <a:defRPr/>
            </a:pPr>
            <a:r>
              <a:rPr lang="fr-FR"/>
              <a:t>Modifiez le style du titre</a:t>
            </a:r>
            <a:endParaRPr lang="en-US"/>
          </a:p>
        </p:txBody>
      </p:sp>
      <p:sp>
        <p:nvSpPr>
          <p:cNvPr id="3" name="Text Placeholder 2"/>
          <p:cNvSpPr>
            <a:spLocks noGrp="1"/>
          </p:cNvSpPr>
          <p:nvPr>
            <p:ph type="body" idx="1"/>
          </p:nvPr>
        </p:nvSpPr>
        <p:spPr bwMode="auto">
          <a:xfrm>
            <a:off x="1097280" y="4453128"/>
            <a:ext cx="10058400" cy="1143000"/>
          </a:xfrm>
        </p:spPr>
        <p:txBody>
          <a:bodyPr lIns="91440" rIns="91440" anchor="t" anchorCtr="0">
            <a:normAutofit/>
          </a:bodyPr>
          <a:lstStyle>
            <a:lvl1pPr marL="0" indent="0">
              <a:buNone/>
              <a:defRPr sz="2400" cap="all" spc="2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fr-FR"/>
              <a:t>Modifiez les styles du texte du masque</a:t>
            </a:r>
            <a:endParaRPr/>
          </a:p>
        </p:txBody>
      </p:sp>
      <p:sp>
        <p:nvSpPr>
          <p:cNvPr id="4" name="Date Placeholder 3"/>
          <p:cNvSpPr>
            <a:spLocks noGrp="1"/>
          </p:cNvSpPr>
          <p:nvPr>
            <p:ph type="dt" sz="half" idx="10"/>
          </p:nvPr>
        </p:nvSpPr>
        <p:spPr bwMode="auto"/>
        <p:txBody>
          <a:bodyPr/>
          <a:lstStyle/>
          <a:p>
            <a:pPr>
              <a:defRPr/>
            </a:pPr>
            <a:fld id="{9F6A95D8-5162-40FF-A777-AAF18A83D0A8}" type="datetime1">
              <a:rPr lang="fr-FR"/>
              <a:t>27/05/2025</a:t>
            </a:fld>
            <a:endParaRPr lang="fr-FR"/>
          </a:p>
        </p:txBody>
      </p:sp>
      <p:sp>
        <p:nvSpPr>
          <p:cNvPr id="5" name="Footer Placeholder 4"/>
          <p:cNvSpPr>
            <a:spLocks noGrp="1"/>
          </p:cNvSpPr>
          <p:nvPr>
            <p:ph type="ftr" sz="quarter" idx="11"/>
          </p:nvPr>
        </p:nvSpPr>
        <p:spPr bwMode="auto"/>
        <p:txBody>
          <a:bodyPr/>
          <a:lstStyle/>
          <a:p>
            <a:pPr>
              <a:defRPr/>
            </a:pPr>
            <a:r>
              <a:rPr lang="fr-FR"/>
              <a:t>Ajouter un pied de page</a:t>
            </a:r>
            <a:endParaRPr/>
          </a:p>
        </p:txBody>
      </p:sp>
      <p:sp>
        <p:nvSpPr>
          <p:cNvPr id="6" name="Slide Number Placeholder 5"/>
          <p:cNvSpPr>
            <a:spLocks noGrp="1"/>
          </p:cNvSpPr>
          <p:nvPr>
            <p:ph type="sldNum" sz="quarter" idx="12"/>
          </p:nvPr>
        </p:nvSpPr>
        <p:spPr bwMode="auto"/>
        <p:txBody>
          <a:bodyPr/>
          <a:lstStyle/>
          <a:p>
            <a:pPr>
              <a:defRPr/>
            </a:pPr>
            <a:fld id="{E5B29C50-D6F1-4DB6-9B68-F4CD3996E9CF}" type="slidenum">
              <a:rPr lang="fr-FR"/>
              <a:t>‹N°›</a:t>
            </a:fld>
            <a:endParaRPr lang="fr-FR"/>
          </a:p>
        </p:txBody>
      </p:sp>
      <p:cxnSp>
        <p:nvCxnSpPr>
          <p:cNvPr id="9" name="Straight Connector 8"/>
          <p:cNvCxnSpPr>
            <a:cxnSpLocks/>
          </p:cNvCxnSpPr>
          <p:nvPr/>
        </p:nvCxnSpPr>
        <p:spPr bwMode="auto">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Deux contenus">
    <p:spTree>
      <p:nvGrpSpPr>
        <p:cNvPr id="1" name=""/>
        <p:cNvGrpSpPr/>
        <p:nvPr/>
      </p:nvGrpSpPr>
      <p:grpSpPr bwMode="auto">
        <a:xfrm>
          <a:off x="0" y="0"/>
          <a:ext cx="0" cy="0"/>
          <a:chOff x="0" y="0"/>
          <a:chExt cx="0" cy="0"/>
        </a:xfrm>
      </p:grpSpPr>
      <p:sp>
        <p:nvSpPr>
          <p:cNvPr id="8" name="Title 7"/>
          <p:cNvSpPr>
            <a:spLocks noGrp="1"/>
          </p:cNvSpPr>
          <p:nvPr>
            <p:ph type="title"/>
          </p:nvPr>
        </p:nvSpPr>
        <p:spPr bwMode="auto">
          <a:xfrm>
            <a:off x="1097280" y="286603"/>
            <a:ext cx="10058400" cy="1450757"/>
          </a:xfrm>
        </p:spPr>
        <p:txBody>
          <a:bodyPr/>
          <a:lstStyle/>
          <a:p>
            <a:pPr>
              <a:defRPr/>
            </a:pPr>
            <a:r>
              <a:rPr lang="fr-FR"/>
              <a:t>Modifiez le style du titre</a:t>
            </a:r>
            <a:endParaRPr lang="en-US"/>
          </a:p>
        </p:txBody>
      </p:sp>
      <p:sp>
        <p:nvSpPr>
          <p:cNvPr id="3" name="Content Placeholder 2"/>
          <p:cNvSpPr>
            <a:spLocks noGrp="1"/>
          </p:cNvSpPr>
          <p:nvPr>
            <p:ph sz="half" idx="1"/>
          </p:nvPr>
        </p:nvSpPr>
        <p:spPr bwMode="auto">
          <a:xfrm>
            <a:off x="1097279" y="1845734"/>
            <a:ext cx="4937760" cy="4023360"/>
          </a:xfrm>
        </p:spPr>
        <p:txBody>
          <a:body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4" name="Content Placeholder 3"/>
          <p:cNvSpPr>
            <a:spLocks noGrp="1"/>
          </p:cNvSpPr>
          <p:nvPr>
            <p:ph sz="half" idx="2"/>
          </p:nvPr>
        </p:nvSpPr>
        <p:spPr bwMode="auto">
          <a:xfrm>
            <a:off x="6217920" y="1845735"/>
            <a:ext cx="4937760" cy="4023360"/>
          </a:xfrm>
        </p:spPr>
        <p:txBody>
          <a:body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5" name="Date Placeholder 4"/>
          <p:cNvSpPr>
            <a:spLocks noGrp="1"/>
          </p:cNvSpPr>
          <p:nvPr>
            <p:ph type="dt" sz="half" idx="10"/>
          </p:nvPr>
        </p:nvSpPr>
        <p:spPr bwMode="auto"/>
        <p:txBody>
          <a:bodyPr/>
          <a:lstStyle/>
          <a:p>
            <a:pPr>
              <a:defRPr/>
            </a:pPr>
            <a:fld id="{D7328B67-D5EB-4F24-87DF-23F7C99413BA}" type="datetime1">
              <a:rPr lang="fr-FR"/>
              <a:t>27/05/2025</a:t>
            </a:fld>
            <a:endParaRPr lang="fr-FR"/>
          </a:p>
        </p:txBody>
      </p:sp>
      <p:sp>
        <p:nvSpPr>
          <p:cNvPr id="6" name="Footer Placeholder 5"/>
          <p:cNvSpPr>
            <a:spLocks noGrp="1"/>
          </p:cNvSpPr>
          <p:nvPr>
            <p:ph type="ftr" sz="quarter" idx="11"/>
          </p:nvPr>
        </p:nvSpPr>
        <p:spPr bwMode="auto"/>
        <p:txBody>
          <a:bodyPr/>
          <a:lstStyle/>
          <a:p>
            <a:pPr>
              <a:defRPr/>
            </a:pPr>
            <a:r>
              <a:rPr lang="fr-FR"/>
              <a:t>Ajouter un pied de page</a:t>
            </a:r>
            <a:endParaRPr/>
          </a:p>
        </p:txBody>
      </p:sp>
      <p:sp>
        <p:nvSpPr>
          <p:cNvPr id="7" name="Slide Number Placeholder 6"/>
          <p:cNvSpPr>
            <a:spLocks noGrp="1"/>
          </p:cNvSpPr>
          <p:nvPr>
            <p:ph type="sldNum" sz="quarter" idx="12"/>
          </p:nvPr>
        </p:nvSpPr>
        <p:spPr bwMode="auto"/>
        <p:txBody>
          <a:bodyPr/>
          <a:lstStyle/>
          <a:p>
            <a:pPr>
              <a:defRPr/>
            </a:pPr>
            <a:fld id="{E5B29C50-D6F1-4DB6-9B68-F4CD3996E9CF}" type="slidenum">
              <a:rPr lang="fr-F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Comparaison">
    <p:spTree>
      <p:nvGrpSpPr>
        <p:cNvPr id="1" name=""/>
        <p:cNvGrpSpPr/>
        <p:nvPr/>
      </p:nvGrpSpPr>
      <p:grpSpPr bwMode="auto">
        <a:xfrm>
          <a:off x="0" y="0"/>
          <a:ext cx="0" cy="0"/>
          <a:chOff x="0" y="0"/>
          <a:chExt cx="0" cy="0"/>
        </a:xfrm>
      </p:grpSpPr>
      <p:sp>
        <p:nvSpPr>
          <p:cNvPr id="10" name="Title 9"/>
          <p:cNvSpPr>
            <a:spLocks noGrp="1"/>
          </p:cNvSpPr>
          <p:nvPr>
            <p:ph type="title"/>
          </p:nvPr>
        </p:nvSpPr>
        <p:spPr bwMode="auto">
          <a:xfrm>
            <a:off x="1097280" y="286603"/>
            <a:ext cx="10058400" cy="1450757"/>
          </a:xfrm>
        </p:spPr>
        <p:txBody>
          <a:bodyPr/>
          <a:lstStyle/>
          <a:p>
            <a:pPr>
              <a:defRPr/>
            </a:pPr>
            <a:r>
              <a:rPr lang="fr-FR"/>
              <a:t>Modifiez le style du titre</a:t>
            </a:r>
            <a:endParaRPr lang="en-US"/>
          </a:p>
        </p:txBody>
      </p:sp>
      <p:sp>
        <p:nvSpPr>
          <p:cNvPr id="3" name="Text Placeholder 2"/>
          <p:cNvSpPr>
            <a:spLocks noGrp="1"/>
          </p:cNvSpPr>
          <p:nvPr>
            <p:ph type="body" idx="1"/>
          </p:nvPr>
        </p:nvSpPr>
        <p:spPr bwMode="auto">
          <a:xfrm>
            <a:off x="1097280" y="1846052"/>
            <a:ext cx="4937760" cy="736282"/>
          </a:xfrm>
        </p:spPr>
        <p:txBody>
          <a:bodyPr lIns="91440" rIns="91440" anchor="ctr">
            <a:normAutofit/>
          </a:bodyPr>
          <a:lstStyle>
            <a:lvl1pPr marL="0" indent="0">
              <a:buNone/>
              <a:defRPr sz="2000" b="0" cap="all">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fr-FR"/>
              <a:t>Modifiez les styles du texte du masque</a:t>
            </a:r>
            <a:endParaRPr/>
          </a:p>
        </p:txBody>
      </p:sp>
      <p:sp>
        <p:nvSpPr>
          <p:cNvPr id="4" name="Content Placeholder 3"/>
          <p:cNvSpPr>
            <a:spLocks noGrp="1"/>
          </p:cNvSpPr>
          <p:nvPr>
            <p:ph sz="half" idx="2"/>
          </p:nvPr>
        </p:nvSpPr>
        <p:spPr bwMode="auto">
          <a:xfrm>
            <a:off x="1097280" y="2582334"/>
            <a:ext cx="4937760" cy="3378200"/>
          </a:xfrm>
        </p:spPr>
        <p:txBody>
          <a:body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5" name="Text Placeholder 4"/>
          <p:cNvSpPr>
            <a:spLocks noGrp="1"/>
          </p:cNvSpPr>
          <p:nvPr>
            <p:ph type="body" sz="quarter" idx="3"/>
          </p:nvPr>
        </p:nvSpPr>
        <p:spPr bwMode="auto">
          <a:xfrm>
            <a:off x="6217920" y="1846052"/>
            <a:ext cx="4937760" cy="736282"/>
          </a:xfrm>
        </p:spPr>
        <p:txBody>
          <a:bodyPr lIns="91440" rIns="91440" anchor="ctr">
            <a:normAutofit/>
          </a:bodyPr>
          <a:lstStyle>
            <a:lvl1pPr marL="0" indent="0">
              <a:buNone/>
              <a:defRPr sz="2000" b="0" cap="all">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fr-FR"/>
              <a:t>Modifiez les styles du texte du masque</a:t>
            </a:r>
            <a:endParaRPr/>
          </a:p>
        </p:txBody>
      </p:sp>
      <p:sp>
        <p:nvSpPr>
          <p:cNvPr id="6" name="Content Placeholder 5"/>
          <p:cNvSpPr>
            <a:spLocks noGrp="1"/>
          </p:cNvSpPr>
          <p:nvPr>
            <p:ph sz="quarter" idx="4"/>
          </p:nvPr>
        </p:nvSpPr>
        <p:spPr bwMode="auto">
          <a:xfrm>
            <a:off x="6217920" y="2582334"/>
            <a:ext cx="4937760" cy="3378200"/>
          </a:xfrm>
        </p:spPr>
        <p:txBody>
          <a:body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7" name="Date Placeholder 6"/>
          <p:cNvSpPr>
            <a:spLocks noGrp="1"/>
          </p:cNvSpPr>
          <p:nvPr>
            <p:ph type="dt" sz="half" idx="10"/>
          </p:nvPr>
        </p:nvSpPr>
        <p:spPr bwMode="auto"/>
        <p:txBody>
          <a:bodyPr/>
          <a:lstStyle/>
          <a:p>
            <a:pPr>
              <a:defRPr/>
            </a:pPr>
            <a:fld id="{96B75068-2819-4FF7-B525-0E7A3F1BF491}" type="datetime1">
              <a:rPr lang="fr-FR"/>
              <a:t>27/05/2025</a:t>
            </a:fld>
            <a:endParaRPr lang="fr-FR"/>
          </a:p>
        </p:txBody>
      </p:sp>
      <p:sp>
        <p:nvSpPr>
          <p:cNvPr id="8" name="Footer Placeholder 7"/>
          <p:cNvSpPr>
            <a:spLocks noGrp="1"/>
          </p:cNvSpPr>
          <p:nvPr>
            <p:ph type="ftr" sz="quarter" idx="11"/>
          </p:nvPr>
        </p:nvSpPr>
        <p:spPr bwMode="auto"/>
        <p:txBody>
          <a:bodyPr/>
          <a:lstStyle/>
          <a:p>
            <a:pPr>
              <a:defRPr/>
            </a:pPr>
            <a:r>
              <a:rPr lang="fr-FR"/>
              <a:t>Ajouter un pied de page</a:t>
            </a:r>
            <a:endParaRPr/>
          </a:p>
        </p:txBody>
      </p:sp>
      <p:sp>
        <p:nvSpPr>
          <p:cNvPr id="9" name="Slide Number Placeholder 8"/>
          <p:cNvSpPr>
            <a:spLocks noGrp="1"/>
          </p:cNvSpPr>
          <p:nvPr>
            <p:ph type="sldNum" sz="quarter" idx="12"/>
          </p:nvPr>
        </p:nvSpPr>
        <p:spPr bwMode="auto"/>
        <p:txBody>
          <a:bodyPr/>
          <a:lstStyle/>
          <a:p>
            <a:pPr>
              <a:defRPr/>
            </a:pPr>
            <a:fld id="{E5B29C50-D6F1-4DB6-9B68-F4CD3996E9CF}" type="slidenum">
              <a:rPr lang="fr-F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preserve="1" userDrawn="1">
  <p:cSld name="Titre seul">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fr-FR"/>
              <a:t>Modifiez le style du titre</a:t>
            </a:r>
            <a:endParaRPr lang="en-US"/>
          </a:p>
        </p:txBody>
      </p:sp>
      <p:sp>
        <p:nvSpPr>
          <p:cNvPr id="3" name="Date Placeholder 2"/>
          <p:cNvSpPr>
            <a:spLocks noGrp="1"/>
          </p:cNvSpPr>
          <p:nvPr>
            <p:ph type="dt" sz="half" idx="10"/>
          </p:nvPr>
        </p:nvSpPr>
        <p:spPr bwMode="auto"/>
        <p:txBody>
          <a:bodyPr/>
          <a:lstStyle/>
          <a:p>
            <a:pPr>
              <a:defRPr/>
            </a:pPr>
            <a:fld id="{9F6A95D8-5162-40FF-A777-AAF18A83D0A8}" type="datetime1">
              <a:rPr lang="fr-FR"/>
              <a:t>27/05/2025</a:t>
            </a:fld>
            <a:endParaRPr lang="fr-FR"/>
          </a:p>
        </p:txBody>
      </p:sp>
      <p:sp>
        <p:nvSpPr>
          <p:cNvPr id="4" name="Footer Placeholder 3"/>
          <p:cNvSpPr>
            <a:spLocks noGrp="1"/>
          </p:cNvSpPr>
          <p:nvPr>
            <p:ph type="ftr" sz="quarter" idx="11"/>
          </p:nvPr>
        </p:nvSpPr>
        <p:spPr bwMode="auto"/>
        <p:txBody>
          <a:bodyPr/>
          <a:lstStyle/>
          <a:p>
            <a:pPr>
              <a:defRPr/>
            </a:pPr>
            <a:r>
              <a:rPr lang="fr-FR"/>
              <a:t>Ajouter un pied de page</a:t>
            </a:r>
            <a:endParaRPr/>
          </a:p>
        </p:txBody>
      </p:sp>
      <p:sp>
        <p:nvSpPr>
          <p:cNvPr id="5" name="Slide Number Placeholder 4"/>
          <p:cNvSpPr>
            <a:spLocks noGrp="1"/>
          </p:cNvSpPr>
          <p:nvPr>
            <p:ph type="sldNum" sz="quarter" idx="12"/>
          </p:nvPr>
        </p:nvSpPr>
        <p:spPr bwMode="auto"/>
        <p:txBody>
          <a:bodyPr/>
          <a:lstStyle/>
          <a:p>
            <a:pPr>
              <a:defRPr/>
            </a:pPr>
            <a:fld id="{E5B29C50-D6F1-4DB6-9B68-F4CD3996E9CF}" type="slidenum">
              <a:rPr lang="fr-FR"/>
              <a:t>‹N°›</a:t>
            </a:fld>
            <a:endParaRPr lang="fr-FR"/>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showMasterPhAnim="0" type="blank" preserve="1" userDrawn="1">
  <p:cSld name="Vide">
    <p:spTree>
      <p:nvGrpSpPr>
        <p:cNvPr id="1" name=""/>
        <p:cNvGrpSpPr/>
        <p:nvPr/>
      </p:nvGrpSpPr>
      <p:grpSpPr bwMode="auto">
        <a:xfrm>
          <a:off x="0" y="0"/>
          <a:ext cx="0" cy="0"/>
          <a:chOff x="0" y="0"/>
          <a:chExt cx="0" cy="0"/>
        </a:xfrm>
      </p:grpSpPr>
      <p:sp>
        <p:nvSpPr>
          <p:cNvPr id="5" name="Rectangle 4"/>
          <p:cNvSpPr/>
          <p:nvPr/>
        </p:nvSpPr>
        <p:spPr bwMode="auto">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bwMode="auto">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bwMode="auto"/>
        <p:txBody>
          <a:bodyPr/>
          <a:lstStyle/>
          <a:p>
            <a:pPr>
              <a:defRPr/>
            </a:pPr>
            <a:fld id="{6BE08F8B-A762-4093-A377-B479A937BEE4}" type="datetime1">
              <a:rPr lang="fr-FR"/>
              <a:t>27/05/2025</a:t>
            </a:fld>
            <a:endParaRPr lang="fr-FR"/>
          </a:p>
        </p:txBody>
      </p:sp>
      <p:sp>
        <p:nvSpPr>
          <p:cNvPr id="8" name="Footer Placeholder 7"/>
          <p:cNvSpPr>
            <a:spLocks noGrp="1"/>
          </p:cNvSpPr>
          <p:nvPr>
            <p:ph type="ftr" sz="quarter" idx="11"/>
          </p:nvPr>
        </p:nvSpPr>
        <p:spPr bwMode="auto"/>
        <p:txBody>
          <a:bodyPr/>
          <a:lstStyle>
            <a:lvl1pPr>
              <a:defRPr>
                <a:solidFill>
                  <a:srgbClr val="FFFFFF"/>
                </a:solidFill>
              </a:defRPr>
            </a:lvl1pPr>
          </a:lstStyle>
          <a:p>
            <a:pPr>
              <a:defRPr/>
            </a:pPr>
            <a:r>
              <a:rPr lang="fr-FR"/>
              <a:t>Ajouter un pied de page</a:t>
            </a:r>
            <a:endParaRPr/>
          </a:p>
        </p:txBody>
      </p:sp>
      <p:sp>
        <p:nvSpPr>
          <p:cNvPr id="9" name="Slide Number Placeholder 8"/>
          <p:cNvSpPr>
            <a:spLocks noGrp="1"/>
          </p:cNvSpPr>
          <p:nvPr>
            <p:ph type="sldNum" sz="quarter" idx="12"/>
          </p:nvPr>
        </p:nvSpPr>
        <p:spPr bwMode="auto"/>
        <p:txBody>
          <a:bodyPr/>
          <a:lstStyle/>
          <a:p>
            <a:pPr>
              <a:defRPr/>
            </a:pPr>
            <a:fld id="{E5B29C50-D6F1-4DB6-9B68-F4CD3996E9CF}" type="slidenum">
              <a:rPr lang="fr-F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showMasterPhAnim="0" type="objTx" preserve="1" userDrawn="1">
  <p:cSld name="Contenu avec légende">
    <p:spTree>
      <p:nvGrpSpPr>
        <p:cNvPr id="1" name=""/>
        <p:cNvGrpSpPr/>
        <p:nvPr/>
      </p:nvGrpSpPr>
      <p:grpSpPr bwMode="auto">
        <a:xfrm>
          <a:off x="0" y="0"/>
          <a:ext cx="0" cy="0"/>
          <a:chOff x="0" y="0"/>
          <a:chExt cx="0" cy="0"/>
        </a:xfrm>
      </p:grpSpPr>
      <p:sp>
        <p:nvSpPr>
          <p:cNvPr id="8" name="Rectangle 7"/>
          <p:cNvSpPr/>
          <p:nvPr/>
        </p:nvSpPr>
        <p:spPr bwMode="auto">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bwMode="auto">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auto">
          <a:xfrm>
            <a:off x="457200" y="594358"/>
            <a:ext cx="3200400" cy="2286000"/>
          </a:xfrm>
        </p:spPr>
        <p:txBody>
          <a:bodyPr anchor="b">
            <a:normAutofit/>
          </a:bodyPr>
          <a:lstStyle>
            <a:lvl1pPr>
              <a:defRPr sz="3600" b="0">
                <a:solidFill>
                  <a:srgbClr val="FFFFFF"/>
                </a:solidFill>
              </a:defRPr>
            </a:lvl1pPr>
          </a:lstStyle>
          <a:p>
            <a:pPr>
              <a:defRPr/>
            </a:pPr>
            <a:r>
              <a:rPr lang="fr-FR"/>
              <a:t>Modifiez le style du titre</a:t>
            </a:r>
            <a:endParaRPr lang="en-US"/>
          </a:p>
        </p:txBody>
      </p:sp>
      <p:sp>
        <p:nvSpPr>
          <p:cNvPr id="3" name="Content Placeholder 2"/>
          <p:cNvSpPr>
            <a:spLocks noGrp="1"/>
          </p:cNvSpPr>
          <p:nvPr>
            <p:ph idx="1"/>
          </p:nvPr>
        </p:nvSpPr>
        <p:spPr bwMode="auto">
          <a:xfrm>
            <a:off x="4800600" y="731520"/>
            <a:ext cx="6492240" cy="5257800"/>
          </a:xfrm>
        </p:spPr>
        <p:txBody>
          <a:body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4" name="Text Placeholder 3"/>
          <p:cNvSpPr>
            <a:spLocks noGrp="1"/>
          </p:cNvSpPr>
          <p:nvPr>
            <p:ph type="body" sz="half" idx="2"/>
          </p:nvPr>
        </p:nvSpPr>
        <p:spPr bwMode="auto">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fr-FR"/>
              <a:t>Modifiez les styles du texte du masque</a:t>
            </a:r>
            <a:endParaRPr/>
          </a:p>
        </p:txBody>
      </p:sp>
      <p:sp>
        <p:nvSpPr>
          <p:cNvPr id="5" name="Date Placeholder 4"/>
          <p:cNvSpPr>
            <a:spLocks noGrp="1"/>
          </p:cNvSpPr>
          <p:nvPr>
            <p:ph type="dt" sz="half" idx="10"/>
          </p:nvPr>
        </p:nvSpPr>
        <p:spPr bwMode="auto">
          <a:xfrm>
            <a:off x="465512" y="6459785"/>
            <a:ext cx="2618509" cy="365125"/>
          </a:xfrm>
        </p:spPr>
        <p:txBody>
          <a:bodyPr/>
          <a:lstStyle>
            <a:lvl1pPr algn="l">
              <a:defRPr/>
            </a:lvl1pPr>
          </a:lstStyle>
          <a:p>
            <a:pPr>
              <a:defRPr/>
            </a:pPr>
            <a:fld id="{71CB9447-428D-4B28-8E34-4997CAA9F71F}" type="datetime1">
              <a:rPr lang="fr-FR"/>
              <a:t>27/05/2025</a:t>
            </a:fld>
            <a:endParaRPr lang="fr-FR"/>
          </a:p>
        </p:txBody>
      </p:sp>
      <p:sp>
        <p:nvSpPr>
          <p:cNvPr id="6" name="Footer Placeholder 5"/>
          <p:cNvSpPr>
            <a:spLocks noGrp="1"/>
          </p:cNvSpPr>
          <p:nvPr>
            <p:ph type="ftr" sz="quarter" idx="11"/>
          </p:nvPr>
        </p:nvSpPr>
        <p:spPr bwMode="auto">
          <a:xfrm>
            <a:off x="4800600" y="6459785"/>
            <a:ext cx="4648200" cy="365125"/>
          </a:xfrm>
        </p:spPr>
        <p:txBody>
          <a:bodyPr/>
          <a:lstStyle>
            <a:lvl1pPr algn="l">
              <a:defRPr>
                <a:solidFill>
                  <a:schemeClr val="tx2"/>
                </a:solidFill>
              </a:defRPr>
            </a:lvl1pPr>
          </a:lstStyle>
          <a:p>
            <a:pPr>
              <a:defRPr/>
            </a:pPr>
            <a:r>
              <a:rPr lang="fr-FR"/>
              <a:t>Ajouter un pied de page</a:t>
            </a:r>
            <a:endParaRPr/>
          </a:p>
        </p:txBody>
      </p:sp>
      <p:sp>
        <p:nvSpPr>
          <p:cNvPr id="7" name="Slide Number Placeholder 6"/>
          <p:cNvSpPr>
            <a:spLocks noGrp="1"/>
          </p:cNvSpPr>
          <p:nvPr>
            <p:ph type="sldNum" sz="quarter" idx="12"/>
          </p:nvPr>
        </p:nvSpPr>
        <p:spPr bwMode="auto"/>
        <p:txBody>
          <a:bodyPr/>
          <a:lstStyle>
            <a:lvl1pPr>
              <a:defRPr>
                <a:solidFill>
                  <a:schemeClr val="tx2"/>
                </a:solidFill>
              </a:defRPr>
            </a:lvl1pPr>
          </a:lstStyle>
          <a:p>
            <a:pPr>
              <a:defRPr/>
            </a:pPr>
            <a:fld id="{E5B29C50-D6F1-4DB6-9B68-F4CD3996E9CF}" type="slidenum">
              <a:rPr lang="fr-F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showMasterPhAnim="0" type="picTx" preserve="1" userDrawn="1">
  <p:cSld name="Image avec légende">
    <p:spTree>
      <p:nvGrpSpPr>
        <p:cNvPr id="1" name=""/>
        <p:cNvGrpSpPr/>
        <p:nvPr/>
      </p:nvGrpSpPr>
      <p:grpSpPr bwMode="auto">
        <a:xfrm>
          <a:off x="0" y="0"/>
          <a:ext cx="0" cy="0"/>
          <a:chOff x="0" y="0"/>
          <a:chExt cx="0" cy="0"/>
        </a:xfrm>
      </p:grpSpPr>
      <p:sp>
        <p:nvSpPr>
          <p:cNvPr id="8" name="Rectangle 7"/>
          <p:cNvSpPr/>
          <p:nvPr/>
        </p:nvSpPr>
        <p:spPr bwMode="auto">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bwMode="auto">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auto">
          <a:xfrm>
            <a:off x="1097280" y="5074920"/>
            <a:ext cx="10113264" cy="822960"/>
          </a:xfrm>
        </p:spPr>
        <p:txBody>
          <a:bodyPr lIns="91440" tIns="0" rIns="91440" bIns="0" anchor="b">
            <a:noAutofit/>
          </a:bodyPr>
          <a:lstStyle>
            <a:lvl1pPr>
              <a:defRPr sz="3600" b="0">
                <a:solidFill>
                  <a:srgbClr val="FFFFFF"/>
                </a:solidFill>
              </a:defRPr>
            </a:lvl1pPr>
          </a:lstStyle>
          <a:p>
            <a:pPr>
              <a:defRPr/>
            </a:pPr>
            <a:r>
              <a:rPr lang="fr-FR"/>
              <a:t>Modifiez le style du titre</a:t>
            </a:r>
            <a:endParaRPr lang="en-US"/>
          </a:p>
        </p:txBody>
      </p:sp>
      <p:sp>
        <p:nvSpPr>
          <p:cNvPr id="3" name="Picture Placeholder 2"/>
          <p:cNvSpPr>
            <a:spLocks noGrp="1" noChangeAspect="1"/>
          </p:cNvSpPr>
          <p:nvPr>
            <p:ph type="pic" idx="1"/>
          </p:nvPr>
        </p:nvSpPr>
        <p:spPr bwMode="auto">
          <a:xfrm>
            <a:off x="15" y="0"/>
            <a:ext cx="12191985" cy="4915076"/>
          </a:xfrm>
          <a:prstGeom prst="rect">
            <a:avLst/>
          </a:prstGeom>
          <a:blipFill>
            <a:blip r:embed="rId2"/>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r>
              <a:rPr lang="fr-FR"/>
              <a:t>Cliquez sur l'icône pour ajouter une image</a:t>
            </a:r>
            <a:endParaRPr lang="en-US"/>
          </a:p>
        </p:txBody>
      </p:sp>
      <p:sp>
        <p:nvSpPr>
          <p:cNvPr id="4" name="Text Placeholder 3"/>
          <p:cNvSpPr>
            <a:spLocks noGrp="1"/>
          </p:cNvSpPr>
          <p:nvPr>
            <p:ph type="body" sz="half" idx="2"/>
          </p:nvPr>
        </p:nvSpPr>
        <p:spPr bwMode="auto">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fr-FR"/>
              <a:t>Modifiez les styles du texte du masque</a:t>
            </a:r>
            <a:endParaRPr/>
          </a:p>
        </p:txBody>
      </p:sp>
      <p:sp>
        <p:nvSpPr>
          <p:cNvPr id="5" name="Date Placeholder 4"/>
          <p:cNvSpPr>
            <a:spLocks noGrp="1"/>
          </p:cNvSpPr>
          <p:nvPr>
            <p:ph type="dt" sz="half" idx="10"/>
          </p:nvPr>
        </p:nvSpPr>
        <p:spPr bwMode="auto"/>
        <p:txBody>
          <a:bodyPr/>
          <a:lstStyle/>
          <a:p>
            <a:pPr>
              <a:defRPr/>
            </a:pPr>
            <a:fld id="{8D0CBDBF-55A5-4F2E-BA0B-2B69733F4E72}" type="datetime1">
              <a:rPr lang="fr-FR"/>
              <a:t>27/05/2025</a:t>
            </a:fld>
            <a:endParaRPr lang="fr-FR"/>
          </a:p>
        </p:txBody>
      </p:sp>
      <p:sp>
        <p:nvSpPr>
          <p:cNvPr id="6" name="Footer Placeholder 5"/>
          <p:cNvSpPr>
            <a:spLocks noGrp="1"/>
          </p:cNvSpPr>
          <p:nvPr>
            <p:ph type="ftr" sz="quarter" idx="11"/>
          </p:nvPr>
        </p:nvSpPr>
        <p:spPr bwMode="auto"/>
        <p:txBody>
          <a:bodyPr/>
          <a:lstStyle/>
          <a:p>
            <a:pPr>
              <a:defRPr/>
            </a:pPr>
            <a:r>
              <a:rPr lang="fr-FR"/>
              <a:t>Ajouter un pied de page</a:t>
            </a:r>
            <a:endParaRPr/>
          </a:p>
        </p:txBody>
      </p:sp>
      <p:sp>
        <p:nvSpPr>
          <p:cNvPr id="7" name="Slide Number Placeholder 6"/>
          <p:cNvSpPr>
            <a:spLocks noGrp="1"/>
          </p:cNvSpPr>
          <p:nvPr>
            <p:ph type="sldNum" sz="quarter" idx="12"/>
          </p:nvPr>
        </p:nvSpPr>
        <p:spPr bwMode="auto"/>
        <p:txBody>
          <a:bodyPr/>
          <a:lstStyle/>
          <a:p>
            <a:pPr>
              <a:defRPr/>
            </a:pPr>
            <a:fld id="{E5B29C50-D6F1-4DB6-9B68-F4CD3996E9CF}" type="slidenum">
              <a:rPr lang="fr-F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7" name="Rectangle 6"/>
          <p:cNvSpPr/>
          <p:nvPr/>
        </p:nvSpPr>
        <p:spPr bwMode="auto">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bwMode="auto">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bwMode="auto">
          <a:xfrm>
            <a:off x="1097280" y="286603"/>
            <a:ext cx="10058400" cy="1450757"/>
          </a:xfrm>
          <a:prstGeom prst="rect">
            <a:avLst/>
          </a:prstGeom>
        </p:spPr>
        <p:txBody>
          <a:bodyPr vert="horz" lIns="91440" tIns="45720" rIns="91440" bIns="45720" rtlCol="0" anchor="b">
            <a:normAutofit/>
          </a:bodyPr>
          <a:lstStyle/>
          <a:p>
            <a:pPr>
              <a:defRPr/>
            </a:pPr>
            <a:r>
              <a:rPr lang="fr-FR"/>
              <a:t>Modifiez le style du titre</a:t>
            </a:r>
            <a:endParaRPr lang="en-US"/>
          </a:p>
        </p:txBody>
      </p:sp>
      <p:sp>
        <p:nvSpPr>
          <p:cNvPr id="3" name="Text Placeholder 2"/>
          <p:cNvSpPr>
            <a:spLocks noGrp="1"/>
          </p:cNvSpPr>
          <p:nvPr>
            <p:ph type="body" idx="1"/>
          </p:nvPr>
        </p:nvSpPr>
        <p:spPr bwMode="auto">
          <a:xfrm>
            <a:off x="1097280" y="1845734"/>
            <a:ext cx="10058400" cy="4023360"/>
          </a:xfrm>
          <a:prstGeom prst="rect">
            <a:avLst/>
          </a:prstGeom>
        </p:spPr>
        <p:txBody>
          <a:bodyPr vert="horz" lIns="0" tIns="45720" rIns="0" bIns="45720" rtlCol="0">
            <a:normAutofit/>
          </a:body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4" name="Date Placeholder 3"/>
          <p:cNvSpPr>
            <a:spLocks noGrp="1"/>
          </p:cNvSpPr>
          <p:nvPr>
            <p:ph type="dt" sz="half" idx="2"/>
          </p:nvPr>
        </p:nvSpPr>
        <p:spPr bwMode="auto">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pPr>
              <a:defRPr/>
            </a:pPr>
            <a:fld id="{9F6A95D8-5162-40FF-A777-AAF18A83D0A8}" type="datetime1">
              <a:rPr lang="fr-FR"/>
              <a:t>27/05/2025</a:t>
            </a:fld>
            <a:endParaRPr lang="fr-FR"/>
          </a:p>
        </p:txBody>
      </p:sp>
      <p:sp>
        <p:nvSpPr>
          <p:cNvPr id="5" name="Footer Placeholder 4"/>
          <p:cNvSpPr>
            <a:spLocks noGrp="1"/>
          </p:cNvSpPr>
          <p:nvPr>
            <p:ph type="ftr" sz="quarter" idx="3"/>
          </p:nvPr>
        </p:nvSpPr>
        <p:spPr bwMode="auto">
          <a:xfrm>
            <a:off x="3686185" y="6459785"/>
            <a:ext cx="4822803" cy="365125"/>
          </a:xfrm>
          <a:prstGeom prst="rect">
            <a:avLst/>
          </a:prstGeom>
        </p:spPr>
        <p:txBody>
          <a:bodyPr vert="horz" lIns="91440" tIns="45720" rIns="91440" bIns="45720" rtlCol="0" anchor="ctr"/>
          <a:lstStyle>
            <a:lvl1pPr algn="ctr">
              <a:defRPr sz="900" cap="all">
                <a:solidFill>
                  <a:srgbClr val="FFFFFF"/>
                </a:solidFill>
              </a:defRPr>
            </a:lvl1pPr>
          </a:lstStyle>
          <a:p>
            <a:pPr>
              <a:defRPr/>
            </a:pPr>
            <a:r>
              <a:rPr lang="fr-FR"/>
              <a:t>Ajouter un pied de page</a:t>
            </a:r>
            <a:endParaRPr/>
          </a:p>
        </p:txBody>
      </p:sp>
      <p:sp>
        <p:nvSpPr>
          <p:cNvPr id="6" name="Slide Number Placeholder 5"/>
          <p:cNvSpPr>
            <a:spLocks noGrp="1"/>
          </p:cNvSpPr>
          <p:nvPr>
            <p:ph type="sldNum" sz="quarter" idx="4"/>
          </p:nvPr>
        </p:nvSpPr>
        <p:spPr bwMode="auto">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a:defRPr/>
            </a:pPr>
            <a:fld id="{E5B29C50-D6F1-4DB6-9B68-F4CD3996E9CF}" type="slidenum">
              <a:rPr lang="fr-FR"/>
              <a:t>‹N°›</a:t>
            </a:fld>
            <a:endParaRPr lang="fr-FR"/>
          </a:p>
        </p:txBody>
      </p:sp>
      <p:cxnSp>
        <p:nvCxnSpPr>
          <p:cNvPr id="10" name="Straight Connector 9"/>
          <p:cNvCxnSpPr>
            <a:cxnSpLocks/>
          </p:cNvCxnSpPr>
          <p:nvPr/>
        </p:nvCxnSpPr>
        <p:spPr bwMode="auto">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a:lnSpc>
          <a:spcPct val="85000"/>
        </a:lnSpc>
        <a:spcBef>
          <a:spcPts val="0"/>
        </a:spcBef>
        <a:buNone/>
        <a:defRPr sz="4800" spc="-50">
          <a:solidFill>
            <a:schemeClr val="tx1">
              <a:lumMod val="75000"/>
              <a:lumOff val="25000"/>
            </a:schemeClr>
          </a:solidFill>
          <a:latin typeface="+mj-lt"/>
          <a:ea typeface="+mj-ea"/>
          <a:cs typeface="+mj-cs"/>
        </a:defRPr>
      </a:lvl1pPr>
    </p:titleStyle>
    <p:bodyStyle>
      <a:lvl1pPr marL="91440" indent="-91440" algn="l" defTabSz="914400">
        <a:lnSpc>
          <a:spcPct val="90000"/>
        </a:lnSpc>
        <a:spcBef>
          <a:spcPts val="1200"/>
        </a:spcBef>
        <a:spcAft>
          <a:spcPts val="200"/>
        </a:spcAft>
        <a:buClr>
          <a:schemeClr val="accent1"/>
        </a:buClr>
        <a:buSzPct val="100000"/>
        <a:buFont typeface="Calibri"/>
        <a:buChar char=" "/>
        <a:defRPr sz="2000">
          <a:solidFill>
            <a:schemeClr val="tx1">
              <a:lumMod val="75000"/>
              <a:lumOff val="25000"/>
            </a:schemeClr>
          </a:solidFill>
          <a:latin typeface="+mn-lt"/>
          <a:ea typeface="+mn-ea"/>
          <a:cs typeface="+mn-cs"/>
        </a:defRPr>
      </a:lvl1pPr>
      <a:lvl2pPr marL="384048" indent="-182880" algn="l" defTabSz="914400">
        <a:lnSpc>
          <a:spcPct val="90000"/>
        </a:lnSpc>
        <a:spcBef>
          <a:spcPts val="200"/>
        </a:spcBef>
        <a:spcAft>
          <a:spcPts val="400"/>
        </a:spcAft>
        <a:buClr>
          <a:schemeClr val="accent1"/>
        </a:buClr>
        <a:buFont typeface="Calibri"/>
        <a:buChar char="◦"/>
        <a:defRPr sz="1800">
          <a:solidFill>
            <a:schemeClr val="tx1">
              <a:lumMod val="75000"/>
              <a:lumOff val="25000"/>
            </a:schemeClr>
          </a:solidFill>
          <a:latin typeface="+mn-lt"/>
          <a:ea typeface="+mn-ea"/>
          <a:cs typeface="+mn-cs"/>
        </a:defRPr>
      </a:lvl2pPr>
      <a:lvl3pPr marL="566928" indent="-182880" algn="l" defTabSz="914400">
        <a:lnSpc>
          <a:spcPct val="90000"/>
        </a:lnSpc>
        <a:spcBef>
          <a:spcPts val="200"/>
        </a:spcBef>
        <a:spcAft>
          <a:spcPts val="400"/>
        </a:spcAft>
        <a:buClr>
          <a:schemeClr val="accent1"/>
        </a:buClr>
        <a:buFont typeface="Calibri"/>
        <a:buChar char="◦"/>
        <a:defRPr sz="1400">
          <a:solidFill>
            <a:schemeClr val="tx1">
              <a:lumMod val="75000"/>
              <a:lumOff val="25000"/>
            </a:schemeClr>
          </a:solidFill>
          <a:latin typeface="+mn-lt"/>
          <a:ea typeface="+mn-ea"/>
          <a:cs typeface="+mn-cs"/>
        </a:defRPr>
      </a:lvl3pPr>
      <a:lvl4pPr marL="749808" indent="-182880" algn="l" defTabSz="914400">
        <a:lnSpc>
          <a:spcPct val="90000"/>
        </a:lnSpc>
        <a:spcBef>
          <a:spcPts val="200"/>
        </a:spcBef>
        <a:spcAft>
          <a:spcPts val="400"/>
        </a:spcAft>
        <a:buClr>
          <a:schemeClr val="accent1"/>
        </a:buClr>
        <a:buFont typeface="Calibri"/>
        <a:buChar char="◦"/>
        <a:defRPr sz="1400">
          <a:solidFill>
            <a:schemeClr val="tx1">
              <a:lumMod val="75000"/>
              <a:lumOff val="25000"/>
            </a:schemeClr>
          </a:solidFill>
          <a:latin typeface="+mn-lt"/>
          <a:ea typeface="+mn-ea"/>
          <a:cs typeface="+mn-cs"/>
        </a:defRPr>
      </a:lvl4pPr>
      <a:lvl5pPr marL="932688" indent="-182880" algn="l" defTabSz="914400">
        <a:lnSpc>
          <a:spcPct val="90000"/>
        </a:lnSpc>
        <a:spcBef>
          <a:spcPts val="200"/>
        </a:spcBef>
        <a:spcAft>
          <a:spcPts val="400"/>
        </a:spcAft>
        <a:buClr>
          <a:schemeClr val="accent1"/>
        </a:buClr>
        <a:buFont typeface="Calibri"/>
        <a:buChar char="◦"/>
        <a:defRPr sz="1400">
          <a:solidFill>
            <a:schemeClr val="tx1">
              <a:lumMod val="75000"/>
              <a:lumOff val="25000"/>
            </a:schemeClr>
          </a:solidFill>
          <a:latin typeface="+mn-lt"/>
          <a:ea typeface="+mn-ea"/>
          <a:cs typeface="+mn-cs"/>
        </a:defRPr>
      </a:lvl5pPr>
      <a:lvl6pPr marL="1100000" indent="-228600" algn="l" defTabSz="914400">
        <a:lnSpc>
          <a:spcPct val="90000"/>
        </a:lnSpc>
        <a:spcBef>
          <a:spcPts val="200"/>
        </a:spcBef>
        <a:spcAft>
          <a:spcPts val="400"/>
        </a:spcAft>
        <a:buClr>
          <a:schemeClr val="accent1"/>
        </a:buClr>
        <a:buFont typeface="Calibri"/>
        <a:buChar char="◦"/>
        <a:defRPr sz="1400">
          <a:solidFill>
            <a:schemeClr val="tx1">
              <a:lumMod val="75000"/>
              <a:lumOff val="25000"/>
            </a:schemeClr>
          </a:solidFill>
          <a:latin typeface="+mn-lt"/>
          <a:ea typeface="+mn-ea"/>
          <a:cs typeface="+mn-cs"/>
        </a:defRPr>
      </a:lvl6pPr>
      <a:lvl7pPr marL="1300000" indent="-228600" algn="l" defTabSz="914400">
        <a:lnSpc>
          <a:spcPct val="90000"/>
        </a:lnSpc>
        <a:spcBef>
          <a:spcPts val="200"/>
        </a:spcBef>
        <a:spcAft>
          <a:spcPts val="400"/>
        </a:spcAft>
        <a:buClr>
          <a:schemeClr val="accent1"/>
        </a:buClr>
        <a:buFont typeface="Calibri"/>
        <a:buChar char="◦"/>
        <a:defRPr sz="1400">
          <a:solidFill>
            <a:schemeClr val="tx1">
              <a:lumMod val="75000"/>
              <a:lumOff val="25000"/>
            </a:schemeClr>
          </a:solidFill>
          <a:latin typeface="+mn-lt"/>
          <a:ea typeface="+mn-ea"/>
          <a:cs typeface="+mn-cs"/>
        </a:defRPr>
      </a:lvl7pPr>
      <a:lvl8pPr marL="1500000" indent="-228600" algn="l" defTabSz="914400">
        <a:lnSpc>
          <a:spcPct val="90000"/>
        </a:lnSpc>
        <a:spcBef>
          <a:spcPts val="200"/>
        </a:spcBef>
        <a:spcAft>
          <a:spcPts val="400"/>
        </a:spcAft>
        <a:buClr>
          <a:schemeClr val="accent1"/>
        </a:buClr>
        <a:buFont typeface="Calibri"/>
        <a:buChar char="◦"/>
        <a:defRPr sz="1400">
          <a:solidFill>
            <a:schemeClr val="tx1">
              <a:lumMod val="75000"/>
              <a:lumOff val="25000"/>
            </a:schemeClr>
          </a:solidFill>
          <a:latin typeface="+mn-lt"/>
          <a:ea typeface="+mn-ea"/>
          <a:cs typeface="+mn-cs"/>
        </a:defRPr>
      </a:lvl8pPr>
      <a:lvl9pPr marL="1700000" indent="-228600" algn="l" defTabSz="914400">
        <a:lnSpc>
          <a:spcPct val="90000"/>
        </a:lnSpc>
        <a:spcBef>
          <a:spcPts val="200"/>
        </a:spcBef>
        <a:spcAft>
          <a:spcPts val="400"/>
        </a:spcAft>
        <a:buClr>
          <a:schemeClr val="accent1"/>
        </a:buClr>
        <a:buFont typeface="Calibri"/>
        <a:buChar char="◦"/>
        <a:defRPr sz="1400">
          <a:solidFill>
            <a:schemeClr val="tx1">
              <a:lumMod val="75000"/>
              <a:lumOff val="25000"/>
            </a:schemeClr>
          </a:solidFill>
          <a:latin typeface="+mn-lt"/>
          <a:ea typeface="+mn-ea"/>
          <a:cs typeface="+mn-cs"/>
        </a:defRPr>
      </a:lvl9pPr>
    </p:bodyStyle>
    <p:other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Freeform 3"/>
          <p:cNvSpPr/>
          <p:nvPr/>
        </p:nvSpPr>
        <p:spPr bwMode="auto">
          <a:xfrm>
            <a:off x="0" y="0"/>
            <a:ext cx="12192000" cy="7151077"/>
          </a:xfrm>
          <a:custGeom>
            <a:avLst/>
            <a:gdLst/>
            <a:ahLst/>
            <a:cxnLst/>
            <a:rect l="l" t="t" r="r" b="b"/>
            <a:pathLst>
              <a:path w="18288000" h="11627982" extrusionOk="0">
                <a:moveTo>
                  <a:pt x="0" y="0"/>
                </a:moveTo>
                <a:lnTo>
                  <a:pt x="18288000" y="0"/>
                </a:lnTo>
                <a:lnTo>
                  <a:pt x="18288000" y="11627982"/>
                </a:lnTo>
                <a:lnTo>
                  <a:pt x="0" y="11627982"/>
                </a:lnTo>
                <a:lnTo>
                  <a:pt x="0" y="0"/>
                </a:lnTo>
                <a:close/>
              </a:path>
            </a:pathLst>
          </a:custGeom>
          <a:blipFill>
            <a:blip r:embed="rId2"/>
            <a:srcRect l="7549" t="5840" r="4894" b="10653"/>
            <a:stretch/>
          </a:blipFill>
        </p:spPr>
        <p:txBody>
          <a:bodyPr/>
          <a:lstStyle/>
          <a:p>
            <a:pPr>
              <a:defRPr/>
            </a:pPr>
            <a:endParaRPr lang="fr-FR" sz="900"/>
          </a:p>
        </p:txBody>
      </p:sp>
      <p:sp>
        <p:nvSpPr>
          <p:cNvPr id="4" name="Freeform 4"/>
          <p:cNvSpPr/>
          <p:nvPr/>
        </p:nvSpPr>
        <p:spPr bwMode="auto">
          <a:xfrm>
            <a:off x="0" y="263349"/>
            <a:ext cx="1993264" cy="1106261"/>
          </a:xfrm>
          <a:custGeom>
            <a:avLst/>
            <a:gdLst/>
            <a:ahLst/>
            <a:cxnLst/>
            <a:rect l="l" t="t" r="r" b="b"/>
            <a:pathLst>
              <a:path w="3986527" h="2212522" extrusionOk="0">
                <a:moveTo>
                  <a:pt x="0" y="0"/>
                </a:moveTo>
                <a:lnTo>
                  <a:pt x="3986527" y="0"/>
                </a:lnTo>
                <a:lnTo>
                  <a:pt x="3986527" y="2212523"/>
                </a:lnTo>
                <a:lnTo>
                  <a:pt x="0" y="2212523"/>
                </a:lnTo>
                <a:lnTo>
                  <a:pt x="0" y="0"/>
                </a:lnTo>
                <a:close/>
              </a:path>
            </a:pathLst>
          </a:custGeom>
          <a:blipFill>
            <a:blip r:embed="rId3"/>
            <a:stretch/>
          </a:blipFill>
        </p:spPr>
        <p:txBody>
          <a:bodyPr/>
          <a:lstStyle/>
          <a:p>
            <a:pPr>
              <a:defRPr/>
            </a:pPr>
            <a:endParaRPr lang="fr-FR" sz="900"/>
          </a:p>
        </p:txBody>
      </p:sp>
      <p:sp>
        <p:nvSpPr>
          <p:cNvPr id="5" name="TextBox 5"/>
          <p:cNvSpPr txBox="1"/>
          <p:nvPr/>
        </p:nvSpPr>
        <p:spPr bwMode="auto">
          <a:xfrm rot="-86450">
            <a:off x="9083925" y="657979"/>
            <a:ext cx="3084774" cy="1892185"/>
          </a:xfrm>
          <a:prstGeom prst="rect">
            <a:avLst/>
          </a:prstGeom>
        </p:spPr>
        <p:txBody>
          <a:bodyPr wrap="square" lIns="0" tIns="0" rIns="0" bIns="0" rtlCol="0" anchor="t">
            <a:spAutoFit/>
          </a:bodyPr>
          <a:lstStyle/>
          <a:p>
            <a:pPr algn="ctr">
              <a:lnSpc>
                <a:spcPts val="7262"/>
              </a:lnSpc>
              <a:defRPr/>
            </a:pPr>
            <a:r>
              <a:rPr lang="en-US" sz="5200">
                <a:solidFill>
                  <a:srgbClr val="FFFFFF"/>
                </a:solidFill>
                <a:latin typeface="Modern Love"/>
              </a:rPr>
              <a:t>VOBOT</a:t>
            </a:r>
            <a:endParaRPr/>
          </a:p>
          <a:p>
            <a:pPr algn="ctr">
              <a:lnSpc>
                <a:spcPts val="7262"/>
              </a:lnSpc>
              <a:defRPr/>
            </a:pPr>
            <a:r>
              <a:rPr lang="en-US" sz="6600">
                <a:solidFill>
                  <a:srgbClr val="FFFFFF"/>
                </a:solidFill>
                <a:latin typeface="Modern Love"/>
              </a:rPr>
              <a:t>2025</a:t>
            </a:r>
            <a:endParaRPr sz="2000">
              <a:latin typeface="Modern Love"/>
            </a:endParaRPr>
          </a:p>
        </p:txBody>
      </p:sp>
      <p:pic>
        <p:nvPicPr>
          <p:cNvPr id="6" name="Picture 2" descr="Académie de Versailles (éducation) — Wikipédia"/>
          <p:cNvPicPr>
            <a:picLocks noChangeAspect="1" noChangeArrowheads="1"/>
          </p:cNvPicPr>
          <p:nvPr/>
        </p:nvPicPr>
        <p:blipFill>
          <a:blip r:embed="rId4"/>
          <a:stretch/>
        </p:blipFill>
        <p:spPr bwMode="auto">
          <a:xfrm>
            <a:off x="150977" y="5967855"/>
            <a:ext cx="1297414" cy="1016477"/>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24" name="Google Shape;124;p15" descr="RÃ©sultat de recherche d'images pour &quot;logo val d'oise&quot;"/>
          <p:cNvPicPr/>
          <p:nvPr/>
        </p:nvPicPr>
        <p:blipFill>
          <a:blip r:embed="rId2">
            <a:alphaModFix/>
          </a:blip>
          <a:stretch/>
        </p:blipFill>
        <p:spPr bwMode="auto">
          <a:xfrm>
            <a:off x="10487595" y="139944"/>
            <a:ext cx="1613795" cy="901456"/>
          </a:xfrm>
          <a:prstGeom prst="rect">
            <a:avLst/>
          </a:prstGeom>
          <a:noFill/>
          <a:ln>
            <a:noFill/>
          </a:ln>
        </p:spPr>
      </p:pic>
      <p:sp>
        <p:nvSpPr>
          <p:cNvPr id="127" name="Google Shape;127;p15"/>
          <p:cNvSpPr txBox="1"/>
          <p:nvPr/>
        </p:nvSpPr>
        <p:spPr bwMode="auto">
          <a:xfrm>
            <a:off x="1700461" y="126875"/>
            <a:ext cx="7805435" cy="675181"/>
          </a:xfrm>
          <a:prstGeom prst="rect">
            <a:avLst/>
          </a:prstGeom>
          <a:noFill/>
          <a:ln>
            <a:noFill/>
          </a:ln>
        </p:spPr>
        <p:txBody>
          <a:bodyPr spcFirstLastPara="1" wrap="square" lIns="91425" tIns="45700" rIns="91425" bIns="45700" anchor="t" anchorCtr="0">
            <a:noAutofit/>
          </a:bodyPr>
          <a:lstStyle/>
          <a:p>
            <a:pPr algn="ctr">
              <a:lnSpc>
                <a:spcPct val="85000"/>
              </a:lnSpc>
              <a:buClr>
                <a:srgbClr val="3F3F3F"/>
              </a:buClr>
              <a:buSzPts val="4800"/>
              <a:defRPr/>
            </a:pPr>
            <a:r>
              <a:rPr lang="fr-FR" sz="4800" b="1" spc="-50">
                <a:solidFill>
                  <a:schemeClr val="tx1">
                    <a:lumMod val="75000"/>
                    <a:lumOff val="25000"/>
                  </a:schemeClr>
                </a:solidFill>
                <a:ea typeface="Arial"/>
                <a:cs typeface="Arial"/>
              </a:rPr>
              <a:t>Espaces de compétition</a:t>
            </a:r>
            <a:endParaRPr sz="4800" b="1" spc="-50">
              <a:solidFill>
                <a:schemeClr val="tx1">
                  <a:lumMod val="75000"/>
                  <a:lumOff val="25000"/>
                </a:schemeClr>
              </a:solidFill>
              <a:ea typeface="Arial"/>
              <a:cs typeface="Arial"/>
            </a:endParaRPr>
          </a:p>
        </p:txBody>
      </p:sp>
      <p:pic>
        <p:nvPicPr>
          <p:cNvPr id="3" name="Google Shape;151;p17"/>
          <p:cNvPicPr/>
          <p:nvPr/>
        </p:nvPicPr>
        <p:blipFill>
          <a:blip r:embed="rId3">
            <a:alphaModFix/>
          </a:blip>
          <a:stretch/>
        </p:blipFill>
        <p:spPr bwMode="auto">
          <a:xfrm>
            <a:off x="135032" y="5549452"/>
            <a:ext cx="1785419" cy="875389"/>
          </a:xfrm>
          <a:prstGeom prst="rect">
            <a:avLst/>
          </a:prstGeom>
          <a:noFill/>
          <a:ln>
            <a:noFill/>
          </a:ln>
        </p:spPr>
      </p:pic>
      <p:sp>
        <p:nvSpPr>
          <p:cNvPr id="14" name="ZoneTexte 13"/>
          <p:cNvSpPr txBox="1"/>
          <p:nvPr/>
        </p:nvSpPr>
        <p:spPr bwMode="auto">
          <a:xfrm>
            <a:off x="387626" y="2298591"/>
            <a:ext cx="4045226" cy="1754326"/>
          </a:xfrm>
          <a:prstGeom prst="rect">
            <a:avLst/>
          </a:prstGeom>
          <a:noFill/>
          <a:ln>
            <a:solidFill>
              <a:srgbClr val="865640"/>
            </a:solidFill>
          </a:ln>
        </p:spPr>
        <p:txBody>
          <a:bodyPr wrap="square">
            <a:spAutoFit/>
          </a:bodyPr>
          <a:lstStyle/>
          <a:p>
            <a:pPr>
              <a:defRPr/>
            </a:pPr>
            <a:r>
              <a:rPr lang="fr-FR" b="1">
                <a:solidFill>
                  <a:srgbClr val="865640"/>
                </a:solidFill>
                <a:latin typeface="Calibri"/>
              </a:rPr>
              <a:t>Espace de codage </a:t>
            </a:r>
            <a:endParaRPr/>
          </a:p>
          <a:p>
            <a:pPr>
              <a:defRPr/>
            </a:pPr>
            <a:r>
              <a:rPr lang="fr-FR" b="0">
                <a:solidFill>
                  <a:srgbClr val="865640"/>
                </a:solidFill>
                <a:latin typeface="Calibri"/>
              </a:rPr>
              <a:t>205 tables de codage </a:t>
            </a:r>
            <a:endParaRPr/>
          </a:p>
          <a:p>
            <a:pPr>
              <a:defRPr/>
            </a:pPr>
            <a:r>
              <a:rPr lang="fr-FR" b="0">
                <a:solidFill>
                  <a:srgbClr val="865640"/>
                </a:solidFill>
                <a:latin typeface="Calibri"/>
              </a:rPr>
              <a:t>20 tables d’entrainement (E1 à E20)</a:t>
            </a:r>
            <a:endParaRPr/>
          </a:p>
          <a:p>
            <a:pPr>
              <a:defRPr/>
            </a:pPr>
            <a:endParaRPr lang="fr-FR" b="0">
              <a:solidFill>
                <a:srgbClr val="2D72B2"/>
              </a:solidFill>
              <a:latin typeface="Calibri"/>
            </a:endParaRPr>
          </a:p>
          <a:p>
            <a:pPr>
              <a:defRPr/>
            </a:pPr>
            <a:r>
              <a:rPr lang="fr-FR" b="1">
                <a:solidFill>
                  <a:srgbClr val="E48312"/>
                </a:solidFill>
                <a:latin typeface="Calibri"/>
              </a:rPr>
              <a:t>Arène de compétition </a:t>
            </a:r>
            <a:endParaRPr/>
          </a:p>
          <a:p>
            <a:pPr>
              <a:defRPr/>
            </a:pPr>
            <a:r>
              <a:rPr lang="fr-FR">
                <a:solidFill>
                  <a:srgbClr val="E48312"/>
                </a:solidFill>
                <a:latin typeface="Calibri"/>
              </a:rPr>
              <a:t>15 tables de compétition (C1 à C15)</a:t>
            </a:r>
            <a:endParaRPr lang="fr-FR">
              <a:solidFill>
                <a:srgbClr val="2D72B2"/>
              </a:solidFill>
              <a:latin typeface="Calibri"/>
            </a:endParaRPr>
          </a:p>
        </p:txBody>
      </p:sp>
      <p:sp>
        <p:nvSpPr>
          <p:cNvPr id="7" name="Rectangle 6"/>
          <p:cNvSpPr/>
          <p:nvPr/>
        </p:nvSpPr>
        <p:spPr bwMode="auto">
          <a:xfrm>
            <a:off x="6855907" y="2153653"/>
            <a:ext cx="3242250" cy="103471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3" name="ZoneTexte 12"/>
          <p:cNvSpPr txBox="1"/>
          <p:nvPr/>
        </p:nvSpPr>
        <p:spPr bwMode="auto">
          <a:xfrm>
            <a:off x="3859695" y="5654851"/>
            <a:ext cx="4045226" cy="369332"/>
          </a:xfrm>
          <a:prstGeom prst="rect">
            <a:avLst/>
          </a:prstGeom>
          <a:noFill/>
          <a:ln>
            <a:solidFill>
              <a:srgbClr val="865640"/>
            </a:solidFill>
          </a:ln>
        </p:spPr>
        <p:txBody>
          <a:bodyPr wrap="square">
            <a:spAutoFit/>
          </a:bodyPr>
          <a:lstStyle/>
          <a:p>
            <a:pPr>
              <a:defRPr/>
            </a:pPr>
            <a:r>
              <a:rPr lang="fr-FR" b="1">
                <a:solidFill>
                  <a:srgbClr val="865640"/>
                </a:solidFill>
                <a:latin typeface="Calibri"/>
              </a:rPr>
              <a:t>Sortie de la zone de compétition </a:t>
            </a:r>
            <a:endParaRPr lang="fr-FR">
              <a:solidFill>
                <a:srgbClr val="2D72B2"/>
              </a:solidFill>
              <a:latin typeface="Calibri"/>
            </a:endParaRPr>
          </a:p>
        </p:txBody>
      </p:sp>
      <p:sp>
        <p:nvSpPr>
          <p:cNvPr id="15" name="ZoneTexte 14"/>
          <p:cNvSpPr txBox="1"/>
          <p:nvPr/>
        </p:nvSpPr>
        <p:spPr bwMode="auto">
          <a:xfrm>
            <a:off x="8597245" y="5718933"/>
            <a:ext cx="3459723" cy="369332"/>
          </a:xfrm>
          <a:prstGeom prst="rect">
            <a:avLst/>
          </a:prstGeom>
          <a:noFill/>
          <a:ln>
            <a:solidFill>
              <a:srgbClr val="865640"/>
            </a:solidFill>
          </a:ln>
        </p:spPr>
        <p:txBody>
          <a:bodyPr wrap="square">
            <a:spAutoFit/>
          </a:bodyPr>
          <a:lstStyle/>
          <a:p>
            <a:pPr>
              <a:defRPr/>
            </a:pPr>
            <a:r>
              <a:rPr lang="fr-FR" b="1">
                <a:solidFill>
                  <a:srgbClr val="865640"/>
                </a:solidFill>
                <a:latin typeface="Calibri"/>
              </a:rPr>
              <a:t>Entrée de la zone de compétition </a:t>
            </a:r>
            <a:endParaRPr lang="fr-FR">
              <a:solidFill>
                <a:srgbClr val="2D72B2"/>
              </a:solidFill>
              <a:latin typeface="Calibri"/>
            </a:endParaRPr>
          </a:p>
        </p:txBody>
      </p:sp>
      <p:pic>
        <p:nvPicPr>
          <p:cNvPr id="16" name="Image 15"/>
          <p:cNvPicPr>
            <a:picLocks noChangeAspect="1"/>
          </p:cNvPicPr>
          <p:nvPr/>
        </p:nvPicPr>
        <p:blipFill>
          <a:blip r:embed="rId4"/>
          <a:srcRect l="18409" t="3708" b="17030"/>
          <a:stretch/>
        </p:blipFill>
        <p:spPr bwMode="auto">
          <a:xfrm>
            <a:off x="5206726" y="2053896"/>
            <a:ext cx="6290320" cy="3036135"/>
          </a:xfrm>
          <a:prstGeom prst="rect">
            <a:avLst/>
          </a:prstGeom>
        </p:spPr>
      </p:pic>
      <p:cxnSp>
        <p:nvCxnSpPr>
          <p:cNvPr id="10" name="Connecteur droit avec flèche 9"/>
          <p:cNvCxnSpPr>
            <a:cxnSpLocks/>
          </p:cNvCxnSpPr>
          <p:nvPr/>
        </p:nvCxnSpPr>
        <p:spPr bwMode="auto">
          <a:xfrm flipV="1">
            <a:off x="5267739" y="3669632"/>
            <a:ext cx="1838739" cy="18798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a:cxnSpLocks/>
          </p:cNvCxnSpPr>
          <p:nvPr/>
        </p:nvCxnSpPr>
        <p:spPr bwMode="auto">
          <a:xfrm flipV="1">
            <a:off x="10942983" y="4303643"/>
            <a:ext cx="178904" cy="1371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9" name="Picture 2" descr="Académie de Versailles (éducation) — Wikipédia"/>
          <p:cNvPicPr>
            <a:picLocks noChangeAspect="1" noChangeArrowheads="1"/>
          </p:cNvPicPr>
          <p:nvPr/>
        </p:nvPicPr>
        <p:blipFill>
          <a:blip r:embed="rId5"/>
          <a:stretch/>
        </p:blipFill>
        <p:spPr bwMode="auto">
          <a:xfrm>
            <a:off x="2026670" y="5276193"/>
            <a:ext cx="1297414" cy="1016477"/>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24" name="Google Shape;124;p15" descr="RÃ©sultat de recherche d'images pour &quot;logo val d'oise&quot;"/>
          <p:cNvPicPr/>
          <p:nvPr/>
        </p:nvPicPr>
        <p:blipFill>
          <a:blip r:embed="rId2">
            <a:alphaModFix/>
          </a:blip>
          <a:stretch/>
        </p:blipFill>
        <p:spPr bwMode="auto">
          <a:xfrm>
            <a:off x="10487595" y="139944"/>
            <a:ext cx="1613795" cy="901456"/>
          </a:xfrm>
          <a:prstGeom prst="rect">
            <a:avLst/>
          </a:prstGeom>
          <a:noFill/>
          <a:ln>
            <a:noFill/>
          </a:ln>
        </p:spPr>
      </p:pic>
      <p:sp>
        <p:nvSpPr>
          <p:cNvPr id="127" name="Google Shape;127;p15"/>
          <p:cNvSpPr txBox="1"/>
          <p:nvPr/>
        </p:nvSpPr>
        <p:spPr bwMode="auto">
          <a:xfrm>
            <a:off x="1590733" y="234054"/>
            <a:ext cx="7805435" cy="675181"/>
          </a:xfrm>
          <a:prstGeom prst="rect">
            <a:avLst/>
          </a:prstGeom>
          <a:noFill/>
          <a:ln>
            <a:noFill/>
          </a:ln>
        </p:spPr>
        <p:txBody>
          <a:bodyPr spcFirstLastPara="1" wrap="square" lIns="91425" tIns="45700" rIns="91425" bIns="45700" anchor="t" anchorCtr="0">
            <a:noAutofit/>
          </a:bodyPr>
          <a:lstStyle/>
          <a:p>
            <a:pPr algn="ctr">
              <a:lnSpc>
                <a:spcPct val="85000"/>
              </a:lnSpc>
              <a:buClr>
                <a:srgbClr val="3F3F3F"/>
              </a:buClr>
              <a:buSzPts val="4800"/>
              <a:defRPr/>
            </a:pPr>
            <a:r>
              <a:rPr lang="fr-FR" sz="4800" b="1" spc="-50">
                <a:solidFill>
                  <a:schemeClr val="tx1">
                    <a:lumMod val="75000"/>
                    <a:lumOff val="25000"/>
                  </a:schemeClr>
                </a:solidFill>
                <a:ea typeface="Arial"/>
                <a:cs typeface="Arial"/>
              </a:rPr>
              <a:t>Déroulé d’une mission </a:t>
            </a:r>
            <a:endParaRPr sz="4800" b="1" spc="-50">
              <a:solidFill>
                <a:schemeClr val="tx1">
                  <a:lumMod val="75000"/>
                  <a:lumOff val="25000"/>
                </a:schemeClr>
              </a:solidFill>
              <a:ea typeface="Arial"/>
              <a:cs typeface="Arial"/>
            </a:endParaRPr>
          </a:p>
        </p:txBody>
      </p:sp>
      <p:pic>
        <p:nvPicPr>
          <p:cNvPr id="3" name="Google Shape;151;p17"/>
          <p:cNvPicPr/>
          <p:nvPr/>
        </p:nvPicPr>
        <p:blipFill>
          <a:blip r:embed="rId3">
            <a:alphaModFix/>
          </a:blip>
          <a:stretch/>
        </p:blipFill>
        <p:spPr bwMode="auto">
          <a:xfrm>
            <a:off x="135032" y="5549452"/>
            <a:ext cx="1785419" cy="875389"/>
          </a:xfrm>
          <a:prstGeom prst="rect">
            <a:avLst/>
          </a:prstGeom>
          <a:noFill/>
          <a:ln>
            <a:noFill/>
          </a:ln>
        </p:spPr>
      </p:pic>
      <p:sp>
        <p:nvSpPr>
          <p:cNvPr id="9" name="ZoneTexte 8"/>
          <p:cNvSpPr txBox="1"/>
          <p:nvPr/>
        </p:nvSpPr>
        <p:spPr bwMode="auto">
          <a:xfrm>
            <a:off x="135032" y="954401"/>
            <a:ext cx="11966358" cy="4093428"/>
          </a:xfrm>
          <a:prstGeom prst="rect">
            <a:avLst/>
          </a:prstGeom>
          <a:noFill/>
        </p:spPr>
        <p:txBody>
          <a:bodyPr wrap="square">
            <a:spAutoFit/>
          </a:bodyPr>
          <a:lstStyle/>
          <a:p>
            <a:pPr marL="457200" indent="-457200">
              <a:buFont typeface="Wingdings"/>
              <a:buChar char="q"/>
              <a:defRPr/>
            </a:pPr>
            <a:r>
              <a:rPr lang="fr-FR" sz="2000" b="1"/>
              <a:t>Découverte et préparation de la mission </a:t>
            </a:r>
            <a:r>
              <a:rPr lang="fr-FR" sz="2000"/>
              <a:t>(=Espace de codage) </a:t>
            </a:r>
            <a:endParaRPr/>
          </a:p>
          <a:p>
            <a:pPr>
              <a:defRPr/>
            </a:pPr>
            <a:r>
              <a:rPr lang="fr-FR" sz="2000"/>
              <a:t>Le codage de chaque mission débutera au moment de la </a:t>
            </a:r>
            <a:r>
              <a:rPr lang="fr-FR" sz="2000" b="1"/>
              <a:t>remise du/des cahier(s) de mission(s)</a:t>
            </a:r>
            <a:r>
              <a:rPr lang="fr-FR" sz="2000"/>
              <a:t>. </a:t>
            </a:r>
            <a:endParaRPr/>
          </a:p>
          <a:p>
            <a:pPr>
              <a:defRPr/>
            </a:pPr>
            <a:r>
              <a:rPr lang="fr-FR" sz="2000"/>
              <a:t>En fonction de chaque étape de la compétition, </a:t>
            </a:r>
            <a:r>
              <a:rPr lang="fr-FR" sz="2000" b="1"/>
              <a:t>le temps </a:t>
            </a:r>
            <a:r>
              <a:rPr lang="fr-FR" sz="2000"/>
              <a:t>de découverte et de préparation peut varier. </a:t>
            </a:r>
            <a:endParaRPr/>
          </a:p>
          <a:p>
            <a:pPr>
              <a:defRPr/>
            </a:pPr>
            <a:r>
              <a:rPr lang="fr-FR" sz="2000"/>
              <a:t>Toutes les équipes peuvent s’entrainer sur le tapis de codage autant de fois qu’elles le souhaitent, en respectant les règles de courtoisie, car les tapis sont mutualisés entre plusieurs équipes.</a:t>
            </a:r>
            <a:endParaRPr/>
          </a:p>
          <a:p>
            <a:pPr marL="457200" indent="-457200">
              <a:buFont typeface="Wingdings"/>
              <a:buChar char="q"/>
              <a:defRPr/>
            </a:pPr>
            <a:endParaRPr lang="fr-FR" sz="2000"/>
          </a:p>
          <a:p>
            <a:pPr marL="457200" indent="-457200">
              <a:buFont typeface="Wingdings"/>
              <a:buChar char="q"/>
              <a:defRPr/>
            </a:pPr>
            <a:r>
              <a:rPr lang="fr-FR" sz="2000" b="1"/>
              <a:t>Passage devant l’arbitre </a:t>
            </a:r>
            <a:r>
              <a:rPr lang="fr-FR" sz="2000"/>
              <a:t>(=Arène de compétition) </a:t>
            </a:r>
            <a:endParaRPr/>
          </a:p>
          <a:p>
            <a:pPr>
              <a:defRPr/>
            </a:pPr>
            <a:r>
              <a:rPr lang="fr-FR" sz="2000"/>
              <a:t>Pour chaque mission, les équipes devront se rendre </a:t>
            </a:r>
            <a:r>
              <a:rPr lang="fr-FR" sz="2000" b="1"/>
              <a:t>5 minutes </a:t>
            </a:r>
            <a:r>
              <a:rPr lang="fr-FR" sz="2000"/>
              <a:t>avant l’heure de leur convocation devant l’arène de compétition et attendre que le dispatcheur leur attribue une table de compétition. Aucun retard ne sera toléré. </a:t>
            </a:r>
            <a:endParaRPr/>
          </a:p>
          <a:p>
            <a:pPr>
              <a:defRPr/>
            </a:pPr>
            <a:r>
              <a:rPr lang="fr-FR" sz="2000"/>
              <a:t>Une fois dans l’arène de compétition, </a:t>
            </a:r>
            <a:r>
              <a:rPr lang="fr-FR" sz="2000" b="1"/>
              <a:t>aucun changement de programme ou téléversement</a:t>
            </a:r>
            <a:r>
              <a:rPr lang="fr-FR" sz="2000"/>
              <a:t> ne sera possible. </a:t>
            </a:r>
            <a:endParaRPr/>
          </a:p>
          <a:p>
            <a:pPr>
              <a:defRPr/>
            </a:pPr>
            <a:r>
              <a:rPr lang="fr-FR" sz="2000"/>
              <a:t>Le temps imparti pour chaque équipe est </a:t>
            </a:r>
            <a:r>
              <a:rPr lang="fr-FR" sz="2000" b="1"/>
              <a:t>de 5 minutes. 2 essais</a:t>
            </a:r>
            <a:r>
              <a:rPr lang="fr-FR" sz="2000"/>
              <a:t> (non obligatoire) y sont autorisés par mission. </a:t>
            </a:r>
            <a:endParaRPr/>
          </a:p>
          <a:p>
            <a:pPr marL="342900" indent="-342900">
              <a:buAutoNum type="arabicParenR"/>
              <a:defRPr/>
            </a:pPr>
            <a:endParaRPr lang="fr-FR" sz="2000"/>
          </a:p>
        </p:txBody>
      </p:sp>
      <p:sp>
        <p:nvSpPr>
          <p:cNvPr id="2" name="Rectangle 1"/>
          <p:cNvSpPr/>
          <p:nvPr/>
        </p:nvSpPr>
        <p:spPr bwMode="auto">
          <a:xfrm>
            <a:off x="6756425" y="5286445"/>
            <a:ext cx="5279485" cy="923330"/>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defRPr/>
            </a:pPr>
            <a:r>
              <a:rPr lang="fr-FR" b="1"/>
              <a:t>NB : Les équipes doivent être capables de réaliser deux missions successivement sans recoder le robot.</a:t>
            </a:r>
            <a:endParaRPr/>
          </a:p>
          <a:p>
            <a:pPr>
              <a:defRPr/>
            </a:pPr>
            <a:r>
              <a:rPr lang="fr-FR" b="1"/>
              <a:t>Ex : Bouton A = mission 1 et bouton B = mission 2</a:t>
            </a:r>
            <a:endParaRPr/>
          </a:p>
        </p:txBody>
      </p:sp>
      <p:pic>
        <p:nvPicPr>
          <p:cNvPr id="4" name="Picture 2" descr="Académie de Versailles (éducation) — Wikipédia"/>
          <p:cNvPicPr>
            <a:picLocks noChangeAspect="1" noChangeArrowheads="1"/>
          </p:cNvPicPr>
          <p:nvPr/>
        </p:nvPicPr>
        <p:blipFill>
          <a:blip r:embed="rId4"/>
          <a:stretch/>
        </p:blipFill>
        <p:spPr bwMode="auto">
          <a:xfrm>
            <a:off x="2026670" y="5276193"/>
            <a:ext cx="1297414" cy="1016477"/>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24" name="Google Shape;124;p15" descr="RÃ©sultat de recherche d'images pour &quot;logo val d'oise&quot;"/>
          <p:cNvPicPr/>
          <p:nvPr/>
        </p:nvPicPr>
        <p:blipFill>
          <a:blip r:embed="rId2">
            <a:alphaModFix/>
          </a:blip>
          <a:stretch/>
        </p:blipFill>
        <p:spPr bwMode="auto">
          <a:xfrm>
            <a:off x="10487595" y="139944"/>
            <a:ext cx="1613795" cy="901456"/>
          </a:xfrm>
          <a:prstGeom prst="rect">
            <a:avLst/>
          </a:prstGeom>
          <a:noFill/>
          <a:ln>
            <a:noFill/>
          </a:ln>
        </p:spPr>
      </p:pic>
      <p:sp>
        <p:nvSpPr>
          <p:cNvPr id="125" name="Google Shape;125;p15"/>
          <p:cNvSpPr txBox="1"/>
          <p:nvPr/>
        </p:nvSpPr>
        <p:spPr bwMode="auto">
          <a:xfrm>
            <a:off x="135032" y="374111"/>
            <a:ext cx="10896600" cy="1150907"/>
          </a:xfrm>
          <a:prstGeom prst="rect">
            <a:avLst/>
          </a:prstGeom>
          <a:noFill/>
          <a:ln>
            <a:noFill/>
          </a:ln>
        </p:spPr>
        <p:txBody>
          <a:bodyPr spcFirstLastPara="1" wrap="square" lIns="91425" tIns="45700" rIns="91425" bIns="45700" anchor="ctr" anchorCtr="0">
            <a:noAutofit/>
          </a:bodyPr>
          <a:lstStyle/>
          <a:p>
            <a:pPr marL="0" marR="0" lvl="0" indent="0" algn="l">
              <a:lnSpc>
                <a:spcPct val="100000"/>
              </a:lnSpc>
              <a:spcBef>
                <a:spcPts val="0"/>
              </a:spcBef>
              <a:spcAft>
                <a:spcPts val="0"/>
              </a:spcAft>
              <a:buClr>
                <a:srgbClr val="4D412B"/>
              </a:buClr>
              <a:buSzPts val="4000"/>
              <a:buFont typeface="Calibri"/>
              <a:buNone/>
              <a:defRPr/>
            </a:pPr>
            <a:endParaRPr sz="4000" b="1" i="0" u="none" strike="noStrike" cap="none">
              <a:solidFill>
                <a:srgbClr val="4D412B"/>
              </a:solidFill>
              <a:latin typeface="Calibri"/>
              <a:ea typeface="Calibri"/>
              <a:cs typeface="Calibri"/>
            </a:endParaRPr>
          </a:p>
        </p:txBody>
      </p:sp>
      <p:sp>
        <p:nvSpPr>
          <p:cNvPr id="127" name="Google Shape;127;p15"/>
          <p:cNvSpPr txBox="1"/>
          <p:nvPr/>
        </p:nvSpPr>
        <p:spPr bwMode="auto">
          <a:xfrm>
            <a:off x="1920451" y="204479"/>
            <a:ext cx="7805435" cy="675181"/>
          </a:xfrm>
          <a:prstGeom prst="rect">
            <a:avLst/>
          </a:prstGeom>
          <a:noFill/>
          <a:ln>
            <a:noFill/>
          </a:ln>
        </p:spPr>
        <p:txBody>
          <a:bodyPr spcFirstLastPara="1" wrap="square" lIns="91425" tIns="45700" rIns="91425" bIns="45700" anchor="t" anchorCtr="0">
            <a:noAutofit/>
          </a:bodyPr>
          <a:lstStyle/>
          <a:p>
            <a:pPr algn="ctr">
              <a:lnSpc>
                <a:spcPct val="85000"/>
              </a:lnSpc>
              <a:buClr>
                <a:srgbClr val="3F3F3F"/>
              </a:buClr>
              <a:buSzPts val="4800"/>
              <a:defRPr/>
            </a:pPr>
            <a:r>
              <a:rPr lang="fr-FR" sz="4800" b="1" spc="-50">
                <a:solidFill>
                  <a:schemeClr val="tx1">
                    <a:lumMod val="75000"/>
                    <a:lumOff val="25000"/>
                  </a:schemeClr>
                </a:solidFill>
                <a:ea typeface="Arial"/>
                <a:cs typeface="Arial"/>
              </a:rPr>
              <a:t>Type d’épreuves</a:t>
            </a:r>
            <a:endParaRPr sz="4800" b="1" spc="-50">
              <a:solidFill>
                <a:schemeClr val="tx1">
                  <a:lumMod val="75000"/>
                  <a:lumOff val="25000"/>
                </a:schemeClr>
              </a:solidFill>
              <a:ea typeface="Arial"/>
              <a:cs typeface="Arial"/>
            </a:endParaRPr>
          </a:p>
        </p:txBody>
      </p:sp>
      <p:pic>
        <p:nvPicPr>
          <p:cNvPr id="3" name="Google Shape;151;p17"/>
          <p:cNvPicPr/>
          <p:nvPr/>
        </p:nvPicPr>
        <p:blipFill>
          <a:blip r:embed="rId3">
            <a:alphaModFix/>
          </a:blip>
          <a:stretch/>
        </p:blipFill>
        <p:spPr bwMode="auto">
          <a:xfrm>
            <a:off x="135032" y="5549452"/>
            <a:ext cx="1785419" cy="875389"/>
          </a:xfrm>
          <a:prstGeom prst="rect">
            <a:avLst/>
          </a:prstGeom>
          <a:noFill/>
          <a:ln>
            <a:noFill/>
          </a:ln>
        </p:spPr>
      </p:pic>
      <p:pic>
        <p:nvPicPr>
          <p:cNvPr id="2" name="Picture 2" descr="Raphaëlle VAFIADES - Chargée de mission accompagnement et formation - DANE  - Académie de Versailles | LinkedIn"/>
          <p:cNvPicPr>
            <a:picLocks noChangeAspect="1" noChangeArrowheads="1"/>
          </p:cNvPicPr>
          <p:nvPr/>
        </p:nvPicPr>
        <p:blipFill>
          <a:blip r:embed="rId4"/>
          <a:srcRect r="55316"/>
          <a:stretch/>
        </p:blipFill>
        <p:spPr bwMode="auto">
          <a:xfrm>
            <a:off x="2064451" y="5514526"/>
            <a:ext cx="1390834" cy="778146"/>
          </a:xfrm>
          <a:prstGeom prst="rect">
            <a:avLst/>
          </a:prstGeom>
          <a:noFill/>
        </p:spPr>
      </p:pic>
      <p:sp>
        <p:nvSpPr>
          <p:cNvPr id="5" name="ZoneTexte 4"/>
          <p:cNvSpPr txBox="1"/>
          <p:nvPr/>
        </p:nvSpPr>
        <p:spPr bwMode="auto">
          <a:xfrm>
            <a:off x="902368" y="1425793"/>
            <a:ext cx="10563727" cy="2862322"/>
          </a:xfrm>
          <a:prstGeom prst="rect">
            <a:avLst/>
          </a:prstGeom>
          <a:noFill/>
        </p:spPr>
        <p:txBody>
          <a:bodyPr wrap="square">
            <a:spAutoFit/>
          </a:bodyPr>
          <a:lstStyle/>
          <a:p>
            <a:pPr algn="just">
              <a:defRPr/>
            </a:pPr>
            <a:r>
              <a:rPr lang="fr-FR" b="1" i="0">
                <a:solidFill>
                  <a:srgbClr val="000000"/>
                </a:solidFill>
              </a:rPr>
              <a:t>Mission Individuelle </a:t>
            </a:r>
            <a:r>
              <a:rPr lang="fr-FR" b="0" i="0">
                <a:solidFill>
                  <a:srgbClr val="000000"/>
                </a:solidFill>
              </a:rPr>
              <a:t>: Dans ce type de mission, une équipe doit coder son robot de manière autonome, sans collaboration avec une autre équipe. Les points obtenus seront attribués en fonction de l'étape de la compétition.</a:t>
            </a:r>
            <a:endParaRPr/>
          </a:p>
          <a:p>
            <a:pPr>
              <a:buFont typeface="Arial"/>
              <a:buChar char="•"/>
              <a:defRPr/>
            </a:pPr>
            <a:endParaRPr lang="fr-FR"/>
          </a:p>
          <a:p>
            <a:pPr algn="just">
              <a:defRPr/>
            </a:pPr>
            <a:r>
              <a:rPr lang="fr-FR" b="1" i="0">
                <a:solidFill>
                  <a:srgbClr val="000000"/>
                </a:solidFill>
              </a:rPr>
              <a:t>Mission d'Alliance </a:t>
            </a:r>
            <a:r>
              <a:rPr lang="fr-FR" b="0" i="0">
                <a:solidFill>
                  <a:srgbClr val="000000"/>
                </a:solidFill>
              </a:rPr>
              <a:t>: Ce type de mission implique la collaboration de deux équipes pour sa préparation et sa réalisation. Les alliances seront sélectionnées par tirage au sort. Les deux robots évolueront ensemble et interagiront sur la mission. Les points obtenus seront attribués de manière identique aux deux équipes.</a:t>
            </a:r>
            <a:endParaRPr/>
          </a:p>
          <a:p>
            <a:pPr>
              <a:buFont typeface="Arial"/>
              <a:buChar char="•"/>
              <a:defRPr/>
            </a:pPr>
            <a:endParaRPr lang="fr-FR"/>
          </a:p>
          <a:p>
            <a:pPr algn="just">
              <a:defRPr/>
            </a:pPr>
            <a:r>
              <a:rPr lang="fr-FR" b="1" i="0">
                <a:solidFill>
                  <a:srgbClr val="000000"/>
                </a:solidFill>
              </a:rPr>
              <a:t>Mission de Confrontation </a:t>
            </a:r>
            <a:r>
              <a:rPr lang="fr-FR" b="0" i="0">
                <a:solidFill>
                  <a:srgbClr val="000000"/>
                </a:solidFill>
              </a:rPr>
              <a:t>: Dans ce type de mission, deux équipes préparent et réalisent la mission dans laquelle elles s’affronteront. Les équipes seront sélectionnées par tirage au sort. </a:t>
            </a:r>
            <a:endParaRPr lang="fr-F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24" name="Google Shape;124;p15" descr="RÃ©sultat de recherche d'images pour &quot;logo val d'oise&quot;"/>
          <p:cNvPicPr/>
          <p:nvPr/>
        </p:nvPicPr>
        <p:blipFill>
          <a:blip r:embed="rId2">
            <a:alphaModFix/>
          </a:blip>
          <a:stretch/>
        </p:blipFill>
        <p:spPr bwMode="auto">
          <a:xfrm>
            <a:off x="10487595" y="139944"/>
            <a:ext cx="1613795" cy="901456"/>
          </a:xfrm>
          <a:prstGeom prst="rect">
            <a:avLst/>
          </a:prstGeom>
          <a:noFill/>
          <a:ln>
            <a:noFill/>
          </a:ln>
        </p:spPr>
      </p:pic>
      <p:sp>
        <p:nvSpPr>
          <p:cNvPr id="127" name="Google Shape;127;p15"/>
          <p:cNvSpPr txBox="1"/>
          <p:nvPr/>
        </p:nvSpPr>
        <p:spPr bwMode="auto">
          <a:xfrm>
            <a:off x="1920451" y="139944"/>
            <a:ext cx="7805435" cy="675181"/>
          </a:xfrm>
          <a:prstGeom prst="rect">
            <a:avLst/>
          </a:prstGeom>
          <a:noFill/>
          <a:ln>
            <a:noFill/>
          </a:ln>
        </p:spPr>
        <p:txBody>
          <a:bodyPr spcFirstLastPara="1" wrap="square" lIns="91425" tIns="45700" rIns="91425" bIns="45700" anchor="t" anchorCtr="0">
            <a:noAutofit/>
          </a:bodyPr>
          <a:lstStyle/>
          <a:p>
            <a:pPr algn="ctr">
              <a:lnSpc>
                <a:spcPct val="85000"/>
              </a:lnSpc>
              <a:buClr>
                <a:srgbClr val="3F3F3F"/>
              </a:buClr>
              <a:buSzPts val="4800"/>
              <a:defRPr/>
            </a:pPr>
            <a:r>
              <a:rPr lang="fr-FR" sz="4800" b="1" spc="-50">
                <a:solidFill>
                  <a:schemeClr val="tx1">
                    <a:lumMod val="75000"/>
                    <a:lumOff val="25000"/>
                  </a:schemeClr>
                </a:solidFill>
                <a:ea typeface="Arial"/>
                <a:cs typeface="Arial"/>
              </a:rPr>
              <a:t>Type d’épreuves</a:t>
            </a:r>
            <a:endParaRPr sz="4800" b="1" spc="-50">
              <a:solidFill>
                <a:schemeClr val="tx1">
                  <a:lumMod val="75000"/>
                  <a:lumOff val="25000"/>
                </a:schemeClr>
              </a:solidFill>
              <a:ea typeface="Arial"/>
              <a:cs typeface="Arial"/>
            </a:endParaRPr>
          </a:p>
        </p:txBody>
      </p:sp>
      <p:pic>
        <p:nvPicPr>
          <p:cNvPr id="3" name="Google Shape;151;p17"/>
          <p:cNvPicPr/>
          <p:nvPr/>
        </p:nvPicPr>
        <p:blipFill>
          <a:blip r:embed="rId3">
            <a:alphaModFix/>
          </a:blip>
          <a:stretch/>
        </p:blipFill>
        <p:spPr bwMode="auto">
          <a:xfrm>
            <a:off x="135032" y="5549452"/>
            <a:ext cx="1785419" cy="875389"/>
          </a:xfrm>
          <a:prstGeom prst="rect">
            <a:avLst/>
          </a:prstGeom>
          <a:noFill/>
          <a:ln>
            <a:noFill/>
          </a:ln>
        </p:spPr>
      </p:pic>
      <p:sp>
        <p:nvSpPr>
          <p:cNvPr id="10" name="ZoneTexte 9"/>
          <p:cNvSpPr txBox="1"/>
          <p:nvPr/>
        </p:nvSpPr>
        <p:spPr bwMode="auto">
          <a:xfrm>
            <a:off x="594485" y="1201821"/>
            <a:ext cx="10457365" cy="3477875"/>
          </a:xfrm>
          <a:prstGeom prst="rect">
            <a:avLst/>
          </a:prstGeom>
          <a:noFill/>
        </p:spPr>
        <p:txBody>
          <a:bodyPr wrap="square">
            <a:spAutoFit/>
          </a:bodyPr>
          <a:lstStyle/>
          <a:p>
            <a:pPr>
              <a:defRPr/>
            </a:pPr>
            <a:endParaRPr lang="fr-FR" sz="2000"/>
          </a:p>
          <a:p>
            <a:pPr>
              <a:defRPr/>
            </a:pPr>
            <a:r>
              <a:rPr lang="fr-FR" sz="2000" b="1">
                <a:solidFill>
                  <a:schemeClr val="tx1">
                    <a:lumMod val="95000"/>
                    <a:lumOff val="5000"/>
                  </a:schemeClr>
                </a:solidFill>
              </a:rPr>
              <a:t>Epreuve à caractéristique «aléatoire»</a:t>
            </a:r>
            <a:endParaRPr/>
          </a:p>
          <a:p>
            <a:pPr>
              <a:defRPr/>
            </a:pPr>
            <a:endParaRPr lang="fr-FR" sz="2000"/>
          </a:p>
          <a:p>
            <a:pPr algn="just">
              <a:defRPr/>
            </a:pPr>
            <a:r>
              <a:rPr lang="fr-FR" sz="2000"/>
              <a:t>Certaines missions (individuelle ou d’alliance) peuvent avoir une caractéristique aléatoire.</a:t>
            </a:r>
            <a:endParaRPr/>
          </a:p>
          <a:p>
            <a:pPr algn="just">
              <a:defRPr/>
            </a:pPr>
            <a:r>
              <a:rPr lang="fr-FR" sz="2000"/>
              <a:t>Cela signifie : </a:t>
            </a:r>
            <a:endParaRPr/>
          </a:p>
          <a:p>
            <a:pPr algn="just">
              <a:defRPr/>
            </a:pPr>
            <a:endParaRPr lang="fr-FR" sz="2000"/>
          </a:p>
          <a:p>
            <a:pPr algn="just">
              <a:defRPr/>
            </a:pPr>
            <a:r>
              <a:rPr lang="fr-FR" sz="2000"/>
              <a:t>-   Lors de la phase de découverte et préparation, les équipes devront coder leur robot de sorte qu’il puisse s’adapter aux critères aléatoires de l’épreuve. </a:t>
            </a:r>
            <a:endParaRPr/>
          </a:p>
          <a:p>
            <a:pPr algn="just">
              <a:defRPr/>
            </a:pPr>
            <a:r>
              <a:rPr lang="fr-FR" sz="2000"/>
              <a:t>-  Lors de la phase de compétition, des cartes seront présentées face cachée au capitaine d’équipe. Ce dernier devra en tirer 1 qui dévoilera le critère aléatoire. L’arbitre de compétition placera le/les accessoires en fonction de la carte dévoilée. </a:t>
            </a:r>
            <a:endParaRPr/>
          </a:p>
        </p:txBody>
      </p:sp>
      <p:pic>
        <p:nvPicPr>
          <p:cNvPr id="4" name="Picture 2" descr="Académie de Versailles (éducation) — Wikipédia"/>
          <p:cNvPicPr>
            <a:picLocks noChangeAspect="1" noChangeArrowheads="1"/>
          </p:cNvPicPr>
          <p:nvPr/>
        </p:nvPicPr>
        <p:blipFill>
          <a:blip r:embed="rId4"/>
          <a:stretch/>
        </p:blipFill>
        <p:spPr bwMode="auto">
          <a:xfrm>
            <a:off x="2026670" y="5276193"/>
            <a:ext cx="1297414" cy="1016477"/>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24" name="Google Shape;124;p15" descr="RÃ©sultat de recherche d'images pour &quot;logo val d'oise&quot;"/>
          <p:cNvPicPr/>
          <p:nvPr/>
        </p:nvPicPr>
        <p:blipFill>
          <a:blip r:embed="rId2">
            <a:alphaModFix/>
          </a:blip>
          <a:stretch/>
        </p:blipFill>
        <p:spPr bwMode="auto">
          <a:xfrm>
            <a:off x="10487595" y="139944"/>
            <a:ext cx="1613795" cy="901456"/>
          </a:xfrm>
          <a:prstGeom prst="rect">
            <a:avLst/>
          </a:prstGeom>
          <a:noFill/>
          <a:ln>
            <a:noFill/>
          </a:ln>
        </p:spPr>
      </p:pic>
      <p:sp>
        <p:nvSpPr>
          <p:cNvPr id="127" name="Google Shape;127;p15"/>
          <p:cNvSpPr txBox="1"/>
          <p:nvPr/>
        </p:nvSpPr>
        <p:spPr bwMode="auto">
          <a:xfrm>
            <a:off x="1920451" y="139944"/>
            <a:ext cx="7805435" cy="675181"/>
          </a:xfrm>
          <a:prstGeom prst="rect">
            <a:avLst/>
          </a:prstGeom>
          <a:noFill/>
          <a:ln>
            <a:noFill/>
          </a:ln>
        </p:spPr>
        <p:txBody>
          <a:bodyPr spcFirstLastPara="1" wrap="square" lIns="91425" tIns="45700" rIns="91425" bIns="45700" anchor="t" anchorCtr="0">
            <a:noAutofit/>
          </a:bodyPr>
          <a:lstStyle/>
          <a:p>
            <a:pPr algn="ctr">
              <a:lnSpc>
                <a:spcPct val="85000"/>
              </a:lnSpc>
              <a:buClr>
                <a:srgbClr val="3F3F3F"/>
              </a:buClr>
              <a:buSzPts val="4800"/>
              <a:defRPr/>
            </a:pPr>
            <a:r>
              <a:rPr lang="fr-FR" sz="4800" b="1" spc="-50">
                <a:solidFill>
                  <a:schemeClr val="tx1">
                    <a:lumMod val="75000"/>
                    <a:lumOff val="25000"/>
                  </a:schemeClr>
                </a:solidFill>
                <a:ea typeface="Arial"/>
                <a:cs typeface="Arial"/>
              </a:rPr>
              <a:t>Comité d’arbitrage </a:t>
            </a:r>
            <a:endParaRPr sz="4800" b="1" spc="-50">
              <a:solidFill>
                <a:schemeClr val="tx1">
                  <a:lumMod val="75000"/>
                  <a:lumOff val="25000"/>
                </a:schemeClr>
              </a:solidFill>
              <a:ea typeface="Arial"/>
              <a:cs typeface="Arial"/>
            </a:endParaRPr>
          </a:p>
        </p:txBody>
      </p:sp>
      <p:pic>
        <p:nvPicPr>
          <p:cNvPr id="3" name="Google Shape;151;p17"/>
          <p:cNvPicPr/>
          <p:nvPr/>
        </p:nvPicPr>
        <p:blipFill>
          <a:blip r:embed="rId3">
            <a:alphaModFix/>
          </a:blip>
          <a:stretch/>
        </p:blipFill>
        <p:spPr bwMode="auto">
          <a:xfrm>
            <a:off x="135032" y="5549452"/>
            <a:ext cx="1785419" cy="875389"/>
          </a:xfrm>
          <a:prstGeom prst="rect">
            <a:avLst/>
          </a:prstGeom>
          <a:noFill/>
          <a:ln>
            <a:noFill/>
          </a:ln>
        </p:spPr>
      </p:pic>
      <p:sp>
        <p:nvSpPr>
          <p:cNvPr id="2" name="Rectangle 1"/>
          <p:cNvSpPr/>
          <p:nvPr/>
        </p:nvSpPr>
        <p:spPr bwMode="auto">
          <a:xfrm>
            <a:off x="723627" y="1392627"/>
            <a:ext cx="10759440" cy="4339650"/>
          </a:xfrm>
          <a:prstGeom prst="rect">
            <a:avLst/>
          </a:prstGeom>
        </p:spPr>
        <p:txBody>
          <a:bodyPr wrap="square">
            <a:spAutoFit/>
          </a:bodyPr>
          <a:lstStyle/>
          <a:p>
            <a:pPr marL="285750" indent="-285750" algn="just">
              <a:buFont typeface="Wingdings"/>
              <a:buChar char="q"/>
              <a:defRPr/>
            </a:pPr>
            <a:r>
              <a:rPr lang="fr-FR" sz="2000" b="1"/>
              <a:t>Les Arbitres </a:t>
            </a:r>
            <a:endParaRPr/>
          </a:p>
          <a:p>
            <a:pPr algn="just">
              <a:defRPr/>
            </a:pPr>
            <a:r>
              <a:rPr lang="fr-FR"/>
              <a:t>Ils sont en charge : sur l’espace de compétition de faire respecter le règlement de la compétition. Sur l'arène de compétition, ils évalueront le passage des équipes sur la mission en cours </a:t>
            </a:r>
            <a:endParaRPr/>
          </a:p>
          <a:p>
            <a:pPr algn="just">
              <a:defRPr/>
            </a:pPr>
            <a:r>
              <a:rPr lang="fr-FR" b="1"/>
              <a:t> Arbitrage de niveau 1 </a:t>
            </a:r>
            <a:endParaRPr/>
          </a:p>
          <a:p>
            <a:pPr marL="285750" indent="-285750" algn="just">
              <a:buFont typeface="Wingdings"/>
              <a:buChar char="q"/>
              <a:defRPr/>
            </a:pPr>
            <a:endParaRPr lang="fr-FR"/>
          </a:p>
          <a:p>
            <a:pPr marL="285750" lvl="0" indent="-285750">
              <a:buFont typeface="Wingdings"/>
              <a:buChar char="q"/>
              <a:defRPr/>
            </a:pPr>
            <a:r>
              <a:rPr lang="fr-FR" sz="2000" b="1"/>
              <a:t>Arbitre principal</a:t>
            </a:r>
            <a:endParaRPr/>
          </a:p>
          <a:p>
            <a:pPr lvl="0">
              <a:defRPr/>
            </a:pPr>
            <a:r>
              <a:rPr lang="fr-FR"/>
              <a:t>Ils sont les référents des arbitres en cas d’hésitation ou contestation avec une équipe. </a:t>
            </a:r>
            <a:endParaRPr/>
          </a:p>
          <a:p>
            <a:pPr marL="285750" indent="-285750">
              <a:buFont typeface="Wingdings"/>
              <a:buChar char="è"/>
              <a:defRPr/>
            </a:pPr>
            <a:r>
              <a:rPr lang="fr-FR" b="1"/>
              <a:t>Arbitrage de niveau 2 </a:t>
            </a:r>
            <a:endParaRPr/>
          </a:p>
          <a:p>
            <a:pPr marL="285750" indent="-285750">
              <a:buFont typeface="Wingdings"/>
              <a:buChar char="è"/>
              <a:defRPr/>
            </a:pPr>
            <a:r>
              <a:rPr lang="fr-FR" b="1"/>
              <a:t>Ils auront un T-shirt Jaune fluo</a:t>
            </a:r>
            <a:endParaRPr/>
          </a:p>
          <a:p>
            <a:pPr marL="285750" indent="-285750">
              <a:buFont typeface="Wingdings"/>
              <a:buChar char="q"/>
              <a:defRPr/>
            </a:pPr>
            <a:endParaRPr lang="fr-FR"/>
          </a:p>
          <a:p>
            <a:pPr marL="285750" indent="-285750">
              <a:buFont typeface="Wingdings"/>
              <a:buChar char="q"/>
              <a:defRPr/>
            </a:pPr>
            <a:r>
              <a:rPr lang="fr-FR" sz="2000" b="1"/>
              <a:t>Le commissaire comptable </a:t>
            </a:r>
            <a:endParaRPr/>
          </a:p>
          <a:p>
            <a:pPr>
              <a:defRPr/>
            </a:pPr>
            <a:r>
              <a:rPr lang="fr-FR"/>
              <a:t>Il est en charge de l’administration du site de points. </a:t>
            </a:r>
            <a:endParaRPr/>
          </a:p>
          <a:p>
            <a:pPr>
              <a:defRPr/>
            </a:pPr>
            <a:endParaRPr lang="fr-FR"/>
          </a:p>
          <a:p>
            <a:pPr>
              <a:defRPr/>
            </a:pPr>
            <a:endParaRPr lang="fr-FR"/>
          </a:p>
          <a:p>
            <a:pPr algn="just">
              <a:defRPr/>
            </a:pPr>
            <a:endParaRPr lang="fr-FR"/>
          </a:p>
        </p:txBody>
      </p:sp>
      <p:pic>
        <p:nvPicPr>
          <p:cNvPr id="1028" name="Picture 4" descr="Lancement d'une école d'arbitrage pour les 12-17 ans"/>
          <p:cNvPicPr>
            <a:picLocks noChangeAspect="1" noChangeArrowheads="1"/>
          </p:cNvPicPr>
          <p:nvPr/>
        </p:nvPicPr>
        <p:blipFill>
          <a:blip r:embed="rId4"/>
          <a:stretch/>
        </p:blipFill>
        <p:spPr bwMode="auto">
          <a:xfrm>
            <a:off x="8932292" y="3613318"/>
            <a:ext cx="2900044" cy="2373828"/>
          </a:xfrm>
          <a:prstGeom prst="rect">
            <a:avLst/>
          </a:prstGeom>
          <a:noFill/>
        </p:spPr>
      </p:pic>
      <p:pic>
        <p:nvPicPr>
          <p:cNvPr id="5" name="Picture 2" descr="Académie de Versailles (éducation) — Wikipédia"/>
          <p:cNvPicPr>
            <a:picLocks noChangeAspect="1" noChangeArrowheads="1"/>
          </p:cNvPicPr>
          <p:nvPr/>
        </p:nvPicPr>
        <p:blipFill>
          <a:blip r:embed="rId5"/>
          <a:stretch/>
        </p:blipFill>
        <p:spPr bwMode="auto">
          <a:xfrm>
            <a:off x="2026670" y="5276193"/>
            <a:ext cx="1297414" cy="1016477"/>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ZoneTexte 2"/>
          <p:cNvSpPr txBox="1"/>
          <p:nvPr/>
        </p:nvSpPr>
        <p:spPr bwMode="auto">
          <a:xfrm>
            <a:off x="633661" y="1600251"/>
            <a:ext cx="10925142" cy="3108995"/>
          </a:xfrm>
          <a:prstGeom prst="rect">
            <a:avLst/>
          </a:prstGeom>
          <a:noFill/>
        </p:spPr>
        <p:txBody>
          <a:bodyPr wrap="square">
            <a:spAutoFit/>
          </a:bodyPr>
          <a:lstStyle/>
          <a:p>
            <a:pPr algn="just">
              <a:defRPr/>
            </a:pPr>
            <a:r>
              <a:rPr lang="fr-FR" b="0" i="0">
                <a:solidFill>
                  <a:srgbClr val="000000"/>
                </a:solidFill>
                <a:latin typeface="YAFdJt8dAY0 0"/>
              </a:rPr>
              <a:t>Chaque équipe doit être composée de 2-4 jeunes (de la sixième à la troisième).</a:t>
            </a:r>
            <a:endParaRPr lang="fr-FR">
              <a:solidFill>
                <a:srgbClr val="000000"/>
              </a:solidFill>
              <a:latin typeface="YAFdJt8dAY0 0"/>
            </a:endParaRPr>
          </a:p>
          <a:p>
            <a:pPr algn="just">
              <a:defRPr/>
            </a:pPr>
            <a:r>
              <a:rPr lang="fr-FR" b="0" i="0">
                <a:solidFill>
                  <a:srgbClr val="000000"/>
                </a:solidFill>
                <a:latin typeface="YAFdJt8dAY0 0"/>
              </a:rPr>
              <a:t>La compétition offre la possibilité aux équipes de s’inscrire dans différentes catégories. </a:t>
            </a:r>
            <a:endParaRPr/>
          </a:p>
          <a:p>
            <a:pPr algn="just">
              <a:defRPr/>
            </a:pPr>
            <a:endParaRPr lang="fr-FR">
              <a:solidFill>
                <a:srgbClr val="000000"/>
              </a:solidFill>
              <a:latin typeface="YAFdJt8dAY0 0"/>
            </a:endParaRPr>
          </a:p>
          <a:p>
            <a:pPr algn="just">
              <a:defRPr/>
            </a:pPr>
            <a:r>
              <a:rPr lang="fr-FR" b="0" i="0">
                <a:solidFill>
                  <a:srgbClr val="000000"/>
                </a:solidFill>
                <a:latin typeface="YAFdJt8dAY0 0"/>
              </a:rPr>
              <a:t>Dans la </a:t>
            </a:r>
            <a:r>
              <a:rPr lang="fr-FR" b="1" i="0">
                <a:solidFill>
                  <a:srgbClr val="000000"/>
                </a:solidFill>
                <a:latin typeface="YAFdJt8dAY0 0"/>
              </a:rPr>
              <a:t>catégorie féminine</a:t>
            </a:r>
            <a:r>
              <a:rPr lang="fr-FR" b="0" i="0">
                <a:solidFill>
                  <a:srgbClr val="000000"/>
                </a:solidFill>
                <a:latin typeface="YAFdJt8dAY0 0"/>
              </a:rPr>
              <a:t>, les équipes doivent être exclusivement composées de membres féminins. Un classement distinct sera établi lors de la finale pour récompenser la meilleure équipe féminine. Cette mesure vise à promouvoir la participation des jeunes filles dans notre événement tout en offrant un environnement compétitif équitable.</a:t>
            </a:r>
            <a:endParaRPr/>
          </a:p>
          <a:p>
            <a:pPr algn="just">
              <a:defRPr/>
            </a:pPr>
            <a:endParaRPr lang="fr-FR">
              <a:solidFill>
                <a:srgbClr val="000000"/>
              </a:solidFill>
              <a:latin typeface="YAFdJt8dAY0 0"/>
            </a:endParaRPr>
          </a:p>
          <a:p>
            <a:pPr algn="just">
              <a:defRPr/>
            </a:pPr>
            <a:r>
              <a:rPr lang="fr-FR" b="0" i="0">
                <a:solidFill>
                  <a:srgbClr val="000000"/>
                </a:solidFill>
                <a:latin typeface="YAFdJt8dAY0 0"/>
              </a:rPr>
              <a:t>Une </a:t>
            </a:r>
            <a:r>
              <a:rPr lang="fr-FR" b="1" i="0">
                <a:solidFill>
                  <a:srgbClr val="000000"/>
                </a:solidFill>
                <a:latin typeface="YAFdJt8dAY0 0"/>
              </a:rPr>
              <a:t>catégorie inclusive</a:t>
            </a:r>
            <a:r>
              <a:rPr lang="fr-FR" b="0" i="0">
                <a:solidFill>
                  <a:srgbClr val="000000"/>
                </a:solidFill>
                <a:latin typeface="YAFdJt8dAY0 0"/>
              </a:rPr>
              <a:t> sera également mise en place pour favoriser l'inclusion des jeunes </a:t>
            </a:r>
            <a:r>
              <a:rPr lang="fr-FR">
                <a:solidFill>
                  <a:srgbClr val="000000"/>
                </a:solidFill>
                <a:latin typeface="YAFdJt8dAY0 0"/>
              </a:rPr>
              <a:t>(avec des besoins spécifiques d’apprentissages ou situation de handicap) </a:t>
            </a:r>
            <a:r>
              <a:rPr lang="fr-FR" b="0" i="0">
                <a:solidFill>
                  <a:srgbClr val="000000"/>
                </a:solidFill>
                <a:latin typeface="YAFdJt8dAY0 0"/>
              </a:rPr>
              <a:t>dans la compétition. </a:t>
            </a:r>
            <a:endParaRPr lang="fr-FR">
              <a:solidFill>
                <a:srgbClr val="000000"/>
              </a:solidFill>
              <a:latin typeface="YAFdJt8dAY0 0"/>
            </a:endParaRPr>
          </a:p>
          <a:p>
            <a:pPr algn="just">
              <a:defRPr/>
            </a:pPr>
            <a:r>
              <a:rPr lang="fr-FR" b="0" i="0">
                <a:solidFill>
                  <a:srgbClr val="000000"/>
                </a:solidFill>
                <a:latin typeface="YAFdJt8dAY0 0"/>
              </a:rPr>
              <a:t>L’équipe devra être composée d’à minima 1 jeune </a:t>
            </a:r>
            <a:r>
              <a:rPr lang="fr-FR">
                <a:solidFill>
                  <a:srgbClr val="000000"/>
                </a:solidFill>
                <a:latin typeface="YAFdJt8dAY0 0"/>
              </a:rPr>
              <a:t>en situation d’inclusion</a:t>
            </a:r>
            <a:r>
              <a:rPr lang="fr-FR" b="0" i="0">
                <a:solidFill>
                  <a:srgbClr val="000000"/>
                </a:solidFill>
                <a:latin typeface="YAFdJt8dAY0 0"/>
              </a:rPr>
              <a:t>. </a:t>
            </a:r>
            <a:endParaRPr lang="fr-FR">
              <a:solidFill>
                <a:srgbClr val="000000"/>
              </a:solidFill>
              <a:latin typeface="YAFdJt8dAY0 0"/>
            </a:endParaRPr>
          </a:p>
        </p:txBody>
      </p:sp>
      <p:sp>
        <p:nvSpPr>
          <p:cNvPr id="5" name="ZoneTexte 4"/>
          <p:cNvSpPr txBox="1"/>
          <p:nvPr/>
        </p:nvSpPr>
        <p:spPr bwMode="auto">
          <a:xfrm>
            <a:off x="1715774" y="337918"/>
            <a:ext cx="7116326" cy="725711"/>
          </a:xfrm>
          <a:prstGeom prst="rect">
            <a:avLst/>
          </a:prstGeom>
          <a:noFill/>
        </p:spPr>
        <p:txBody>
          <a:bodyPr wrap="square">
            <a:spAutoFit/>
          </a:bodyPr>
          <a:lstStyle/>
          <a:p>
            <a:pPr algn="ctr">
              <a:lnSpc>
                <a:spcPct val="85000"/>
              </a:lnSpc>
              <a:buClr>
                <a:srgbClr val="3F3F3F"/>
              </a:buClr>
              <a:buSzPts val="4800"/>
              <a:defRPr/>
            </a:pPr>
            <a:r>
              <a:rPr lang="fr-FR" sz="4800" b="1" spc="-50">
                <a:solidFill>
                  <a:schemeClr val="tx1">
                    <a:lumMod val="75000"/>
                    <a:lumOff val="25000"/>
                  </a:schemeClr>
                </a:solidFill>
                <a:ea typeface="Arial"/>
                <a:cs typeface="Arial"/>
              </a:rPr>
              <a:t>Catégories de compétition</a:t>
            </a:r>
            <a:endParaRPr/>
          </a:p>
        </p:txBody>
      </p:sp>
      <p:pic>
        <p:nvPicPr>
          <p:cNvPr id="6" name="Google Shape;124;p15" descr="RÃ©sultat de recherche d'images pour &quot;logo val d'oise&quot;"/>
          <p:cNvPicPr/>
          <p:nvPr/>
        </p:nvPicPr>
        <p:blipFill>
          <a:blip r:embed="rId2">
            <a:alphaModFix/>
          </a:blip>
          <a:stretch/>
        </p:blipFill>
        <p:spPr bwMode="auto">
          <a:xfrm>
            <a:off x="10487595" y="139944"/>
            <a:ext cx="1613795" cy="901456"/>
          </a:xfrm>
          <a:prstGeom prst="rect">
            <a:avLst/>
          </a:prstGeom>
          <a:noFill/>
          <a:ln>
            <a:noFill/>
          </a:ln>
        </p:spPr>
      </p:pic>
      <p:pic>
        <p:nvPicPr>
          <p:cNvPr id="7" name="Google Shape;151;p17"/>
          <p:cNvPicPr/>
          <p:nvPr/>
        </p:nvPicPr>
        <p:blipFill>
          <a:blip r:embed="rId3">
            <a:alphaModFix/>
          </a:blip>
          <a:stretch/>
        </p:blipFill>
        <p:spPr bwMode="auto">
          <a:xfrm>
            <a:off x="135032" y="5549452"/>
            <a:ext cx="1785419" cy="875389"/>
          </a:xfrm>
          <a:prstGeom prst="rect">
            <a:avLst/>
          </a:prstGeom>
          <a:noFill/>
          <a:ln>
            <a:noFill/>
          </a:ln>
        </p:spPr>
      </p:pic>
      <p:pic>
        <p:nvPicPr>
          <p:cNvPr id="2" name="Picture 2" descr="Académie de Versailles (éducation) — Wikipédia"/>
          <p:cNvPicPr>
            <a:picLocks noChangeAspect="1" noChangeArrowheads="1"/>
          </p:cNvPicPr>
          <p:nvPr/>
        </p:nvPicPr>
        <p:blipFill>
          <a:blip r:embed="rId4"/>
          <a:stretch/>
        </p:blipFill>
        <p:spPr bwMode="auto">
          <a:xfrm>
            <a:off x="2026670" y="5276193"/>
            <a:ext cx="1297414" cy="1016477"/>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24" name="Google Shape;124;p15" descr="RÃ©sultat de recherche d'images pour &quot;logo val d'oise&quot;"/>
          <p:cNvPicPr/>
          <p:nvPr/>
        </p:nvPicPr>
        <p:blipFill>
          <a:blip r:embed="rId2">
            <a:alphaModFix/>
          </a:blip>
          <a:stretch/>
        </p:blipFill>
        <p:spPr bwMode="auto">
          <a:xfrm>
            <a:off x="10487595" y="139944"/>
            <a:ext cx="1613795" cy="901456"/>
          </a:xfrm>
          <a:prstGeom prst="rect">
            <a:avLst/>
          </a:prstGeom>
          <a:noFill/>
          <a:ln>
            <a:noFill/>
          </a:ln>
        </p:spPr>
      </p:pic>
      <p:sp>
        <p:nvSpPr>
          <p:cNvPr id="125" name="Google Shape;125;p15"/>
          <p:cNvSpPr txBox="1"/>
          <p:nvPr/>
        </p:nvSpPr>
        <p:spPr bwMode="auto">
          <a:xfrm>
            <a:off x="135032" y="374111"/>
            <a:ext cx="10896600" cy="1150907"/>
          </a:xfrm>
          <a:prstGeom prst="rect">
            <a:avLst/>
          </a:prstGeom>
          <a:noFill/>
          <a:ln>
            <a:noFill/>
          </a:ln>
        </p:spPr>
        <p:txBody>
          <a:bodyPr spcFirstLastPara="1" wrap="square" lIns="91425" tIns="45700" rIns="91425" bIns="45700" anchor="ctr" anchorCtr="0">
            <a:noAutofit/>
          </a:bodyPr>
          <a:lstStyle/>
          <a:p>
            <a:pPr marL="0" marR="0" lvl="0" indent="0" algn="l">
              <a:lnSpc>
                <a:spcPct val="100000"/>
              </a:lnSpc>
              <a:spcBef>
                <a:spcPts val="0"/>
              </a:spcBef>
              <a:spcAft>
                <a:spcPts val="0"/>
              </a:spcAft>
              <a:buClr>
                <a:srgbClr val="4D412B"/>
              </a:buClr>
              <a:buSzPts val="4000"/>
              <a:buFont typeface="Calibri"/>
              <a:buNone/>
              <a:defRPr/>
            </a:pPr>
            <a:endParaRPr sz="4000" b="1" i="0" u="none" strike="noStrike" cap="none">
              <a:solidFill>
                <a:srgbClr val="4D412B"/>
              </a:solidFill>
              <a:latin typeface="Calibri"/>
              <a:ea typeface="Calibri"/>
              <a:cs typeface="Calibri"/>
            </a:endParaRPr>
          </a:p>
        </p:txBody>
      </p:sp>
      <p:sp>
        <p:nvSpPr>
          <p:cNvPr id="127" name="Google Shape;127;p15"/>
          <p:cNvSpPr txBox="1"/>
          <p:nvPr/>
        </p:nvSpPr>
        <p:spPr bwMode="auto">
          <a:xfrm>
            <a:off x="3772846" y="2250803"/>
            <a:ext cx="4075445" cy="675181"/>
          </a:xfrm>
          <a:prstGeom prst="rect">
            <a:avLst/>
          </a:prstGeom>
          <a:noFill/>
          <a:ln>
            <a:noFill/>
          </a:ln>
        </p:spPr>
        <p:txBody>
          <a:bodyPr spcFirstLastPara="1" wrap="square" lIns="91425" tIns="45700" rIns="91425" bIns="45700" anchor="t" anchorCtr="0">
            <a:noAutofit/>
          </a:bodyPr>
          <a:lstStyle/>
          <a:p>
            <a:pPr algn="ctr">
              <a:lnSpc>
                <a:spcPct val="85000"/>
              </a:lnSpc>
              <a:buClr>
                <a:srgbClr val="3F3F3F"/>
              </a:buClr>
              <a:buSzPts val="4800"/>
              <a:defRPr/>
            </a:pPr>
            <a:r>
              <a:rPr lang="fr-FR" sz="4800" b="1" spc="-50">
                <a:solidFill>
                  <a:schemeClr val="tx1">
                    <a:lumMod val="75000"/>
                    <a:lumOff val="25000"/>
                  </a:schemeClr>
                </a:solidFill>
                <a:ea typeface="Arial"/>
                <a:cs typeface="Arial"/>
              </a:rPr>
              <a:t>Questions diverses</a:t>
            </a:r>
            <a:endParaRPr sz="4800" b="1" spc="-50">
              <a:solidFill>
                <a:schemeClr val="tx1">
                  <a:lumMod val="75000"/>
                  <a:lumOff val="25000"/>
                </a:schemeClr>
              </a:solidFill>
              <a:ea typeface="Arial"/>
              <a:cs typeface="Arial"/>
            </a:endParaRPr>
          </a:p>
        </p:txBody>
      </p:sp>
      <p:pic>
        <p:nvPicPr>
          <p:cNvPr id="3" name="Google Shape;151;p17"/>
          <p:cNvPicPr/>
          <p:nvPr/>
        </p:nvPicPr>
        <p:blipFill>
          <a:blip r:embed="rId3">
            <a:alphaModFix/>
          </a:blip>
          <a:stretch/>
        </p:blipFill>
        <p:spPr bwMode="auto">
          <a:xfrm>
            <a:off x="135032" y="5549452"/>
            <a:ext cx="1785419" cy="875389"/>
          </a:xfrm>
          <a:prstGeom prst="rect">
            <a:avLst/>
          </a:prstGeom>
          <a:noFill/>
          <a:ln>
            <a:noFill/>
          </a:ln>
        </p:spPr>
      </p:pic>
      <p:pic>
        <p:nvPicPr>
          <p:cNvPr id="2" name="Picture 2" descr="Académie de Versailles (éducation) — Wikipédia"/>
          <p:cNvPicPr>
            <a:picLocks noChangeAspect="1" noChangeArrowheads="1"/>
          </p:cNvPicPr>
          <p:nvPr/>
        </p:nvPicPr>
        <p:blipFill>
          <a:blip r:embed="rId4"/>
          <a:stretch/>
        </p:blipFill>
        <p:spPr bwMode="auto">
          <a:xfrm>
            <a:off x="2026670" y="5276193"/>
            <a:ext cx="1297414" cy="1016477"/>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24" name="Google Shape;124;p15" descr="RÃ©sultat de recherche d'images pour &quot;logo val d'oise&quot;"/>
          <p:cNvPicPr/>
          <p:nvPr/>
        </p:nvPicPr>
        <p:blipFill>
          <a:blip r:embed="rId2">
            <a:alphaModFix/>
          </a:blip>
          <a:stretch/>
        </p:blipFill>
        <p:spPr bwMode="auto">
          <a:xfrm>
            <a:off x="10487595" y="139944"/>
            <a:ext cx="1613795" cy="901456"/>
          </a:xfrm>
          <a:prstGeom prst="rect">
            <a:avLst/>
          </a:prstGeom>
          <a:noFill/>
          <a:ln>
            <a:noFill/>
          </a:ln>
        </p:spPr>
      </p:pic>
      <p:sp>
        <p:nvSpPr>
          <p:cNvPr id="125" name="Google Shape;125;p15"/>
          <p:cNvSpPr txBox="1"/>
          <p:nvPr/>
        </p:nvSpPr>
        <p:spPr bwMode="auto">
          <a:xfrm>
            <a:off x="135032" y="374111"/>
            <a:ext cx="10896600" cy="1150907"/>
          </a:xfrm>
          <a:prstGeom prst="rect">
            <a:avLst/>
          </a:prstGeom>
          <a:noFill/>
          <a:ln>
            <a:noFill/>
          </a:ln>
        </p:spPr>
        <p:txBody>
          <a:bodyPr spcFirstLastPara="1" wrap="square" lIns="91425" tIns="45700" rIns="91425" bIns="45700" anchor="ctr" anchorCtr="0">
            <a:noAutofit/>
          </a:bodyPr>
          <a:lstStyle/>
          <a:p>
            <a:pPr marL="0" marR="0" lvl="0" indent="0" algn="l">
              <a:lnSpc>
                <a:spcPct val="100000"/>
              </a:lnSpc>
              <a:spcBef>
                <a:spcPts val="0"/>
              </a:spcBef>
              <a:spcAft>
                <a:spcPts val="0"/>
              </a:spcAft>
              <a:buClr>
                <a:srgbClr val="4D412B"/>
              </a:buClr>
              <a:buSzPts val="4000"/>
              <a:buFont typeface="Calibri"/>
              <a:buNone/>
              <a:defRPr/>
            </a:pPr>
            <a:endParaRPr sz="4000" b="1" i="0" u="none" strike="noStrike" cap="none">
              <a:solidFill>
                <a:srgbClr val="4D412B"/>
              </a:solidFill>
              <a:latin typeface="Calibri"/>
              <a:ea typeface="Calibri"/>
              <a:cs typeface="Calibri"/>
            </a:endParaRPr>
          </a:p>
        </p:txBody>
      </p:sp>
      <p:sp>
        <p:nvSpPr>
          <p:cNvPr id="127" name="Google Shape;127;p15"/>
          <p:cNvSpPr txBox="1"/>
          <p:nvPr/>
        </p:nvSpPr>
        <p:spPr bwMode="auto">
          <a:xfrm>
            <a:off x="1680614" y="253081"/>
            <a:ext cx="7805435" cy="675181"/>
          </a:xfrm>
          <a:prstGeom prst="rect">
            <a:avLst/>
          </a:prstGeom>
          <a:noFill/>
          <a:ln>
            <a:noFill/>
          </a:ln>
        </p:spPr>
        <p:txBody>
          <a:bodyPr spcFirstLastPara="1" wrap="square" lIns="91425" tIns="45700" rIns="91425" bIns="45700" anchor="t" anchorCtr="0">
            <a:noAutofit/>
          </a:bodyPr>
          <a:lstStyle/>
          <a:p>
            <a:pPr algn="ctr">
              <a:lnSpc>
                <a:spcPct val="85000"/>
              </a:lnSpc>
              <a:buClr>
                <a:srgbClr val="3F3F3F"/>
              </a:buClr>
              <a:buSzPts val="4800"/>
              <a:defRPr/>
            </a:pPr>
            <a:r>
              <a:rPr lang="fr-FR" sz="4800" b="1" spc="-50">
                <a:solidFill>
                  <a:schemeClr val="tx1">
                    <a:lumMod val="75000"/>
                    <a:lumOff val="25000"/>
                  </a:schemeClr>
                </a:solidFill>
                <a:ea typeface="Arial"/>
                <a:cs typeface="Arial"/>
              </a:rPr>
              <a:t>Rappel </a:t>
            </a:r>
            <a:endParaRPr sz="4800" b="1" spc="-50">
              <a:solidFill>
                <a:schemeClr val="tx1">
                  <a:lumMod val="75000"/>
                  <a:lumOff val="25000"/>
                </a:schemeClr>
              </a:solidFill>
              <a:ea typeface="Arial"/>
              <a:cs typeface="Arial"/>
            </a:endParaRPr>
          </a:p>
        </p:txBody>
      </p:sp>
      <p:pic>
        <p:nvPicPr>
          <p:cNvPr id="3" name="Google Shape;151;p17"/>
          <p:cNvPicPr/>
          <p:nvPr/>
        </p:nvPicPr>
        <p:blipFill>
          <a:blip r:embed="rId3">
            <a:alphaModFix/>
          </a:blip>
          <a:stretch/>
        </p:blipFill>
        <p:spPr bwMode="auto">
          <a:xfrm>
            <a:off x="135032" y="5549452"/>
            <a:ext cx="1785419" cy="875389"/>
          </a:xfrm>
          <a:prstGeom prst="rect">
            <a:avLst/>
          </a:prstGeom>
          <a:noFill/>
          <a:ln>
            <a:noFill/>
          </a:ln>
        </p:spPr>
      </p:pic>
      <p:sp>
        <p:nvSpPr>
          <p:cNvPr id="9" name="ZoneTexte 8"/>
          <p:cNvSpPr txBox="1"/>
          <p:nvPr/>
        </p:nvSpPr>
        <p:spPr bwMode="auto">
          <a:xfrm>
            <a:off x="602914" y="1160791"/>
            <a:ext cx="11247709" cy="3046988"/>
          </a:xfrm>
          <a:prstGeom prst="rect">
            <a:avLst/>
          </a:prstGeom>
          <a:noFill/>
        </p:spPr>
        <p:txBody>
          <a:bodyPr wrap="square">
            <a:spAutoFit/>
          </a:bodyPr>
          <a:lstStyle/>
          <a:p>
            <a:pPr algn="just">
              <a:buFont typeface="Arial"/>
              <a:buChar char="•"/>
              <a:defRPr/>
            </a:pPr>
            <a:r>
              <a:rPr lang="fr-FR" sz="2400">
                <a:latin typeface="Calibri"/>
              </a:rPr>
              <a:t>   « </a:t>
            </a:r>
            <a:r>
              <a:rPr lang="fr-FR" sz="2400" b="1">
                <a:latin typeface="Calibri"/>
              </a:rPr>
              <a:t>Epreuves bonus</a:t>
            </a:r>
            <a:r>
              <a:rPr lang="fr-FR" sz="2400">
                <a:latin typeface="Calibri"/>
              </a:rPr>
              <a:t> ». Cette étape consiste à̀ réaliser 1 vidéo artistique, au choix selon 3 thématiques « Dance ’Bot – Voice ’Bot – Fashion’Bot ».</a:t>
            </a:r>
            <a:endParaRPr/>
          </a:p>
          <a:p>
            <a:pPr algn="just">
              <a:defRPr/>
            </a:pPr>
            <a:r>
              <a:rPr lang="fr-FR" sz="2400" b="1">
                <a:latin typeface="Calibri"/>
              </a:rPr>
              <a:t>Date limite de dépôt Vendredi 30 mai 12H00 via le lien communiqué sur la communauté</a:t>
            </a:r>
            <a:endParaRPr/>
          </a:p>
          <a:p>
            <a:pPr algn="just">
              <a:defRPr/>
            </a:pPr>
            <a:endParaRPr lang="fr-FR" sz="2400" b="1">
              <a:latin typeface="Calibri"/>
            </a:endParaRPr>
          </a:p>
          <a:p>
            <a:pPr marL="342900" indent="-342900" algn="just">
              <a:buFont typeface="Arial"/>
              <a:buChar char="•"/>
              <a:defRPr/>
            </a:pPr>
            <a:r>
              <a:rPr lang="fr-FR" sz="2400">
                <a:latin typeface="Calibri"/>
              </a:rPr>
              <a:t>La compétition se déroulera </a:t>
            </a:r>
            <a:r>
              <a:rPr lang="fr-FR" sz="2400" b="1">
                <a:latin typeface="Calibri"/>
              </a:rPr>
              <a:t>le mardi 17 juin </a:t>
            </a:r>
            <a:r>
              <a:rPr lang="fr-FR" sz="2400">
                <a:latin typeface="Calibri"/>
              </a:rPr>
              <a:t>de 08h30-17h30 à ATHLETICA ,  64 rue de bouquinvilles à Eaubonne (stade Stéphane Diagana)</a:t>
            </a:r>
            <a:endParaRPr/>
          </a:p>
          <a:p>
            <a:pPr algn="just">
              <a:defRPr/>
            </a:pPr>
            <a:endParaRPr lang="fr-FR" sz="2400"/>
          </a:p>
        </p:txBody>
      </p:sp>
      <p:pic>
        <p:nvPicPr>
          <p:cNvPr id="4" name="Image 3"/>
          <p:cNvPicPr>
            <a:picLocks noChangeAspect="1"/>
          </p:cNvPicPr>
          <p:nvPr/>
        </p:nvPicPr>
        <p:blipFill>
          <a:blip r:embed="rId4"/>
          <a:srcRect l="18409" t="3708" b="17030"/>
          <a:stretch/>
        </p:blipFill>
        <p:spPr bwMode="auto">
          <a:xfrm>
            <a:off x="7326289" y="3952012"/>
            <a:ext cx="4319520" cy="2084893"/>
          </a:xfrm>
          <a:prstGeom prst="rect">
            <a:avLst/>
          </a:prstGeom>
        </p:spPr>
      </p:pic>
      <p:pic>
        <p:nvPicPr>
          <p:cNvPr id="5" name="Picture 2" descr="Académie de Versailles (éducation) — Wikipédia"/>
          <p:cNvPicPr>
            <a:picLocks noChangeAspect="1" noChangeArrowheads="1"/>
          </p:cNvPicPr>
          <p:nvPr/>
        </p:nvPicPr>
        <p:blipFill>
          <a:blip r:embed="rId5"/>
          <a:stretch/>
        </p:blipFill>
        <p:spPr bwMode="auto">
          <a:xfrm>
            <a:off x="2026670" y="5276193"/>
            <a:ext cx="1297414" cy="1016477"/>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24" name="Google Shape;124;p15" descr="RÃ©sultat de recherche d'images pour &quot;logo val d'oise&quot;"/>
          <p:cNvPicPr/>
          <p:nvPr/>
        </p:nvPicPr>
        <p:blipFill>
          <a:blip r:embed="rId2">
            <a:alphaModFix/>
          </a:blip>
          <a:stretch/>
        </p:blipFill>
        <p:spPr bwMode="auto">
          <a:xfrm>
            <a:off x="10487595" y="139944"/>
            <a:ext cx="1613795" cy="901456"/>
          </a:xfrm>
          <a:prstGeom prst="rect">
            <a:avLst/>
          </a:prstGeom>
          <a:noFill/>
          <a:ln>
            <a:noFill/>
          </a:ln>
        </p:spPr>
      </p:pic>
      <p:sp>
        <p:nvSpPr>
          <p:cNvPr id="125" name="Google Shape;125;p15"/>
          <p:cNvSpPr txBox="1"/>
          <p:nvPr/>
        </p:nvSpPr>
        <p:spPr bwMode="auto">
          <a:xfrm>
            <a:off x="135032" y="374111"/>
            <a:ext cx="10896600" cy="1150907"/>
          </a:xfrm>
          <a:prstGeom prst="rect">
            <a:avLst/>
          </a:prstGeom>
          <a:noFill/>
          <a:ln>
            <a:noFill/>
          </a:ln>
        </p:spPr>
        <p:txBody>
          <a:bodyPr spcFirstLastPara="1" wrap="square" lIns="91425" tIns="45700" rIns="91425" bIns="45700" anchor="ctr" anchorCtr="0">
            <a:noAutofit/>
          </a:bodyPr>
          <a:lstStyle/>
          <a:p>
            <a:pPr marL="0" marR="0" lvl="0" indent="0" algn="l">
              <a:lnSpc>
                <a:spcPct val="100000"/>
              </a:lnSpc>
              <a:spcBef>
                <a:spcPts val="0"/>
              </a:spcBef>
              <a:spcAft>
                <a:spcPts val="0"/>
              </a:spcAft>
              <a:buClr>
                <a:srgbClr val="4D412B"/>
              </a:buClr>
              <a:buSzPts val="4000"/>
              <a:buFont typeface="Calibri"/>
              <a:buNone/>
              <a:defRPr/>
            </a:pPr>
            <a:endParaRPr sz="4000" b="1" i="0" u="none" strike="noStrike" cap="none">
              <a:solidFill>
                <a:srgbClr val="4D412B"/>
              </a:solidFill>
              <a:latin typeface="Calibri"/>
              <a:ea typeface="Calibri"/>
              <a:cs typeface="Calibri"/>
            </a:endParaRPr>
          </a:p>
        </p:txBody>
      </p:sp>
      <p:sp>
        <p:nvSpPr>
          <p:cNvPr id="127" name="Google Shape;127;p15"/>
          <p:cNvSpPr txBox="1"/>
          <p:nvPr/>
        </p:nvSpPr>
        <p:spPr bwMode="auto">
          <a:xfrm>
            <a:off x="2026670" y="274383"/>
            <a:ext cx="7805435" cy="675181"/>
          </a:xfrm>
          <a:prstGeom prst="rect">
            <a:avLst/>
          </a:prstGeom>
          <a:noFill/>
          <a:ln>
            <a:noFill/>
          </a:ln>
        </p:spPr>
        <p:txBody>
          <a:bodyPr spcFirstLastPara="1" wrap="square" lIns="91425" tIns="45700" rIns="91425" bIns="45700" anchor="t" anchorCtr="0">
            <a:noAutofit/>
          </a:bodyPr>
          <a:lstStyle/>
          <a:p>
            <a:pPr algn="ctr">
              <a:lnSpc>
                <a:spcPct val="85000"/>
              </a:lnSpc>
              <a:buClr>
                <a:srgbClr val="3F3F3F"/>
              </a:buClr>
              <a:buSzPts val="4800"/>
              <a:defRPr/>
            </a:pPr>
            <a:r>
              <a:rPr lang="fr-FR" sz="4800" b="1" spc="-50">
                <a:solidFill>
                  <a:schemeClr val="tx1">
                    <a:lumMod val="75000"/>
                    <a:lumOff val="25000"/>
                  </a:schemeClr>
                </a:solidFill>
                <a:ea typeface="Arial"/>
                <a:cs typeface="Arial"/>
              </a:rPr>
              <a:t>Rappels Organisationnels</a:t>
            </a:r>
            <a:endParaRPr sz="4800" b="1" spc="-50">
              <a:solidFill>
                <a:schemeClr val="tx1">
                  <a:lumMod val="75000"/>
                  <a:lumOff val="25000"/>
                </a:schemeClr>
              </a:solidFill>
              <a:ea typeface="Arial"/>
              <a:cs typeface="Arial"/>
            </a:endParaRPr>
          </a:p>
        </p:txBody>
      </p:sp>
      <p:pic>
        <p:nvPicPr>
          <p:cNvPr id="3" name="Google Shape;151;p17"/>
          <p:cNvPicPr/>
          <p:nvPr/>
        </p:nvPicPr>
        <p:blipFill>
          <a:blip r:embed="rId3">
            <a:alphaModFix/>
          </a:blip>
          <a:stretch/>
        </p:blipFill>
        <p:spPr bwMode="auto">
          <a:xfrm>
            <a:off x="135032" y="5549452"/>
            <a:ext cx="1785419" cy="875389"/>
          </a:xfrm>
          <a:prstGeom prst="rect">
            <a:avLst/>
          </a:prstGeom>
          <a:noFill/>
          <a:ln>
            <a:noFill/>
          </a:ln>
        </p:spPr>
      </p:pic>
      <p:sp>
        <p:nvSpPr>
          <p:cNvPr id="9" name="ZoneTexte 8"/>
          <p:cNvSpPr txBox="1"/>
          <p:nvPr/>
        </p:nvSpPr>
        <p:spPr bwMode="auto">
          <a:xfrm>
            <a:off x="2300514" y="1246323"/>
            <a:ext cx="8720516" cy="1323439"/>
          </a:xfrm>
          <a:prstGeom prst="rect">
            <a:avLst/>
          </a:prstGeom>
          <a:noFill/>
        </p:spPr>
        <p:txBody>
          <a:bodyPr wrap="square" rtlCol="0">
            <a:spAutoFit/>
          </a:bodyPr>
          <a:lstStyle/>
          <a:p>
            <a:pPr>
              <a:defRPr/>
            </a:pPr>
            <a:r>
              <a:rPr lang="fr-FR" sz="2000" b="1"/>
              <a:t>Communauté WhatsApp VOBOT 2025</a:t>
            </a:r>
            <a:endParaRPr/>
          </a:p>
          <a:p>
            <a:pPr marL="342900" indent="-342900">
              <a:buFontTx/>
              <a:buChar char="-"/>
              <a:defRPr/>
            </a:pPr>
            <a:r>
              <a:rPr lang="fr-FR" sz="2000" b="1"/>
              <a:t>1 groupe Annonce</a:t>
            </a:r>
            <a:endParaRPr/>
          </a:p>
          <a:p>
            <a:pPr marL="342900" indent="-342900">
              <a:buFontTx/>
              <a:buChar char="-"/>
              <a:defRPr/>
            </a:pPr>
            <a:r>
              <a:rPr lang="fr-FR" sz="2000" b="1"/>
              <a:t>1 groupe en fonction de votre « type » de transport </a:t>
            </a:r>
            <a:endParaRPr/>
          </a:p>
          <a:p>
            <a:pPr marL="285750" indent="-285750">
              <a:buFontTx/>
              <a:buChar char="-"/>
              <a:defRPr/>
            </a:pPr>
            <a:endParaRPr lang="fr-FR" sz="2000"/>
          </a:p>
        </p:txBody>
      </p:sp>
      <p:pic>
        <p:nvPicPr>
          <p:cNvPr id="1026" name="Picture 2" descr="WhatsApp — Wikipédia"/>
          <p:cNvPicPr>
            <a:picLocks noChangeAspect="1" noChangeArrowheads="1"/>
          </p:cNvPicPr>
          <p:nvPr/>
        </p:nvPicPr>
        <p:blipFill>
          <a:blip r:embed="rId4"/>
          <a:stretch/>
        </p:blipFill>
        <p:spPr bwMode="auto">
          <a:xfrm>
            <a:off x="226295" y="565328"/>
            <a:ext cx="2133600" cy="2143125"/>
          </a:xfrm>
          <a:prstGeom prst="rect">
            <a:avLst/>
          </a:prstGeom>
          <a:noFill/>
        </p:spPr>
      </p:pic>
      <p:sp>
        <p:nvSpPr>
          <p:cNvPr id="4" name="ZoneTexte 3"/>
          <p:cNvSpPr txBox="1"/>
          <p:nvPr/>
        </p:nvSpPr>
        <p:spPr bwMode="auto">
          <a:xfrm>
            <a:off x="198719" y="2662095"/>
            <a:ext cx="5655541" cy="3970318"/>
          </a:xfrm>
          <a:prstGeom prst="rect">
            <a:avLst/>
          </a:prstGeom>
          <a:noFill/>
        </p:spPr>
        <p:txBody>
          <a:bodyPr wrap="square">
            <a:spAutoFit/>
          </a:bodyPr>
          <a:lstStyle/>
          <a:p>
            <a:pPr algn="ctr">
              <a:defRPr/>
            </a:pPr>
            <a:r>
              <a:rPr lang="fr-FR" sz="1800" b="1" dirty="0"/>
              <a:t>Transport des équipes </a:t>
            </a:r>
            <a:endParaRPr dirty="0"/>
          </a:p>
          <a:p>
            <a:pPr algn="ctr">
              <a:defRPr/>
            </a:pPr>
            <a:endParaRPr lang="fr-FR" b="1" dirty="0"/>
          </a:p>
          <a:p>
            <a:pPr>
              <a:defRPr/>
            </a:pPr>
            <a:r>
              <a:rPr lang="fr-FR" b="1" dirty="0"/>
              <a:t>3 modes de transport :</a:t>
            </a:r>
            <a:endParaRPr dirty="0"/>
          </a:p>
          <a:p>
            <a:pPr>
              <a:defRPr/>
            </a:pPr>
            <a:r>
              <a:rPr lang="fr-FR" sz="1800" b="1" dirty="0"/>
              <a:t>Transport en commun / </a:t>
            </a:r>
            <a:r>
              <a:rPr lang="fr-FR" b="1" dirty="0"/>
              <a:t>CAR VObot / Propres moyens </a:t>
            </a:r>
            <a:endParaRPr dirty="0"/>
          </a:p>
          <a:p>
            <a:pPr>
              <a:defRPr/>
            </a:pPr>
            <a:endParaRPr lang="fr-FR" sz="1800" dirty="0"/>
          </a:p>
          <a:p>
            <a:pPr>
              <a:defRPr/>
            </a:pPr>
            <a:r>
              <a:rPr lang="fr-FR" sz="1800" dirty="0"/>
              <a:t>Par groupe : Envoi des heures et lieu de prise en charge</a:t>
            </a:r>
          </a:p>
          <a:p>
            <a:pPr>
              <a:defRPr/>
            </a:pPr>
            <a:endParaRPr lang="fr-FR" dirty="0"/>
          </a:p>
          <a:p>
            <a:pPr>
              <a:defRPr/>
            </a:pPr>
            <a:r>
              <a:rPr lang="fr-FR" dirty="0">
                <a:solidFill>
                  <a:srgbClr val="FF0000"/>
                </a:solidFill>
              </a:rPr>
              <a:t>Le jour de la compétition lorsque vous montez dans le bus merci d’indiquer NOM et bus dès le départ, dans le groupe </a:t>
            </a:r>
            <a:r>
              <a:rPr lang="fr-FR" dirty="0" err="1">
                <a:solidFill>
                  <a:srgbClr val="FF0000"/>
                </a:solidFill>
              </a:rPr>
              <a:t>whats’app</a:t>
            </a:r>
            <a:r>
              <a:rPr lang="fr-FR" dirty="0"/>
              <a:t>.</a:t>
            </a:r>
            <a:endParaRPr dirty="0"/>
          </a:p>
          <a:p>
            <a:pPr>
              <a:defRPr/>
            </a:pPr>
            <a:endParaRPr lang="fr-FR" sz="1800" dirty="0"/>
          </a:p>
          <a:p>
            <a:pPr>
              <a:defRPr/>
            </a:pPr>
            <a:endParaRPr lang="fr-FR" sz="1800" dirty="0"/>
          </a:p>
          <a:p>
            <a:pPr>
              <a:defRPr/>
            </a:pPr>
            <a:endParaRPr lang="fr-FR" dirty="0"/>
          </a:p>
          <a:p>
            <a:pPr marL="285750" indent="-285750">
              <a:buFontTx/>
              <a:buChar char="-"/>
              <a:defRPr/>
            </a:pPr>
            <a:endParaRPr lang="fr-FR" dirty="0"/>
          </a:p>
        </p:txBody>
      </p:sp>
      <p:sp>
        <p:nvSpPr>
          <p:cNvPr id="8" name="ZoneTexte 7"/>
          <p:cNvSpPr txBox="1"/>
          <p:nvPr/>
        </p:nvSpPr>
        <p:spPr bwMode="auto">
          <a:xfrm>
            <a:off x="6337741" y="2662095"/>
            <a:ext cx="5510643" cy="2308324"/>
          </a:xfrm>
          <a:prstGeom prst="rect">
            <a:avLst/>
          </a:prstGeom>
          <a:noFill/>
        </p:spPr>
        <p:txBody>
          <a:bodyPr wrap="square">
            <a:spAutoFit/>
          </a:bodyPr>
          <a:lstStyle/>
          <a:p>
            <a:pPr algn="ctr">
              <a:defRPr/>
            </a:pPr>
            <a:r>
              <a:rPr lang="fr-FR" b="1"/>
              <a:t>Restauration </a:t>
            </a:r>
            <a:endParaRPr/>
          </a:p>
          <a:p>
            <a:pPr algn="ctr">
              <a:defRPr/>
            </a:pPr>
            <a:endParaRPr lang="fr-FR" sz="1800"/>
          </a:p>
          <a:p>
            <a:pPr algn="just">
              <a:defRPr/>
            </a:pPr>
            <a:r>
              <a:rPr lang="fr-FR" sz="1800"/>
              <a:t>La restauration des équipes n’est pas prise en charge par le Département.</a:t>
            </a:r>
            <a:endParaRPr/>
          </a:p>
          <a:p>
            <a:pPr algn="just">
              <a:defRPr/>
            </a:pPr>
            <a:r>
              <a:rPr lang="fr-FR" sz="1800"/>
              <a:t>Il sera possible de déjeuner à l’extérieur ou dans les gradins en cas </a:t>
            </a:r>
            <a:r>
              <a:rPr lang="fr-FR"/>
              <a:t>d’</a:t>
            </a:r>
            <a:r>
              <a:rPr lang="fr-FR" sz="1800"/>
              <a:t>intempéries.</a:t>
            </a:r>
            <a:endParaRPr/>
          </a:p>
          <a:p>
            <a:pPr>
              <a:defRPr/>
            </a:pPr>
            <a:endParaRPr lang="fr-FR" sz="1800"/>
          </a:p>
          <a:p>
            <a:pPr>
              <a:defRPr/>
            </a:pPr>
            <a:r>
              <a:rPr lang="fr-FR"/>
              <a:t>Une petite collation sera offerte sur la phase de finale. </a:t>
            </a:r>
            <a:endParaRPr lang="fr-FR" sz="1800"/>
          </a:p>
        </p:txBody>
      </p:sp>
      <p:sp>
        <p:nvSpPr>
          <p:cNvPr id="5" name="ZoneTexte 4"/>
          <p:cNvSpPr txBox="1"/>
          <p:nvPr/>
        </p:nvSpPr>
        <p:spPr bwMode="auto">
          <a:xfrm>
            <a:off x="8050924" y="5756313"/>
            <a:ext cx="4006044" cy="461665"/>
          </a:xfrm>
          <a:prstGeom prst="rect">
            <a:avLst/>
          </a:prstGeom>
          <a:noFill/>
        </p:spPr>
        <p:txBody>
          <a:bodyPr wrap="square">
            <a:spAutoFit/>
          </a:bodyPr>
          <a:lstStyle/>
          <a:p>
            <a:pPr>
              <a:defRPr/>
            </a:pPr>
            <a:r>
              <a:rPr lang="fr-FR" sz="1800"/>
              <a:t>Numéro d’urgence : </a:t>
            </a:r>
            <a:r>
              <a:rPr lang="fr-FR" sz="2400"/>
              <a:t>06 80 88 75 47</a:t>
            </a:r>
            <a:endParaRPr/>
          </a:p>
        </p:txBody>
      </p:sp>
      <p:pic>
        <p:nvPicPr>
          <p:cNvPr id="6" name="Picture 2" descr="Académie de Versailles (éducation) — Wikipédia"/>
          <p:cNvPicPr>
            <a:picLocks noChangeAspect="1" noChangeArrowheads="1"/>
          </p:cNvPicPr>
          <p:nvPr/>
        </p:nvPicPr>
        <p:blipFill>
          <a:blip r:embed="rId5"/>
          <a:stretch/>
        </p:blipFill>
        <p:spPr bwMode="auto">
          <a:xfrm>
            <a:off x="2059110" y="5276195"/>
            <a:ext cx="1297414" cy="1016477"/>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24" name="Google Shape;124;p15" descr="RÃ©sultat de recherche d'images pour &quot;logo val d'oise&quot;"/>
          <p:cNvPicPr/>
          <p:nvPr/>
        </p:nvPicPr>
        <p:blipFill>
          <a:blip r:embed="rId2">
            <a:alphaModFix/>
          </a:blip>
          <a:stretch/>
        </p:blipFill>
        <p:spPr bwMode="auto">
          <a:xfrm>
            <a:off x="10487595" y="139944"/>
            <a:ext cx="1613795" cy="901456"/>
          </a:xfrm>
          <a:prstGeom prst="rect">
            <a:avLst/>
          </a:prstGeom>
          <a:noFill/>
          <a:ln>
            <a:noFill/>
          </a:ln>
        </p:spPr>
      </p:pic>
      <p:sp>
        <p:nvSpPr>
          <p:cNvPr id="125" name="Google Shape;125;p15"/>
          <p:cNvSpPr txBox="1"/>
          <p:nvPr/>
        </p:nvSpPr>
        <p:spPr bwMode="auto">
          <a:xfrm>
            <a:off x="135032" y="374111"/>
            <a:ext cx="10896600" cy="1150907"/>
          </a:xfrm>
          <a:prstGeom prst="rect">
            <a:avLst/>
          </a:prstGeom>
          <a:noFill/>
          <a:ln>
            <a:noFill/>
          </a:ln>
        </p:spPr>
        <p:txBody>
          <a:bodyPr spcFirstLastPara="1" wrap="square" lIns="91425" tIns="45700" rIns="91425" bIns="45700" anchor="ctr" anchorCtr="0">
            <a:noAutofit/>
          </a:bodyPr>
          <a:lstStyle/>
          <a:p>
            <a:pPr marL="0" marR="0" lvl="0" indent="0" algn="l">
              <a:lnSpc>
                <a:spcPct val="100000"/>
              </a:lnSpc>
              <a:spcBef>
                <a:spcPts val="0"/>
              </a:spcBef>
              <a:spcAft>
                <a:spcPts val="0"/>
              </a:spcAft>
              <a:buClr>
                <a:srgbClr val="4D412B"/>
              </a:buClr>
              <a:buSzPts val="4000"/>
              <a:buFont typeface="Calibri"/>
              <a:buNone/>
              <a:defRPr/>
            </a:pPr>
            <a:endParaRPr sz="4000" b="1" i="0" u="none" strike="noStrike" cap="none">
              <a:solidFill>
                <a:srgbClr val="4D412B"/>
              </a:solidFill>
              <a:latin typeface="Calibri"/>
              <a:ea typeface="Calibri"/>
              <a:cs typeface="Calibri"/>
            </a:endParaRPr>
          </a:p>
        </p:txBody>
      </p:sp>
      <p:sp>
        <p:nvSpPr>
          <p:cNvPr id="127" name="Google Shape;127;p15"/>
          <p:cNvSpPr txBox="1"/>
          <p:nvPr/>
        </p:nvSpPr>
        <p:spPr bwMode="auto">
          <a:xfrm>
            <a:off x="2026670" y="274383"/>
            <a:ext cx="7805435" cy="675181"/>
          </a:xfrm>
          <a:prstGeom prst="rect">
            <a:avLst/>
          </a:prstGeom>
          <a:noFill/>
          <a:ln>
            <a:noFill/>
          </a:ln>
        </p:spPr>
        <p:txBody>
          <a:bodyPr spcFirstLastPara="1" wrap="square" lIns="91425" tIns="45700" rIns="91425" bIns="45700" anchor="t" anchorCtr="0">
            <a:noAutofit/>
          </a:bodyPr>
          <a:lstStyle/>
          <a:p>
            <a:pPr algn="ctr">
              <a:lnSpc>
                <a:spcPct val="85000"/>
              </a:lnSpc>
              <a:buClr>
                <a:srgbClr val="3F3F3F"/>
              </a:buClr>
              <a:buSzPts val="4800"/>
              <a:defRPr/>
            </a:pPr>
            <a:r>
              <a:rPr lang="fr-FR" sz="4800" b="1" spc="-50">
                <a:solidFill>
                  <a:schemeClr val="tx1">
                    <a:lumMod val="75000"/>
                    <a:lumOff val="25000"/>
                  </a:schemeClr>
                </a:solidFill>
                <a:ea typeface="Arial"/>
                <a:cs typeface="Arial"/>
              </a:rPr>
              <a:t>Le jour de la compétition</a:t>
            </a:r>
            <a:endParaRPr/>
          </a:p>
          <a:p>
            <a:pPr algn="ctr">
              <a:lnSpc>
                <a:spcPct val="85000"/>
              </a:lnSpc>
              <a:buClr>
                <a:srgbClr val="3F3F3F"/>
              </a:buClr>
              <a:buSzPts val="4800"/>
              <a:defRPr/>
            </a:pPr>
            <a:r>
              <a:rPr lang="fr-FR" sz="4800" b="1" spc="-50">
                <a:solidFill>
                  <a:schemeClr val="tx1">
                    <a:lumMod val="75000"/>
                    <a:lumOff val="25000"/>
                  </a:schemeClr>
                </a:solidFill>
                <a:ea typeface="Arial"/>
                <a:cs typeface="Arial"/>
              </a:rPr>
              <a:t>Arrivée des équipes  </a:t>
            </a:r>
            <a:endParaRPr sz="4800" b="1" spc="-50">
              <a:solidFill>
                <a:schemeClr val="tx1">
                  <a:lumMod val="75000"/>
                  <a:lumOff val="25000"/>
                </a:schemeClr>
              </a:solidFill>
              <a:ea typeface="Arial"/>
              <a:cs typeface="Arial"/>
            </a:endParaRPr>
          </a:p>
        </p:txBody>
      </p:sp>
      <p:pic>
        <p:nvPicPr>
          <p:cNvPr id="3" name="Google Shape;151;p17"/>
          <p:cNvPicPr/>
          <p:nvPr/>
        </p:nvPicPr>
        <p:blipFill>
          <a:blip r:embed="rId3">
            <a:alphaModFix/>
          </a:blip>
          <a:stretch/>
        </p:blipFill>
        <p:spPr bwMode="auto">
          <a:xfrm>
            <a:off x="135032" y="5549452"/>
            <a:ext cx="1785419" cy="875389"/>
          </a:xfrm>
          <a:prstGeom prst="rect">
            <a:avLst/>
          </a:prstGeom>
          <a:noFill/>
          <a:ln>
            <a:noFill/>
          </a:ln>
        </p:spPr>
      </p:pic>
      <p:sp>
        <p:nvSpPr>
          <p:cNvPr id="9" name="ZoneTexte 8"/>
          <p:cNvSpPr txBox="1"/>
          <p:nvPr/>
        </p:nvSpPr>
        <p:spPr bwMode="auto">
          <a:xfrm>
            <a:off x="273270" y="1624746"/>
            <a:ext cx="11519338" cy="2554545"/>
          </a:xfrm>
          <a:prstGeom prst="rect">
            <a:avLst/>
          </a:prstGeom>
          <a:noFill/>
        </p:spPr>
        <p:txBody>
          <a:bodyPr wrap="square" rtlCol="0">
            <a:spAutoFit/>
          </a:bodyPr>
          <a:lstStyle/>
          <a:p>
            <a:pPr>
              <a:defRPr/>
            </a:pPr>
            <a:endParaRPr lang="fr-FR" sz="2000" b="1" dirty="0"/>
          </a:p>
          <a:p>
            <a:pPr marL="342900" indent="-342900">
              <a:buFontTx/>
              <a:buChar char="-"/>
              <a:defRPr/>
            </a:pPr>
            <a:r>
              <a:rPr lang="fr-FR" sz="2000" b="1" dirty="0"/>
              <a:t>CAR VObot </a:t>
            </a:r>
            <a:r>
              <a:rPr lang="fr-FR" sz="2000" dirty="0"/>
              <a:t>: Les bus arriveront sur un parking derrière ATHLETICA. </a:t>
            </a:r>
            <a:endParaRPr dirty="0"/>
          </a:p>
          <a:p>
            <a:pPr>
              <a:defRPr/>
            </a:pPr>
            <a:r>
              <a:rPr lang="fr-FR" sz="2000" dirty="0"/>
              <a:t>Chaque Bus aura une personne dédiée pour accompagner les équipes jusqu’à l’entrée de la compétition. </a:t>
            </a:r>
            <a:endParaRPr dirty="0"/>
          </a:p>
          <a:p>
            <a:pPr>
              <a:defRPr/>
            </a:pPr>
            <a:endParaRPr lang="fr-FR" sz="2000" dirty="0"/>
          </a:p>
          <a:p>
            <a:pPr marL="342900" indent="-342900">
              <a:buFontTx/>
              <a:buChar char="-"/>
              <a:defRPr/>
            </a:pPr>
            <a:r>
              <a:rPr lang="fr-FR" sz="2000" b="1" dirty="0"/>
              <a:t>Transport en commun </a:t>
            </a:r>
            <a:r>
              <a:rPr lang="fr-FR" sz="2000" dirty="0"/>
              <a:t>: Merci de rejoindre le complexe par l’entrée principale </a:t>
            </a:r>
            <a:endParaRPr dirty="0"/>
          </a:p>
          <a:p>
            <a:pPr marL="342900" indent="-342900">
              <a:buFontTx/>
              <a:buChar char="-"/>
              <a:defRPr/>
            </a:pPr>
            <a:endParaRPr lang="fr-FR" sz="2000" dirty="0"/>
          </a:p>
          <a:p>
            <a:pPr marL="342900" indent="-342900">
              <a:buFontTx/>
              <a:buChar char="-"/>
              <a:defRPr/>
            </a:pPr>
            <a:r>
              <a:rPr lang="fr-FR" sz="2000" b="1" dirty="0"/>
              <a:t>Propres Moyens </a:t>
            </a:r>
            <a:r>
              <a:rPr lang="fr-FR" sz="2000" dirty="0"/>
              <a:t>: Merci de rejoindre le complexe par l’entrée principale</a:t>
            </a:r>
            <a:endParaRPr dirty="0"/>
          </a:p>
          <a:p>
            <a:pPr>
              <a:defRPr/>
            </a:pPr>
            <a:endParaRPr lang="fr-FR" sz="2000" dirty="0"/>
          </a:p>
        </p:txBody>
      </p:sp>
      <p:sp>
        <p:nvSpPr>
          <p:cNvPr id="5" name="ZoneTexte 4"/>
          <p:cNvSpPr txBox="1"/>
          <p:nvPr/>
        </p:nvSpPr>
        <p:spPr bwMode="auto">
          <a:xfrm>
            <a:off x="8050924" y="5756313"/>
            <a:ext cx="4006044" cy="461665"/>
          </a:xfrm>
          <a:prstGeom prst="rect">
            <a:avLst/>
          </a:prstGeom>
          <a:noFill/>
        </p:spPr>
        <p:txBody>
          <a:bodyPr wrap="square">
            <a:spAutoFit/>
          </a:bodyPr>
          <a:lstStyle/>
          <a:p>
            <a:pPr>
              <a:defRPr/>
            </a:pPr>
            <a:r>
              <a:rPr lang="fr-FR" sz="1800"/>
              <a:t>Numéro d’urgence : </a:t>
            </a:r>
            <a:r>
              <a:rPr lang="fr-FR" sz="2400"/>
              <a:t>06 80 88 75 47</a:t>
            </a:r>
            <a:endParaRPr/>
          </a:p>
        </p:txBody>
      </p:sp>
      <p:pic>
        <p:nvPicPr>
          <p:cNvPr id="2" name="Picture 2" descr="Académie de Versailles (éducation) — Wikipédia"/>
          <p:cNvPicPr>
            <a:picLocks noChangeAspect="1" noChangeArrowheads="1"/>
          </p:cNvPicPr>
          <p:nvPr/>
        </p:nvPicPr>
        <p:blipFill>
          <a:blip r:embed="rId4"/>
          <a:stretch/>
        </p:blipFill>
        <p:spPr bwMode="auto">
          <a:xfrm>
            <a:off x="2026670" y="5276193"/>
            <a:ext cx="1297414" cy="1016477"/>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bwMode="auto">
        <a:xfrm>
          <a:off x="0" y="0"/>
          <a:ext cx="0" cy="0"/>
          <a:chOff x="0" y="0"/>
          <a:chExt cx="0" cy="0"/>
        </a:xfrm>
      </p:grpSpPr>
      <p:sp>
        <p:nvSpPr>
          <p:cNvPr id="133" name="Rectangle 132"/>
          <p:cNvSpPr>
            <a:spLocks noGrp="1" noRot="1" noChangeAspect="1" noMove="1" noResize="1" noEditPoints="1" noAdjustHandles="1" noChangeArrowheads="1" noChangeShapeType="1" noTextEdit="1"/>
          </p:cNvSpPr>
          <p:nvPr/>
        </p:nvSpPr>
        <p:spPr bwMode="auto">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fr-FR"/>
          </a:p>
        </p:txBody>
      </p:sp>
      <p:sp>
        <p:nvSpPr>
          <p:cNvPr id="135" name="Rectangle 134"/>
          <p:cNvSpPr>
            <a:spLocks noGrp="1" noRot="1" noChangeAspect="1" noMove="1" noResize="1" noEditPoints="1" noAdjustHandles="1" noChangeArrowheads="1" noChangeShapeType="1" noTextEdit="1"/>
          </p:cNvSpPr>
          <p:nvPr/>
        </p:nvSpPr>
        <p:spPr bwMode="auto">
          <a:xfrm>
            <a:off x="0" y="634193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fr-FR"/>
          </a:p>
        </p:txBody>
      </p:sp>
      <p:cxnSp>
        <p:nvCxnSpPr>
          <p:cNvPr id="137" name="Straight Connector 136"/>
          <p:cNvCxnSpPr>
            <a:cxnSpLocks noGrp="1" noRot="1" noChangeAspect="1" noMove="1" noResize="1" noEditPoints="1" noAdjustHandles="1" noChangeArrowheads="1" noChangeShapeType="1"/>
          </p:cNvCxnSpPr>
          <p:nvPr/>
        </p:nvCxnSpPr>
        <p:spPr bwMode="auto">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7" name="Google Shape;127;p15"/>
          <p:cNvSpPr txBox="1"/>
          <p:nvPr/>
        </p:nvSpPr>
        <p:spPr bwMode="auto">
          <a:xfrm>
            <a:off x="351845" y="204433"/>
            <a:ext cx="10058400" cy="768972"/>
          </a:xfrm>
          <a:prstGeom prst="rect">
            <a:avLst/>
          </a:prstGeom>
        </p:spPr>
        <p:txBody>
          <a:bodyPr spcFirstLastPara="1" vert="horz" lIns="91440" tIns="45720" rIns="91440" bIns="45720" rtlCol="0" anchor="b" anchorCtr="0">
            <a:normAutofit lnSpcReduction="10000"/>
          </a:bodyPr>
          <a:lstStyle/>
          <a:p>
            <a:pPr>
              <a:lnSpc>
                <a:spcPct val="85000"/>
              </a:lnSpc>
              <a:spcBef>
                <a:spcPts val="0"/>
              </a:spcBef>
              <a:spcAft>
                <a:spcPts val="600"/>
              </a:spcAft>
              <a:buClr>
                <a:srgbClr val="3F3F3F"/>
              </a:buClr>
              <a:buSzPts val="4800"/>
              <a:defRPr/>
            </a:pPr>
            <a:r>
              <a:rPr lang="en-US" sz="4800" b="1" spc="-50">
                <a:solidFill>
                  <a:schemeClr val="tx1">
                    <a:lumMod val="75000"/>
                    <a:lumOff val="25000"/>
                  </a:schemeClr>
                </a:solidFill>
                <a:latin typeface="Calibri Light"/>
                <a:ea typeface="Arial"/>
                <a:cs typeface="Arial"/>
              </a:rPr>
              <a:t>Arrivée des équipes </a:t>
            </a:r>
            <a:endParaRPr/>
          </a:p>
        </p:txBody>
      </p:sp>
      <p:pic>
        <p:nvPicPr>
          <p:cNvPr id="124" name="Google Shape;124;p15" descr="RÃ©sultat de recherche d'images pour &quot;logo val d'oise&quot;"/>
          <p:cNvPicPr/>
          <p:nvPr/>
        </p:nvPicPr>
        <p:blipFill>
          <a:blip r:embed="rId2">
            <a:alphaModFix/>
          </a:blip>
          <a:stretch/>
        </p:blipFill>
        <p:spPr bwMode="auto">
          <a:xfrm>
            <a:off x="10487595" y="139944"/>
            <a:ext cx="1613795" cy="901456"/>
          </a:xfrm>
          <a:prstGeom prst="rect">
            <a:avLst/>
          </a:prstGeom>
          <a:noFill/>
          <a:ln>
            <a:noFill/>
          </a:ln>
        </p:spPr>
      </p:pic>
      <p:pic>
        <p:nvPicPr>
          <p:cNvPr id="3" name="Google Shape;151;p17"/>
          <p:cNvPicPr/>
          <p:nvPr/>
        </p:nvPicPr>
        <p:blipFill>
          <a:blip r:embed="rId3">
            <a:alphaModFix/>
          </a:blip>
          <a:stretch/>
        </p:blipFill>
        <p:spPr bwMode="auto">
          <a:xfrm>
            <a:off x="135032" y="5549452"/>
            <a:ext cx="1785419" cy="875389"/>
          </a:xfrm>
          <a:prstGeom prst="rect">
            <a:avLst/>
          </a:prstGeom>
          <a:noFill/>
          <a:ln>
            <a:noFill/>
          </a:ln>
        </p:spPr>
      </p:pic>
      <p:graphicFrame>
        <p:nvGraphicFramePr>
          <p:cNvPr id="130" name="ZoneTexte 9"/>
          <p:cNvGraphicFramePr>
            <a:graphicFrameLocks/>
          </p:cNvGraphicFramePr>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 name="Picture 2" descr="Raphaëlle VAFIADES - Chargée de mission accompagnement et formation - DANE  - Académie de Versailles | LinkedIn"/>
          <p:cNvPicPr>
            <a:picLocks noChangeAspect="1" noChangeArrowheads="1"/>
          </p:cNvPicPr>
          <p:nvPr/>
        </p:nvPicPr>
        <p:blipFill>
          <a:blip r:embed="rId9"/>
          <a:srcRect r="55316"/>
          <a:stretch/>
        </p:blipFill>
        <p:spPr bwMode="auto">
          <a:xfrm>
            <a:off x="2064451" y="5514526"/>
            <a:ext cx="1390834" cy="778146"/>
          </a:xfrm>
          <a:prstGeom prst="rect">
            <a:avLst/>
          </a:prstGeom>
          <a:noFill/>
        </p:spPr>
      </p:pic>
      <p:sp>
        <p:nvSpPr>
          <p:cNvPr id="10" name="ZoneTexte 9"/>
          <p:cNvSpPr txBox="1"/>
          <p:nvPr/>
        </p:nvSpPr>
        <p:spPr bwMode="auto">
          <a:xfrm>
            <a:off x="1193532" y="826242"/>
            <a:ext cx="6295293" cy="1015663"/>
          </a:xfrm>
          <a:prstGeom prst="rect">
            <a:avLst/>
          </a:prstGeom>
          <a:noFill/>
        </p:spPr>
        <p:txBody>
          <a:bodyPr wrap="square">
            <a:spAutoFit/>
          </a:bodyPr>
          <a:lstStyle/>
          <a:p>
            <a:pPr>
              <a:defRPr/>
            </a:pPr>
            <a:r>
              <a:rPr lang="fr-FR" sz="2000" b="1"/>
              <a:t>ENREGISTREMENT DES EQUIPES </a:t>
            </a:r>
            <a:endParaRPr/>
          </a:p>
          <a:p>
            <a:pPr marL="342900" indent="-342900">
              <a:buFont typeface="Wingdings"/>
              <a:buChar char="è"/>
              <a:defRPr/>
            </a:pPr>
            <a:r>
              <a:rPr lang="fr-FR" sz="2000"/>
              <a:t>Validation de l’inscription de l’équipe à la compétition </a:t>
            </a:r>
            <a:endParaRPr/>
          </a:p>
          <a:p>
            <a:pPr marL="342900" indent="-342900">
              <a:buFont typeface="Wingdings"/>
              <a:buChar char="è"/>
              <a:defRPr/>
            </a:pPr>
            <a:r>
              <a:rPr lang="fr-FR" sz="2000"/>
              <a:t>Récupération de votre </a:t>
            </a:r>
            <a:r>
              <a:rPr lang="fr-FR" sz="2000" b="1"/>
              <a:t>feuille de route </a:t>
            </a:r>
            <a:r>
              <a:rPr lang="fr-FR" sz="2000"/>
              <a:t>de la journée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24" name="Google Shape;124;p15" descr="RÃ©sultat de recherche d'images pour &quot;logo val d'oise&quot;"/>
          <p:cNvPicPr/>
          <p:nvPr/>
        </p:nvPicPr>
        <p:blipFill>
          <a:blip r:embed="rId2">
            <a:alphaModFix/>
          </a:blip>
          <a:stretch/>
        </p:blipFill>
        <p:spPr bwMode="auto">
          <a:xfrm>
            <a:off x="10487595" y="139944"/>
            <a:ext cx="1613795" cy="901456"/>
          </a:xfrm>
          <a:prstGeom prst="rect">
            <a:avLst/>
          </a:prstGeom>
          <a:noFill/>
          <a:ln>
            <a:noFill/>
          </a:ln>
        </p:spPr>
      </p:pic>
      <p:sp>
        <p:nvSpPr>
          <p:cNvPr id="125" name="Google Shape;125;p15"/>
          <p:cNvSpPr txBox="1"/>
          <p:nvPr/>
        </p:nvSpPr>
        <p:spPr bwMode="auto">
          <a:xfrm>
            <a:off x="90609" y="-26546"/>
            <a:ext cx="10896600" cy="1150907"/>
          </a:xfrm>
          <a:prstGeom prst="rect">
            <a:avLst/>
          </a:prstGeom>
          <a:noFill/>
          <a:ln>
            <a:noFill/>
          </a:ln>
        </p:spPr>
        <p:txBody>
          <a:bodyPr spcFirstLastPara="1" wrap="square" lIns="91425" tIns="45700" rIns="91425" bIns="45700" anchor="ctr" anchorCtr="0">
            <a:noAutofit/>
          </a:bodyPr>
          <a:lstStyle/>
          <a:p>
            <a:pPr marL="0" marR="0" lvl="0" indent="0" algn="l">
              <a:lnSpc>
                <a:spcPct val="100000"/>
              </a:lnSpc>
              <a:spcBef>
                <a:spcPts val="0"/>
              </a:spcBef>
              <a:spcAft>
                <a:spcPts val="0"/>
              </a:spcAft>
              <a:buClr>
                <a:srgbClr val="4D412B"/>
              </a:buClr>
              <a:buSzPts val="4000"/>
              <a:buFont typeface="Calibri"/>
              <a:buNone/>
              <a:defRPr/>
            </a:pPr>
            <a:endParaRPr sz="4000" b="1" i="0" u="none" strike="noStrike" cap="none">
              <a:solidFill>
                <a:srgbClr val="4D412B"/>
              </a:solidFill>
              <a:latin typeface="Calibri"/>
              <a:ea typeface="Calibri"/>
              <a:cs typeface="Calibri"/>
            </a:endParaRPr>
          </a:p>
        </p:txBody>
      </p:sp>
      <p:sp>
        <p:nvSpPr>
          <p:cNvPr id="127" name="Google Shape;127;p15"/>
          <p:cNvSpPr txBox="1"/>
          <p:nvPr/>
        </p:nvSpPr>
        <p:spPr bwMode="auto">
          <a:xfrm>
            <a:off x="1680614" y="139944"/>
            <a:ext cx="7805435" cy="675181"/>
          </a:xfrm>
          <a:prstGeom prst="rect">
            <a:avLst/>
          </a:prstGeom>
          <a:noFill/>
          <a:ln>
            <a:noFill/>
          </a:ln>
        </p:spPr>
        <p:txBody>
          <a:bodyPr spcFirstLastPara="1" wrap="square" lIns="91425" tIns="45700" rIns="91425" bIns="45700" anchor="t" anchorCtr="0">
            <a:noAutofit/>
          </a:bodyPr>
          <a:lstStyle/>
          <a:p>
            <a:pPr algn="ctr">
              <a:lnSpc>
                <a:spcPct val="85000"/>
              </a:lnSpc>
              <a:buClr>
                <a:srgbClr val="3F3F3F"/>
              </a:buClr>
              <a:buSzPts val="4800"/>
              <a:defRPr/>
            </a:pPr>
            <a:r>
              <a:rPr lang="fr-FR" sz="4800" b="1" spc="-50">
                <a:solidFill>
                  <a:schemeClr val="tx1">
                    <a:lumMod val="75000"/>
                    <a:lumOff val="25000"/>
                  </a:schemeClr>
                </a:solidFill>
                <a:ea typeface="Arial"/>
                <a:cs typeface="Arial"/>
              </a:rPr>
              <a:t>Etapes de la compétition </a:t>
            </a:r>
            <a:endParaRPr sz="4800" b="1" spc="-50">
              <a:solidFill>
                <a:schemeClr val="tx1">
                  <a:lumMod val="75000"/>
                  <a:lumOff val="25000"/>
                </a:schemeClr>
              </a:solidFill>
              <a:ea typeface="Arial"/>
              <a:cs typeface="Arial"/>
            </a:endParaRPr>
          </a:p>
        </p:txBody>
      </p:sp>
      <p:pic>
        <p:nvPicPr>
          <p:cNvPr id="3" name="Google Shape;151;p17"/>
          <p:cNvPicPr/>
          <p:nvPr/>
        </p:nvPicPr>
        <p:blipFill>
          <a:blip r:embed="rId3">
            <a:alphaModFix/>
          </a:blip>
          <a:stretch/>
        </p:blipFill>
        <p:spPr bwMode="auto">
          <a:xfrm>
            <a:off x="135032" y="5549452"/>
            <a:ext cx="1785419" cy="875389"/>
          </a:xfrm>
          <a:prstGeom prst="rect">
            <a:avLst/>
          </a:prstGeom>
          <a:noFill/>
          <a:ln>
            <a:noFill/>
          </a:ln>
        </p:spPr>
      </p:pic>
      <p:sp>
        <p:nvSpPr>
          <p:cNvPr id="5" name="Rectangle 4"/>
          <p:cNvSpPr/>
          <p:nvPr/>
        </p:nvSpPr>
        <p:spPr bwMode="auto">
          <a:xfrm>
            <a:off x="5277357" y="4355930"/>
            <a:ext cx="6182459" cy="132343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fr-FR" sz="2000" b="1"/>
              <a:t>3) FINALE </a:t>
            </a:r>
            <a:endParaRPr/>
          </a:p>
          <a:p>
            <a:pPr algn="ctr">
              <a:defRPr/>
            </a:pPr>
            <a:r>
              <a:rPr lang="fr-FR" sz="2000"/>
              <a:t>10 meilleures équipes auront 15 minutes pour réajuster un programme d’une mission de la journée </a:t>
            </a:r>
            <a:endParaRPr/>
          </a:p>
          <a:p>
            <a:pPr algn="ctr">
              <a:defRPr/>
            </a:pPr>
            <a:r>
              <a:rPr lang="fr-FR" sz="2000" b="1">
                <a:solidFill>
                  <a:srgbClr val="FF0000"/>
                </a:solidFill>
              </a:rPr>
              <a:t>/!\ Pensez bien à conserver vos programmes !!</a:t>
            </a:r>
            <a:endParaRPr/>
          </a:p>
        </p:txBody>
      </p:sp>
      <p:pic>
        <p:nvPicPr>
          <p:cNvPr id="7" name="Picture 2" descr="Académie de Versailles (éducation) — Wikipédia"/>
          <p:cNvPicPr>
            <a:picLocks noChangeAspect="1" noChangeArrowheads="1"/>
          </p:cNvPicPr>
          <p:nvPr/>
        </p:nvPicPr>
        <p:blipFill>
          <a:blip r:embed="rId4"/>
          <a:stretch/>
        </p:blipFill>
        <p:spPr bwMode="auto">
          <a:xfrm>
            <a:off x="2026670" y="5276193"/>
            <a:ext cx="1297414" cy="1016477"/>
          </a:xfrm>
          <a:prstGeom prst="rect">
            <a:avLst/>
          </a:prstGeom>
          <a:noFill/>
        </p:spPr>
      </p:pic>
      <p:sp>
        <p:nvSpPr>
          <p:cNvPr id="8" name="ZoneTexte 7"/>
          <p:cNvSpPr txBox="1"/>
          <p:nvPr/>
        </p:nvSpPr>
        <p:spPr bwMode="auto">
          <a:xfrm>
            <a:off x="183815" y="1256915"/>
            <a:ext cx="6295293" cy="1323439"/>
          </a:xfrm>
          <a:prstGeom prst="rect">
            <a:avLst/>
          </a:prstGeom>
          <a:noFill/>
        </p:spPr>
        <p:txBody>
          <a:bodyPr wrap="square">
            <a:spAutoFit/>
          </a:bodyPr>
          <a:lstStyle/>
          <a:p>
            <a:pPr algn="ctr">
              <a:defRPr/>
            </a:pPr>
            <a:r>
              <a:rPr lang="fr-FR" sz="2000" b="1"/>
              <a:t>1) EPREUVE DU MATIN</a:t>
            </a:r>
            <a:endParaRPr/>
          </a:p>
          <a:p>
            <a:pPr marL="342900" indent="-342900">
              <a:buFont typeface="Wingdings"/>
              <a:buChar char="è"/>
              <a:defRPr/>
            </a:pPr>
            <a:r>
              <a:rPr lang="fr-FR" sz="2000"/>
              <a:t>Réalisation de 2 missions </a:t>
            </a:r>
            <a:endParaRPr/>
          </a:p>
          <a:p>
            <a:pPr marL="342900" indent="-342900">
              <a:buFont typeface="Wingdings"/>
              <a:buChar char="è"/>
              <a:defRPr/>
            </a:pPr>
            <a:r>
              <a:rPr lang="fr-FR" sz="2000"/>
              <a:t>1H entrainement par mission </a:t>
            </a:r>
            <a:endParaRPr/>
          </a:p>
          <a:p>
            <a:pPr marL="342900" indent="-342900">
              <a:buFont typeface="Wingdings"/>
              <a:buChar char="è"/>
              <a:defRPr/>
            </a:pPr>
            <a:r>
              <a:rPr lang="fr-FR" sz="2000"/>
              <a:t>1 passage devant le jury par mission  </a:t>
            </a:r>
          </a:p>
        </p:txBody>
      </p:sp>
      <p:sp>
        <p:nvSpPr>
          <p:cNvPr id="9" name="ZoneTexte 8"/>
          <p:cNvSpPr txBox="1"/>
          <p:nvPr/>
        </p:nvSpPr>
        <p:spPr bwMode="auto">
          <a:xfrm>
            <a:off x="1861549" y="2646431"/>
            <a:ext cx="7443564" cy="1631216"/>
          </a:xfrm>
          <a:prstGeom prst="rect">
            <a:avLst/>
          </a:prstGeom>
          <a:noFill/>
        </p:spPr>
        <p:txBody>
          <a:bodyPr wrap="square">
            <a:spAutoFit/>
          </a:bodyPr>
          <a:lstStyle/>
          <a:p>
            <a:pPr algn="ctr">
              <a:defRPr/>
            </a:pPr>
            <a:r>
              <a:rPr lang="fr-FR" sz="2000" b="1"/>
              <a:t>2) EPREUVE DE L’APRES MIDI </a:t>
            </a:r>
            <a:endParaRPr/>
          </a:p>
          <a:p>
            <a:pPr>
              <a:defRPr/>
            </a:pPr>
            <a:r>
              <a:rPr lang="fr-FR" sz="2000" i="1"/>
              <a:t>10% des notes du matin sont cumulées aux notes de l’après midi </a:t>
            </a:r>
            <a:endParaRPr/>
          </a:p>
          <a:p>
            <a:pPr marL="342900" indent="-342900">
              <a:buFont typeface="Wingdings"/>
              <a:buChar char="è"/>
              <a:defRPr/>
            </a:pPr>
            <a:r>
              <a:rPr lang="fr-FR" sz="2000"/>
              <a:t>Réalisation de 2 missions</a:t>
            </a:r>
            <a:endParaRPr/>
          </a:p>
          <a:p>
            <a:pPr marL="342900" indent="-342900">
              <a:buFont typeface="Wingdings"/>
              <a:buChar char="è"/>
              <a:defRPr/>
            </a:pPr>
            <a:r>
              <a:rPr lang="fr-FR" sz="2000"/>
              <a:t>1H entrainement par mission </a:t>
            </a:r>
            <a:endParaRPr/>
          </a:p>
          <a:p>
            <a:pPr marL="342900" indent="-342900">
              <a:buFont typeface="Wingdings"/>
              <a:buChar char="è"/>
              <a:defRPr/>
            </a:pPr>
            <a:r>
              <a:rPr lang="fr-FR" sz="2000"/>
              <a:t>1 passage devant le jury par mission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bwMode="auto">
        <a:xfrm>
          <a:off x="0" y="0"/>
          <a:ext cx="0" cy="0"/>
          <a:chOff x="0" y="0"/>
          <a:chExt cx="0" cy="0"/>
        </a:xfrm>
      </p:grpSpPr>
      <p:sp>
        <p:nvSpPr>
          <p:cNvPr id="2055" name="Rectangle 2054"/>
          <p:cNvSpPr>
            <a:spLocks noGrp="1" noRot="1" noChangeAspect="1" noMove="1" noResize="1" noEditPoints="1" noAdjustHandles="1" noChangeArrowheads="1" noChangeShapeType="1" noTextEdit="1"/>
          </p:cNvSpPr>
          <p:nvPr/>
        </p:nvSpPr>
        <p:spPr bwMode="auto">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fr-FR"/>
          </a:p>
        </p:txBody>
      </p:sp>
      <p:sp>
        <p:nvSpPr>
          <p:cNvPr id="2057" name="Rectangle 2056"/>
          <p:cNvSpPr>
            <a:spLocks noGrp="1" noRot="1" noChangeAspect="1" noMove="1" noResize="1" noEditPoints="1" noAdjustHandles="1" noChangeArrowheads="1" noChangeShapeType="1" noTextEdit="1"/>
          </p:cNvSpPr>
          <p:nvPr/>
        </p:nvSpPr>
        <p:spPr bwMode="auto">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fr-FR"/>
          </a:p>
        </p:txBody>
      </p:sp>
      <p:cxnSp>
        <p:nvCxnSpPr>
          <p:cNvPr id="2059" name="Straight Connector 2058"/>
          <p:cNvCxnSpPr>
            <a:cxnSpLocks noGrp="1" noRot="1" noChangeAspect="1" noMove="1" noResize="1" noEditPoints="1" noAdjustHandles="1" noChangeArrowheads="1" noChangeShapeType="1"/>
          </p:cNvCxnSpPr>
          <p:nvPr/>
        </p:nvCxnSpPr>
        <p:spPr bwMode="auto">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7" name="Google Shape;127;p15"/>
          <p:cNvSpPr txBox="1"/>
          <p:nvPr/>
        </p:nvSpPr>
        <p:spPr bwMode="auto">
          <a:xfrm>
            <a:off x="1097280" y="286603"/>
            <a:ext cx="10058400" cy="1450757"/>
          </a:xfrm>
          <a:prstGeom prst="rect">
            <a:avLst/>
          </a:prstGeom>
        </p:spPr>
        <p:txBody>
          <a:bodyPr spcFirstLastPara="1" vert="horz" lIns="91440" tIns="45720" rIns="91440" bIns="45720" rtlCol="0" anchor="b" anchorCtr="0">
            <a:normAutofit/>
          </a:bodyPr>
          <a:lstStyle/>
          <a:p>
            <a:pPr>
              <a:lnSpc>
                <a:spcPct val="85000"/>
              </a:lnSpc>
              <a:spcBef>
                <a:spcPts val="0"/>
              </a:spcBef>
              <a:spcAft>
                <a:spcPts val="600"/>
              </a:spcAft>
              <a:buClr>
                <a:srgbClr val="3F3F3F"/>
              </a:buClr>
              <a:buSzPts val="4800"/>
              <a:defRPr/>
            </a:pPr>
            <a:r>
              <a:rPr lang="en-US" sz="4800" b="1" spc="-50">
                <a:solidFill>
                  <a:schemeClr val="tx1">
                    <a:lumMod val="75000"/>
                    <a:lumOff val="25000"/>
                  </a:schemeClr>
                </a:solidFill>
                <a:latin typeface="Calibri Light"/>
                <a:ea typeface="Arial"/>
                <a:cs typeface="Arial"/>
              </a:rPr>
              <a:t>Retransmission live </a:t>
            </a:r>
            <a:endParaRPr/>
          </a:p>
        </p:txBody>
      </p:sp>
      <p:sp>
        <p:nvSpPr>
          <p:cNvPr id="6" name="ZoneTexte 5"/>
          <p:cNvSpPr txBox="1"/>
          <p:nvPr/>
        </p:nvSpPr>
        <p:spPr bwMode="auto">
          <a:xfrm>
            <a:off x="1097279" y="1845734"/>
            <a:ext cx="6454987" cy="2196802"/>
          </a:xfrm>
          <a:prstGeom prst="rect">
            <a:avLst/>
          </a:prstGeom>
        </p:spPr>
        <p:txBody>
          <a:bodyPr vert="horz" lIns="0" tIns="45720" rIns="0" bIns="45720" rtlCol="0">
            <a:normAutofit/>
          </a:bodyPr>
          <a:lstStyle/>
          <a:p>
            <a:pPr>
              <a:lnSpc>
                <a:spcPct val="90000"/>
              </a:lnSpc>
              <a:spcAft>
                <a:spcPts val="600"/>
              </a:spcAft>
              <a:buClr>
                <a:schemeClr val="accent1"/>
              </a:buClr>
              <a:buFont typeface="Calibri"/>
              <a:defRPr/>
            </a:pPr>
            <a:r>
              <a:rPr lang="en-US" b="1">
                <a:solidFill>
                  <a:schemeClr val="tx1">
                    <a:lumMod val="75000"/>
                    <a:lumOff val="25000"/>
                  </a:schemeClr>
                </a:solidFill>
              </a:rPr>
              <a:t>Droit à l’image </a:t>
            </a:r>
            <a:r>
              <a:rPr lang="en-US">
                <a:solidFill>
                  <a:schemeClr val="tx1">
                    <a:lumMod val="75000"/>
                    <a:lumOff val="25000"/>
                  </a:schemeClr>
                </a:solidFill>
              </a:rPr>
              <a:t>: </a:t>
            </a:r>
            <a:endParaRPr/>
          </a:p>
          <a:p>
            <a:pPr>
              <a:lnSpc>
                <a:spcPct val="90000"/>
              </a:lnSpc>
              <a:spcAft>
                <a:spcPts val="600"/>
              </a:spcAft>
              <a:buClr>
                <a:schemeClr val="accent1"/>
              </a:buClr>
              <a:buFont typeface="Calibri"/>
              <a:defRPr/>
            </a:pPr>
            <a:r>
              <a:rPr lang="en-US">
                <a:solidFill>
                  <a:schemeClr val="tx1">
                    <a:lumMod val="75000"/>
                    <a:lumOff val="25000"/>
                  </a:schemeClr>
                </a:solidFill>
              </a:rPr>
              <a:t>Le formulaire de droit à l’image est </a:t>
            </a:r>
            <a:r>
              <a:rPr lang="en-US" b="1">
                <a:solidFill>
                  <a:schemeClr val="tx1">
                    <a:lumMod val="75000"/>
                    <a:lumOff val="25000"/>
                  </a:schemeClr>
                </a:solidFill>
              </a:rPr>
              <a:t>OBLIGATOIRE</a:t>
            </a:r>
            <a:r>
              <a:rPr lang="en-US">
                <a:solidFill>
                  <a:schemeClr val="tx1">
                    <a:lumMod val="75000"/>
                    <a:lumOff val="25000"/>
                  </a:schemeClr>
                </a:solidFill>
              </a:rPr>
              <a:t> pour participer à la compétition.</a:t>
            </a:r>
            <a:endParaRPr/>
          </a:p>
          <a:p>
            <a:pPr>
              <a:lnSpc>
                <a:spcPct val="90000"/>
              </a:lnSpc>
              <a:spcAft>
                <a:spcPts val="600"/>
              </a:spcAft>
              <a:buClr>
                <a:schemeClr val="accent1"/>
              </a:buClr>
              <a:buFont typeface="Calibri"/>
              <a:defRPr/>
            </a:pPr>
            <a:endParaRPr lang="en-US">
              <a:solidFill>
                <a:schemeClr val="tx1">
                  <a:lumMod val="75000"/>
                  <a:lumOff val="25000"/>
                </a:schemeClr>
              </a:solidFill>
            </a:endParaRPr>
          </a:p>
          <a:p>
            <a:pPr>
              <a:lnSpc>
                <a:spcPct val="90000"/>
              </a:lnSpc>
              <a:spcAft>
                <a:spcPts val="600"/>
              </a:spcAft>
              <a:buClr>
                <a:schemeClr val="accent1"/>
              </a:buClr>
              <a:defRPr/>
            </a:pPr>
            <a:r>
              <a:rPr lang="en-US" b="1">
                <a:solidFill>
                  <a:schemeClr val="tx1">
                    <a:lumMod val="75000"/>
                    <a:lumOff val="25000"/>
                  </a:schemeClr>
                </a:solidFill>
              </a:rPr>
              <a:t>Retransmission live de la finale sur le twitch de TPK </a:t>
            </a:r>
            <a:endParaRPr lang="en-US">
              <a:solidFill>
                <a:schemeClr val="tx1">
                  <a:lumMod val="75000"/>
                  <a:lumOff val="25000"/>
                </a:schemeClr>
              </a:solidFill>
            </a:endParaRPr>
          </a:p>
          <a:p>
            <a:pPr>
              <a:lnSpc>
                <a:spcPct val="90000"/>
              </a:lnSpc>
              <a:spcAft>
                <a:spcPts val="600"/>
              </a:spcAft>
              <a:buClr>
                <a:schemeClr val="accent1"/>
              </a:buClr>
              <a:defRPr/>
            </a:pPr>
            <a:endParaRPr lang="en-US">
              <a:solidFill>
                <a:schemeClr val="tx1">
                  <a:lumMod val="75000"/>
                  <a:lumOff val="25000"/>
                </a:schemeClr>
              </a:solidFill>
            </a:endParaRPr>
          </a:p>
        </p:txBody>
      </p:sp>
      <p:pic>
        <p:nvPicPr>
          <p:cNvPr id="2050" name="Picture 2" descr="TPK - Geek Days"/>
          <p:cNvPicPr>
            <a:picLocks noChangeAspect="1" noChangeArrowheads="1"/>
          </p:cNvPicPr>
          <p:nvPr/>
        </p:nvPicPr>
        <p:blipFill>
          <a:blip r:embed="rId2"/>
          <a:srcRect r="9682" b="4"/>
          <a:stretch/>
        </p:blipFill>
        <p:spPr bwMode="auto">
          <a:xfrm>
            <a:off x="8020570" y="1916318"/>
            <a:ext cx="3135109" cy="3471012"/>
          </a:xfrm>
          <a:prstGeom prst="rect">
            <a:avLst/>
          </a:prstGeom>
          <a:noFill/>
        </p:spPr>
      </p:pic>
      <p:pic>
        <p:nvPicPr>
          <p:cNvPr id="124" name="Google Shape;124;p15" descr="RÃ©sultat de recherche d'images pour &quot;logo val d'oise&quot;"/>
          <p:cNvPicPr/>
          <p:nvPr/>
        </p:nvPicPr>
        <p:blipFill>
          <a:blip r:embed="rId3">
            <a:alphaModFix/>
          </a:blip>
          <a:stretch/>
        </p:blipFill>
        <p:spPr bwMode="auto">
          <a:xfrm>
            <a:off x="10487595" y="139944"/>
            <a:ext cx="1613795" cy="901456"/>
          </a:xfrm>
          <a:prstGeom prst="rect">
            <a:avLst/>
          </a:prstGeom>
          <a:noFill/>
          <a:ln>
            <a:noFill/>
          </a:ln>
        </p:spPr>
      </p:pic>
      <p:sp>
        <p:nvSpPr>
          <p:cNvPr id="125" name="Google Shape;125;p15"/>
          <p:cNvSpPr txBox="1"/>
          <p:nvPr/>
        </p:nvSpPr>
        <p:spPr bwMode="auto">
          <a:xfrm>
            <a:off x="135032" y="374111"/>
            <a:ext cx="10896600" cy="1150907"/>
          </a:xfrm>
          <a:prstGeom prst="rect">
            <a:avLst/>
          </a:prstGeom>
          <a:noFill/>
          <a:ln>
            <a:noFill/>
          </a:ln>
        </p:spPr>
        <p:txBody>
          <a:bodyPr spcFirstLastPara="1" wrap="square" lIns="91425" tIns="45700" rIns="91425" bIns="45700" anchor="ctr" anchorCtr="0">
            <a:noAutofit/>
          </a:bodyPr>
          <a:lstStyle/>
          <a:p>
            <a:pPr marL="0" marR="0" lvl="0" indent="0" algn="l">
              <a:lnSpc>
                <a:spcPct val="100000"/>
              </a:lnSpc>
              <a:spcBef>
                <a:spcPts val="0"/>
              </a:spcBef>
              <a:spcAft>
                <a:spcPts val="0"/>
              </a:spcAft>
              <a:buClr>
                <a:srgbClr val="4D412B"/>
              </a:buClr>
              <a:buSzPts val="4000"/>
              <a:buFont typeface="Calibri"/>
              <a:buNone/>
              <a:defRPr/>
            </a:pPr>
            <a:endParaRPr sz="4000" b="1" i="0" u="none" strike="noStrike" cap="none">
              <a:solidFill>
                <a:srgbClr val="4D412B"/>
              </a:solidFill>
              <a:latin typeface="Calibri"/>
              <a:ea typeface="Calibri"/>
              <a:cs typeface="Calibri"/>
            </a:endParaRPr>
          </a:p>
        </p:txBody>
      </p:sp>
      <p:pic>
        <p:nvPicPr>
          <p:cNvPr id="3" name="Google Shape;151;p17"/>
          <p:cNvPicPr/>
          <p:nvPr/>
        </p:nvPicPr>
        <p:blipFill>
          <a:blip r:embed="rId4">
            <a:alphaModFix/>
          </a:blip>
          <a:stretch/>
        </p:blipFill>
        <p:spPr bwMode="auto">
          <a:xfrm>
            <a:off x="135032" y="5549452"/>
            <a:ext cx="1785419" cy="875389"/>
          </a:xfrm>
          <a:prstGeom prst="rect">
            <a:avLst/>
          </a:prstGeom>
          <a:noFill/>
          <a:ln>
            <a:noFill/>
          </a:ln>
        </p:spPr>
      </p:pic>
      <p:pic>
        <p:nvPicPr>
          <p:cNvPr id="4" name="Picture 2" descr="Académie de Versailles (éducation) — Wikipédia"/>
          <p:cNvPicPr>
            <a:picLocks noChangeAspect="1" noChangeArrowheads="1"/>
          </p:cNvPicPr>
          <p:nvPr/>
        </p:nvPicPr>
        <p:blipFill>
          <a:blip r:embed="rId5"/>
          <a:stretch/>
        </p:blipFill>
        <p:spPr bwMode="auto">
          <a:xfrm>
            <a:off x="2026670" y="5276193"/>
            <a:ext cx="1297414" cy="1016477"/>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24" name="Google Shape;124;p15" descr="RÃ©sultat de recherche d'images pour &quot;logo val d'oise&quot;"/>
          <p:cNvPicPr/>
          <p:nvPr/>
        </p:nvPicPr>
        <p:blipFill>
          <a:blip r:embed="rId2">
            <a:alphaModFix/>
          </a:blip>
          <a:stretch/>
        </p:blipFill>
        <p:spPr bwMode="auto">
          <a:xfrm>
            <a:off x="10487595" y="139944"/>
            <a:ext cx="1613795" cy="901456"/>
          </a:xfrm>
          <a:prstGeom prst="rect">
            <a:avLst/>
          </a:prstGeom>
          <a:noFill/>
          <a:ln>
            <a:noFill/>
          </a:ln>
        </p:spPr>
      </p:pic>
      <p:sp>
        <p:nvSpPr>
          <p:cNvPr id="127" name="Google Shape;127;p15"/>
          <p:cNvSpPr txBox="1"/>
          <p:nvPr/>
        </p:nvSpPr>
        <p:spPr bwMode="auto">
          <a:xfrm>
            <a:off x="2165479" y="366219"/>
            <a:ext cx="7805435" cy="675181"/>
          </a:xfrm>
          <a:prstGeom prst="rect">
            <a:avLst/>
          </a:prstGeom>
          <a:noFill/>
          <a:ln>
            <a:noFill/>
          </a:ln>
        </p:spPr>
        <p:txBody>
          <a:bodyPr spcFirstLastPara="1" wrap="square" lIns="91425" tIns="45700" rIns="91425" bIns="45700" anchor="t" anchorCtr="0">
            <a:noAutofit/>
          </a:bodyPr>
          <a:lstStyle/>
          <a:p>
            <a:pPr algn="ctr">
              <a:lnSpc>
                <a:spcPct val="85000"/>
              </a:lnSpc>
              <a:buClr>
                <a:srgbClr val="3F3F3F"/>
              </a:buClr>
              <a:buSzPts val="4800"/>
              <a:defRPr/>
            </a:pPr>
            <a:r>
              <a:rPr lang="fr-FR" sz="4800" b="1" spc="-50">
                <a:solidFill>
                  <a:schemeClr val="tx1">
                    <a:lumMod val="75000"/>
                    <a:lumOff val="25000"/>
                  </a:schemeClr>
                </a:solidFill>
                <a:ea typeface="Arial"/>
                <a:cs typeface="Arial"/>
              </a:rPr>
              <a:t>Présentation du règlement </a:t>
            </a:r>
            <a:endParaRPr sz="4800" b="1" spc="-50">
              <a:solidFill>
                <a:schemeClr val="tx1">
                  <a:lumMod val="75000"/>
                  <a:lumOff val="25000"/>
                </a:schemeClr>
              </a:solidFill>
              <a:ea typeface="Arial"/>
              <a:cs typeface="Arial"/>
            </a:endParaRPr>
          </a:p>
        </p:txBody>
      </p:sp>
      <p:pic>
        <p:nvPicPr>
          <p:cNvPr id="3" name="Google Shape;151;p17"/>
          <p:cNvPicPr/>
          <p:nvPr/>
        </p:nvPicPr>
        <p:blipFill>
          <a:blip r:embed="rId3">
            <a:alphaModFix/>
          </a:blip>
          <a:stretch/>
        </p:blipFill>
        <p:spPr bwMode="auto">
          <a:xfrm>
            <a:off x="135032" y="5549452"/>
            <a:ext cx="1785419" cy="875389"/>
          </a:xfrm>
          <a:prstGeom prst="rect">
            <a:avLst/>
          </a:prstGeom>
          <a:noFill/>
          <a:ln>
            <a:noFill/>
          </a:ln>
        </p:spPr>
      </p:pic>
      <p:sp>
        <p:nvSpPr>
          <p:cNvPr id="2" name="ZoneTexte 1"/>
          <p:cNvSpPr txBox="1"/>
          <p:nvPr/>
        </p:nvSpPr>
        <p:spPr bwMode="auto">
          <a:xfrm>
            <a:off x="1314888" y="1458458"/>
            <a:ext cx="7611415" cy="3416320"/>
          </a:xfrm>
          <a:prstGeom prst="rect">
            <a:avLst/>
          </a:prstGeom>
          <a:noFill/>
        </p:spPr>
        <p:txBody>
          <a:bodyPr wrap="square" rtlCol="0">
            <a:spAutoFit/>
          </a:bodyPr>
          <a:lstStyle/>
          <a:p>
            <a:pPr marL="285750" indent="-285750">
              <a:buFont typeface="Wingdings"/>
              <a:buChar char="v"/>
              <a:defRPr/>
            </a:pPr>
            <a:endParaRPr lang="fr-FR" sz="2400"/>
          </a:p>
          <a:p>
            <a:pPr marL="285750" indent="-285750">
              <a:buFont typeface="Wingdings"/>
              <a:buChar char="v"/>
              <a:defRPr/>
            </a:pPr>
            <a:r>
              <a:rPr lang="fr-FR" sz="2400"/>
              <a:t>Matériels </a:t>
            </a:r>
            <a:endParaRPr/>
          </a:p>
          <a:p>
            <a:pPr marL="285750" indent="-285750">
              <a:buFont typeface="Wingdings"/>
              <a:buChar char="v"/>
              <a:defRPr/>
            </a:pPr>
            <a:r>
              <a:rPr lang="fr-FR" sz="2400"/>
              <a:t>Espaces de compétition </a:t>
            </a:r>
            <a:endParaRPr/>
          </a:p>
          <a:p>
            <a:pPr marL="285750" indent="-285750">
              <a:buFont typeface="Wingdings"/>
              <a:buChar char="v"/>
              <a:defRPr/>
            </a:pPr>
            <a:r>
              <a:rPr lang="fr-FR" sz="2400"/>
              <a:t>Déroulé d’une mission </a:t>
            </a:r>
            <a:endParaRPr/>
          </a:p>
          <a:p>
            <a:pPr marL="285750" indent="-285750">
              <a:buFont typeface="Wingdings"/>
              <a:buChar char="v"/>
              <a:defRPr/>
            </a:pPr>
            <a:r>
              <a:rPr lang="fr-FR" sz="2400"/>
              <a:t> Type d’épreuves</a:t>
            </a:r>
            <a:endParaRPr/>
          </a:p>
          <a:p>
            <a:pPr marL="285750" indent="-285750">
              <a:buFont typeface="Wingdings"/>
              <a:buChar char="v"/>
              <a:defRPr/>
            </a:pPr>
            <a:r>
              <a:rPr lang="fr-FR" sz="2400"/>
              <a:t>Comité d’arbitrage </a:t>
            </a:r>
            <a:endParaRPr/>
          </a:p>
          <a:p>
            <a:pPr marL="285750" indent="-285750">
              <a:buFont typeface="Wingdings"/>
              <a:buChar char="v"/>
              <a:defRPr/>
            </a:pPr>
            <a:r>
              <a:rPr lang="fr-FR" sz="2400"/>
              <a:t>Catégories </a:t>
            </a:r>
            <a:endParaRPr/>
          </a:p>
          <a:p>
            <a:pPr>
              <a:defRPr/>
            </a:pPr>
            <a:endParaRPr lang="fr-FR" sz="2400"/>
          </a:p>
          <a:p>
            <a:pPr>
              <a:defRPr/>
            </a:pPr>
            <a:endParaRPr lang="fr-FR" sz="2400"/>
          </a:p>
        </p:txBody>
      </p:sp>
      <p:pic>
        <p:nvPicPr>
          <p:cNvPr id="5" name="Picture 2" descr="Académie de Versailles (éducation) — Wikipédia"/>
          <p:cNvPicPr>
            <a:picLocks noChangeAspect="1" noChangeArrowheads="1"/>
          </p:cNvPicPr>
          <p:nvPr/>
        </p:nvPicPr>
        <p:blipFill>
          <a:blip r:embed="rId4"/>
          <a:stretch/>
        </p:blipFill>
        <p:spPr bwMode="auto">
          <a:xfrm>
            <a:off x="2026670" y="5276193"/>
            <a:ext cx="1297414" cy="1016477"/>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122" name="Text Box 38"/>
          <p:cNvSpPr txBox="1">
            <a:spLocks noChangeArrowheads="1"/>
          </p:cNvSpPr>
          <p:nvPr/>
        </p:nvSpPr>
        <p:spPr bwMode="auto">
          <a:xfrm>
            <a:off x="1847850" y="6569075"/>
            <a:ext cx="8820150" cy="400050"/>
          </a:xfrm>
          <a:prstGeom prst="rect">
            <a:avLst/>
          </a:prstGeom>
          <a:noFill/>
          <a:ln>
            <a:noFill/>
          </a:ln>
          <a:effectLst/>
        </p:spPr>
        <p:txBody>
          <a:bodyPr>
            <a:spAutoFit/>
          </a:bodyPr>
          <a:lstStyle>
            <a:lvl1pPr>
              <a:spcBef>
                <a:spcPts val="0"/>
              </a:spcBef>
              <a:buChar char="•"/>
              <a:defRPr sz="3200">
                <a:solidFill>
                  <a:schemeClr val="tx1"/>
                </a:solidFill>
                <a:latin typeface="Times New Roman"/>
              </a:defRPr>
            </a:lvl1pPr>
            <a:lvl2pPr marL="742950" indent="-285750">
              <a:spcBef>
                <a:spcPts val="0"/>
              </a:spcBef>
              <a:buChar char="–"/>
              <a:defRPr sz="2800">
                <a:solidFill>
                  <a:schemeClr val="tx1"/>
                </a:solidFill>
                <a:latin typeface="Times New Roman"/>
              </a:defRPr>
            </a:lvl2pPr>
            <a:lvl3pPr marL="1143000" indent="-228600">
              <a:spcBef>
                <a:spcPts val="0"/>
              </a:spcBef>
              <a:buChar char="•"/>
              <a:defRPr sz="2400">
                <a:solidFill>
                  <a:schemeClr val="tx1"/>
                </a:solidFill>
                <a:latin typeface="Times New Roman"/>
              </a:defRPr>
            </a:lvl3pPr>
            <a:lvl4pPr marL="1600200" indent="-228600">
              <a:spcBef>
                <a:spcPts val="0"/>
              </a:spcBef>
              <a:buChar char="–"/>
              <a:defRPr sz="2000">
                <a:solidFill>
                  <a:schemeClr val="tx1"/>
                </a:solidFill>
                <a:latin typeface="Times New Roman"/>
              </a:defRPr>
            </a:lvl4pPr>
            <a:lvl5pPr marL="2057400" indent="-228600">
              <a:spcBef>
                <a:spcPts val="0"/>
              </a:spcBef>
              <a:buChar char="»"/>
              <a:defRPr sz="2000">
                <a:solidFill>
                  <a:schemeClr val="tx1"/>
                </a:solidFill>
                <a:latin typeface="Times New Roman"/>
              </a:defRPr>
            </a:lvl5pPr>
            <a:lvl6pPr marL="2514600" indent="-228600">
              <a:spcBef>
                <a:spcPts val="0"/>
              </a:spcBef>
              <a:spcAft>
                <a:spcPts val="0"/>
              </a:spcAft>
              <a:buChar char="»"/>
              <a:defRPr sz="2000">
                <a:solidFill>
                  <a:schemeClr val="tx1"/>
                </a:solidFill>
                <a:latin typeface="Times New Roman"/>
              </a:defRPr>
            </a:lvl6pPr>
            <a:lvl7pPr marL="2971800" indent="-228600">
              <a:spcBef>
                <a:spcPts val="0"/>
              </a:spcBef>
              <a:spcAft>
                <a:spcPts val="0"/>
              </a:spcAft>
              <a:buChar char="»"/>
              <a:defRPr sz="2000">
                <a:solidFill>
                  <a:schemeClr val="tx1"/>
                </a:solidFill>
                <a:latin typeface="Times New Roman"/>
              </a:defRPr>
            </a:lvl7pPr>
            <a:lvl8pPr marL="3429000" indent="-228600">
              <a:spcBef>
                <a:spcPts val="0"/>
              </a:spcBef>
              <a:spcAft>
                <a:spcPts val="0"/>
              </a:spcAft>
              <a:buChar char="»"/>
              <a:defRPr sz="2000">
                <a:solidFill>
                  <a:schemeClr val="tx1"/>
                </a:solidFill>
                <a:latin typeface="Times New Roman"/>
              </a:defRPr>
            </a:lvl8pPr>
            <a:lvl9pPr marL="3886200" indent="-228600">
              <a:spcBef>
                <a:spcPts val="0"/>
              </a:spcBef>
              <a:spcAft>
                <a:spcPts val="0"/>
              </a:spcAft>
              <a:buChar char="»"/>
              <a:defRPr sz="2000">
                <a:solidFill>
                  <a:schemeClr val="tx1"/>
                </a:solidFill>
                <a:latin typeface="Times New Roman"/>
              </a:defRPr>
            </a:lvl9pPr>
          </a:lstStyle>
          <a:p>
            <a:pPr algn="ctr">
              <a:spcBef>
                <a:spcPts val="0"/>
              </a:spcBef>
              <a:buFontTx/>
              <a:buNone/>
              <a:defRPr/>
            </a:pPr>
            <a:r>
              <a:rPr lang="fr-FR" sz="1000">
                <a:solidFill>
                  <a:srgbClr val="5F5F5F"/>
                </a:solidFill>
                <a:latin typeface="Calibri"/>
              </a:rPr>
              <a:t>20/11/2018– lancement du VObot 2019 </a:t>
            </a:r>
            <a:endParaRPr/>
          </a:p>
          <a:p>
            <a:pPr algn="ctr">
              <a:spcBef>
                <a:spcPts val="0"/>
              </a:spcBef>
              <a:buFontTx/>
              <a:buNone/>
              <a:defRPr/>
            </a:pPr>
            <a:endParaRPr lang="fr-FR" sz="1000">
              <a:solidFill>
                <a:srgbClr val="5F5F5F"/>
              </a:solidFill>
              <a:latin typeface="Calibri"/>
            </a:endParaRPr>
          </a:p>
        </p:txBody>
      </p:sp>
      <p:pic>
        <p:nvPicPr>
          <p:cNvPr id="18" name="Picture 2" descr="RÃ©sultat de recherche d'images pour &quot;logo val d'oise&quot;"/>
          <p:cNvPicPr>
            <a:picLocks noChangeAspect="1" noChangeArrowheads="1"/>
          </p:cNvPicPr>
          <p:nvPr/>
        </p:nvPicPr>
        <p:blipFill>
          <a:blip r:embed="rId2"/>
          <a:stretch/>
        </p:blipFill>
        <p:spPr bwMode="auto">
          <a:xfrm>
            <a:off x="10487595" y="139944"/>
            <a:ext cx="1613795" cy="901456"/>
          </a:xfrm>
          <a:prstGeom prst="rect">
            <a:avLst/>
          </a:prstGeom>
          <a:noFill/>
        </p:spPr>
      </p:pic>
      <p:sp>
        <p:nvSpPr>
          <p:cNvPr id="20" name="Titre 1"/>
          <p:cNvSpPr txBox="1"/>
          <p:nvPr/>
        </p:nvSpPr>
        <p:spPr bwMode="auto">
          <a:xfrm>
            <a:off x="1295400" y="434490"/>
            <a:ext cx="10896600" cy="1150907"/>
          </a:xfrm>
          <a:prstGeom prst="rect">
            <a:avLst/>
          </a:prstGeom>
        </p:spPr>
        <p:txBody>
          <a:bodyPr vert="horz" lIns="91440" tIns="45720" rIns="91440" bIns="45720" rtlCol="0" anchor="ctr">
            <a:normAutofit/>
          </a:bodyPr>
          <a:lstStyle>
            <a:lvl1pPr algn="l" defTabSz="914400">
              <a:lnSpc>
                <a:spcPts val="4000"/>
              </a:lnSpc>
              <a:spcBef>
                <a:spcPts val="0"/>
              </a:spcBef>
              <a:buNone/>
              <a:defRPr sz="4000" b="1" cap="none" spc="0">
                <a:ln w="12700" cmpd="sng">
                  <a:noFill/>
                  <a:prstDash val="solid"/>
                </a:ln>
                <a:solidFill>
                  <a:schemeClr val="accent4">
                    <a:lumMod val="50000"/>
                  </a:schemeClr>
                </a:solidFill>
                <a:latin typeface="+mj-lt"/>
                <a:ea typeface="+mj-ea"/>
                <a:cs typeface="+mj-cs"/>
              </a:defRPr>
            </a:lvl1pPr>
          </a:lstStyle>
          <a:p>
            <a:pPr>
              <a:defRPr/>
            </a:pPr>
            <a:endParaRPr lang="fr-FR">
              <a:latin typeface="Calibri"/>
            </a:endParaRPr>
          </a:p>
        </p:txBody>
      </p:sp>
      <p:sp>
        <p:nvSpPr>
          <p:cNvPr id="25" name="ZoneTexte 24"/>
          <p:cNvSpPr txBox="1"/>
          <p:nvPr/>
        </p:nvSpPr>
        <p:spPr bwMode="auto">
          <a:xfrm>
            <a:off x="297180" y="1187481"/>
            <a:ext cx="6026347" cy="4339650"/>
          </a:xfrm>
          <a:prstGeom prst="rect">
            <a:avLst/>
          </a:prstGeom>
          <a:noFill/>
          <a:ln>
            <a:noFill/>
          </a:ln>
        </p:spPr>
        <p:txBody>
          <a:bodyPr wrap="square" rtlCol="0">
            <a:spAutoFit/>
          </a:bodyPr>
          <a:lstStyle/>
          <a:p>
            <a:pPr>
              <a:defRPr/>
            </a:pPr>
            <a:r>
              <a:rPr lang="fr-FR" sz="2000"/>
              <a:t>Liste détaillée en annexe dans le règlement : </a:t>
            </a:r>
            <a:endParaRPr/>
          </a:p>
          <a:p>
            <a:pPr>
              <a:defRPr/>
            </a:pPr>
            <a:endParaRPr lang="fr-FR" sz="2000"/>
          </a:p>
          <a:p>
            <a:pPr marL="285750" indent="-285750">
              <a:buFontTx/>
              <a:buChar char="-"/>
              <a:defRPr/>
            </a:pPr>
            <a:r>
              <a:rPr lang="fr-FR" sz="2000"/>
              <a:t>Mbot 2 : mis à jour avec la version (</a:t>
            </a:r>
            <a:r>
              <a:rPr lang="fr-FR" sz="2000" b="1">
                <a:solidFill>
                  <a:srgbClr val="FF0000"/>
                </a:solidFill>
              </a:rPr>
              <a:t>V 44.02.009</a:t>
            </a:r>
            <a:r>
              <a:rPr lang="fr-FR" sz="2000"/>
              <a:t>)</a:t>
            </a:r>
            <a:endParaRPr/>
          </a:p>
          <a:p>
            <a:pPr marL="285750" indent="-285750">
              <a:buFontTx/>
              <a:buChar char="-"/>
              <a:defRPr/>
            </a:pPr>
            <a:r>
              <a:rPr lang="fr-FR" sz="2000"/>
              <a:t>Tournevis </a:t>
            </a:r>
            <a:endParaRPr/>
          </a:p>
          <a:p>
            <a:pPr marL="285750" indent="-285750">
              <a:buFontTx/>
              <a:buChar char="-"/>
              <a:defRPr/>
            </a:pPr>
            <a:r>
              <a:rPr lang="fr-FR" sz="2000"/>
              <a:t>Module smart world </a:t>
            </a:r>
            <a:endParaRPr/>
          </a:p>
          <a:p>
            <a:pPr marL="285750" indent="-285750">
              <a:buFontTx/>
              <a:buChar char="-"/>
              <a:defRPr/>
            </a:pPr>
            <a:r>
              <a:rPr lang="fr-FR" sz="2000"/>
              <a:t>iPad  </a:t>
            </a:r>
            <a:endParaRPr/>
          </a:p>
          <a:p>
            <a:pPr marL="285750" indent="-285750">
              <a:buFontTx/>
              <a:buChar char="-"/>
              <a:defRPr/>
            </a:pPr>
            <a:r>
              <a:rPr lang="fr-FR" sz="2000"/>
              <a:t>Mblock avec les extensions installées </a:t>
            </a:r>
            <a:endParaRPr/>
          </a:p>
          <a:p>
            <a:pPr marL="285750" indent="-285750">
              <a:buFontTx/>
              <a:buChar char="-"/>
              <a:defRPr/>
            </a:pPr>
            <a:endParaRPr lang="fr-FR" sz="2000"/>
          </a:p>
          <a:p>
            <a:pPr marL="342900" indent="-342900">
              <a:buFont typeface="Wingdings"/>
              <a:buChar char="è"/>
              <a:defRPr/>
            </a:pPr>
            <a:r>
              <a:rPr lang="fr-FR" sz="2000"/>
              <a:t>Blocs personnalisés autorisés </a:t>
            </a:r>
            <a:endParaRPr/>
          </a:p>
          <a:p>
            <a:pPr marL="342900" indent="-342900">
              <a:buFont typeface="Wingdings"/>
              <a:buChar char="è"/>
              <a:defRPr/>
            </a:pPr>
            <a:r>
              <a:rPr lang="fr-FR" sz="2000"/>
              <a:t>Compte mBlock non autorisé </a:t>
            </a:r>
            <a:endParaRPr/>
          </a:p>
          <a:p>
            <a:pPr>
              <a:defRPr/>
            </a:pPr>
            <a:endParaRPr lang="fr-FR" sz="2000" b="1">
              <a:solidFill>
                <a:srgbClr val="FF0000"/>
              </a:solidFill>
            </a:endParaRPr>
          </a:p>
          <a:p>
            <a:pPr>
              <a:defRPr/>
            </a:pPr>
            <a:r>
              <a:rPr lang="fr-FR" sz="2000" b="1">
                <a:solidFill>
                  <a:srgbClr val="FF0000"/>
                </a:solidFill>
              </a:rPr>
              <a:t>Pensez aux câbles pour recharger vos robots </a:t>
            </a:r>
            <a:endParaRPr/>
          </a:p>
          <a:p>
            <a:pPr>
              <a:defRPr/>
            </a:pPr>
            <a:endParaRPr lang="fr-FR"/>
          </a:p>
          <a:p>
            <a:pPr marL="285750" indent="-285750">
              <a:buFontTx/>
              <a:buChar char="-"/>
              <a:defRPr/>
            </a:pPr>
            <a:endParaRPr lang="fr-FR"/>
          </a:p>
        </p:txBody>
      </p:sp>
      <p:sp>
        <p:nvSpPr>
          <p:cNvPr id="11" name="Titre 1"/>
          <p:cNvSpPr txBox="1"/>
          <p:nvPr/>
        </p:nvSpPr>
        <p:spPr bwMode="auto">
          <a:xfrm>
            <a:off x="2365634" y="213195"/>
            <a:ext cx="7051726" cy="703534"/>
          </a:xfrm>
          <a:prstGeom prst="rect">
            <a:avLst/>
          </a:prstGeom>
        </p:spPr>
        <p:txBody>
          <a:bodyPr lIns="91440" tIns="45720" rIns="91440" bIns="45720" rtlCol="0" anchor="t"/>
          <a:lstStyle>
            <a:lvl1pPr algn="l" defTabSz="914400">
              <a:lnSpc>
                <a:spcPct val="85000"/>
              </a:lnSpc>
              <a:spcBef>
                <a:spcPts val="0"/>
              </a:spcBef>
              <a:buNone/>
              <a:defRPr sz="4800" spc="-50">
                <a:solidFill>
                  <a:schemeClr val="tx1">
                    <a:lumMod val="75000"/>
                    <a:lumOff val="25000"/>
                  </a:schemeClr>
                </a:solidFill>
                <a:latin typeface="+mj-lt"/>
                <a:ea typeface="+mj-ea"/>
                <a:cs typeface="+mj-cs"/>
              </a:defRPr>
            </a:lvl1pPr>
          </a:lstStyle>
          <a:p>
            <a:pPr algn="ctr">
              <a:defRPr/>
            </a:pPr>
            <a:r>
              <a:rPr lang="fr-FR" b="1">
                <a:latin typeface="Calibri"/>
              </a:rPr>
              <a:t>Matériels </a:t>
            </a:r>
            <a:endParaRPr/>
          </a:p>
        </p:txBody>
      </p:sp>
      <p:pic>
        <p:nvPicPr>
          <p:cNvPr id="10" name="Google Shape;146;p17" descr="RÃ©sultat de recherche d'images pour &quot;logo val d'oise&quot;"/>
          <p:cNvPicPr/>
          <p:nvPr/>
        </p:nvPicPr>
        <p:blipFill>
          <a:blip r:embed="rId2">
            <a:alphaModFix/>
          </a:blip>
          <a:stretch/>
        </p:blipFill>
        <p:spPr bwMode="auto">
          <a:xfrm>
            <a:off x="10487595" y="139944"/>
            <a:ext cx="1613795" cy="901456"/>
          </a:xfrm>
          <a:prstGeom prst="rect">
            <a:avLst/>
          </a:prstGeom>
          <a:noFill/>
          <a:ln>
            <a:noFill/>
          </a:ln>
        </p:spPr>
      </p:pic>
      <p:pic>
        <p:nvPicPr>
          <p:cNvPr id="12" name="Google Shape;151;p17"/>
          <p:cNvPicPr/>
          <p:nvPr/>
        </p:nvPicPr>
        <p:blipFill>
          <a:blip r:embed="rId3">
            <a:alphaModFix/>
          </a:blip>
          <a:stretch/>
        </p:blipFill>
        <p:spPr bwMode="auto">
          <a:xfrm>
            <a:off x="135032" y="5549452"/>
            <a:ext cx="1785419" cy="875389"/>
          </a:xfrm>
          <a:prstGeom prst="rect">
            <a:avLst/>
          </a:prstGeom>
          <a:noFill/>
          <a:ln>
            <a:noFill/>
          </a:ln>
        </p:spPr>
      </p:pic>
      <p:pic>
        <p:nvPicPr>
          <p:cNvPr id="6" name="Image 5"/>
          <p:cNvPicPr>
            <a:picLocks noChangeAspect="1"/>
          </p:cNvPicPr>
          <p:nvPr/>
        </p:nvPicPr>
        <p:blipFill>
          <a:blip r:embed="rId4"/>
          <a:stretch/>
        </p:blipFill>
        <p:spPr bwMode="auto">
          <a:xfrm>
            <a:off x="6323527" y="1856149"/>
            <a:ext cx="4702864" cy="2680632"/>
          </a:xfrm>
          <a:prstGeom prst="rect">
            <a:avLst/>
          </a:prstGeom>
        </p:spPr>
      </p:pic>
      <p:sp>
        <p:nvSpPr>
          <p:cNvPr id="2" name="ZoneTexte 1"/>
          <p:cNvSpPr txBox="1"/>
          <p:nvPr/>
        </p:nvSpPr>
        <p:spPr bwMode="auto">
          <a:xfrm>
            <a:off x="6323527" y="4790661"/>
            <a:ext cx="5245621" cy="923330"/>
          </a:xfrm>
          <a:prstGeom prst="rect">
            <a:avLst/>
          </a:prstGeom>
          <a:noFill/>
        </p:spPr>
        <p:txBody>
          <a:bodyPr wrap="square" rtlCol="0">
            <a:spAutoFit/>
          </a:bodyPr>
          <a:lstStyle/>
          <a:p>
            <a:pPr algn="ctr">
              <a:defRPr/>
            </a:pPr>
            <a:r>
              <a:rPr lang="fr-FR">
                <a:solidFill>
                  <a:srgbClr val="FF0000"/>
                </a:solidFill>
              </a:rPr>
              <a:t>Au cours de la compétition, il peut y avoir des accessoires supplémentaires pour effectuer un montage !! (Pensez au tournevis)</a:t>
            </a:r>
            <a:endParaRPr/>
          </a:p>
        </p:txBody>
      </p:sp>
      <p:pic>
        <p:nvPicPr>
          <p:cNvPr id="4" name="Picture 2" descr="Académie de Versailles (éducation) — Wikipédia"/>
          <p:cNvPicPr>
            <a:picLocks noChangeAspect="1" noChangeArrowheads="1"/>
          </p:cNvPicPr>
          <p:nvPr/>
        </p:nvPicPr>
        <p:blipFill>
          <a:blip r:embed="rId5"/>
          <a:stretch/>
        </p:blipFill>
        <p:spPr bwMode="auto">
          <a:xfrm>
            <a:off x="2026670" y="5276193"/>
            <a:ext cx="1297414" cy="1016477"/>
          </a:xfrm>
          <a:prstGeom prst="rect">
            <a:avLst/>
          </a:prstGeom>
          <a:noFill/>
        </p:spPr>
      </p:pic>
    </p:spTree>
  </p:cSld>
  <p:clrMapOvr>
    <a:masterClrMapping/>
  </p:clrMapOvr>
</p:sld>
</file>

<file path=ppt/theme/theme1.xml><?xml version="1.0" encoding="utf-8"?>
<a:theme xmlns:a="http://schemas.openxmlformats.org/drawingml/2006/main" name="Rétrospective">
  <a:themeElements>
    <a:clrScheme name="Rétrospectiv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étrospective">
      <a:majorFont>
        <a:latin typeface="Calibri Light"/>
        <a:ea typeface="Arial"/>
        <a:cs typeface="Arial"/>
      </a:majorFont>
      <a:minorFont>
        <a:latin typeface="Calibri"/>
        <a:ea typeface="Arial"/>
        <a:cs typeface="Arial"/>
      </a:minorFont>
    </a:fontScheme>
    <a:fmtScheme name="Rétrospective">
      <a:fillStyleLst>
        <a:solidFill>
          <a:schemeClr val="phClr"/>
        </a:solidFill>
        <a:gradFill>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gradFill>
        <a:gradFill>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0000"/>
            <a:shade val="97000"/>
            <a:satMod val="130000"/>
          </a:schemeClr>
        </a:solidFill>
        <a:gradFill>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131</TotalTime>
  <Words>1268</Words>
  <Application>Microsoft Office PowerPoint</Application>
  <DocSecurity>0</DocSecurity>
  <PresentationFormat>Grand écran</PresentationFormat>
  <Paragraphs>145</Paragraphs>
  <Slides>16</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16</vt:i4>
      </vt:variant>
    </vt:vector>
  </HeadingPairs>
  <TitlesOfParts>
    <vt:vector size="23" baseType="lpstr">
      <vt:lpstr>Arial</vt:lpstr>
      <vt:lpstr>Calibri</vt:lpstr>
      <vt:lpstr>Calibri Light</vt:lpstr>
      <vt:lpstr>Modern Love</vt:lpstr>
      <vt:lpstr>Wingdings</vt:lpstr>
      <vt:lpstr>YAFdJt8dAY0 0</vt:lpstr>
      <vt:lpstr>Rétrospective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Manager/>
  <Company>CGVO</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VObot 2019</dc:title>
  <dc:subject/>
  <dc:creator>SAVOURET MARINE</dc:creator>
  <cp:keywords/>
  <dc:description/>
  <cp:lastModifiedBy>SAVOURET MARINE</cp:lastModifiedBy>
  <cp:revision>79</cp:revision>
  <dcterms:created xsi:type="dcterms:W3CDTF">2018-12-04T12:51:39Z</dcterms:created>
  <dcterms:modified xsi:type="dcterms:W3CDTF">2025-05-27T12:32:48Z</dcterms:modified>
  <cp:category/>
  <dc:identifier/>
  <cp:contentStatus/>
  <dc:language/>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0x01010008604EBEA7F2DB4CBC71819EAD62EFB0</vt:lpwstr>
  </property>
  <property fmtid="{D5CDD505-2E9C-101B-9397-08002B2CF9AE}" pid="3" name="Order">
    <vt:r8>74067900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